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CD39-BD74-44B6-8387-8E658876D024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搜索意图识别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自动打标方案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如果</a:t>
            </a:r>
            <a:r>
              <a:rPr lang="en-US" altLang="zh-CN" sz="2800" dirty="0"/>
              <a:t>session</a:t>
            </a:r>
            <a:r>
              <a:rPr lang="zh-CN" altLang="en-US" sz="2800" dirty="0"/>
              <a:t>存在购买，根据购买</a:t>
            </a:r>
            <a:r>
              <a:rPr lang="en-US" altLang="zh-CN" sz="2800" dirty="0" smtClean="0"/>
              <a:t>item</a:t>
            </a:r>
            <a:r>
              <a:rPr lang="zh-CN" altLang="en-US" sz="2800" dirty="0" smtClean="0"/>
              <a:t>的个数和类</a:t>
            </a:r>
            <a:r>
              <a:rPr lang="zh-CN" altLang="en-US" sz="2800" dirty="0"/>
              <a:t>目信息进行打标</a:t>
            </a:r>
            <a:endParaRPr lang="en-US" altLang="zh-CN" sz="2800" dirty="0"/>
          </a:p>
          <a:p>
            <a:pPr lvl="1"/>
            <a:r>
              <a:rPr lang="zh-CN" altLang="en-US" dirty="0" smtClean="0"/>
              <a:t>单个购买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叶子组合购买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目组合购买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如果</a:t>
            </a:r>
            <a:r>
              <a:rPr lang="en-US" altLang="zh-CN" sz="2800" dirty="0"/>
              <a:t>session</a:t>
            </a:r>
            <a:r>
              <a:rPr lang="zh-CN" altLang="en-US" sz="2800" dirty="0"/>
              <a:t>不存在购买，根据是否存在其他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（添加购物车或收藏）进行</a:t>
            </a:r>
            <a:r>
              <a:rPr lang="zh-CN" altLang="en-US" sz="2800" dirty="0"/>
              <a:t>打</a:t>
            </a:r>
            <a:r>
              <a:rPr lang="zh-CN" altLang="en-US" sz="2800" dirty="0" smtClean="0"/>
              <a:t>标</a:t>
            </a:r>
            <a:endParaRPr lang="en-US" altLang="zh-CN" sz="2800" dirty="0" smtClean="0"/>
          </a:p>
          <a:p>
            <a:pPr lvl="1"/>
            <a:r>
              <a:rPr lang="zh-CN" altLang="en-US" dirty="0"/>
              <a:t>闲逛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4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自动打标数据统计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Domain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内至少包含一次女装搜索</a:t>
            </a:r>
            <a:endParaRPr lang="en-US" altLang="zh-CN" dirty="0" smtClean="0"/>
          </a:p>
          <a:p>
            <a:r>
              <a:rPr lang="zh-CN" altLang="en-US" dirty="0" smtClean="0"/>
              <a:t>包含的时间段：</a:t>
            </a:r>
            <a:r>
              <a:rPr lang="en-US" altLang="zh-CN" dirty="0" smtClean="0"/>
              <a:t>20180726-20180804</a:t>
            </a:r>
          </a:p>
          <a:p>
            <a:r>
              <a:rPr lang="zh-CN" altLang="en-US" dirty="0" smtClean="0"/>
              <a:t>总样本个数：</a:t>
            </a:r>
            <a:r>
              <a:rPr lang="en-US" altLang="zh-CN" dirty="0" smtClean="0"/>
              <a:t>173,199,479</a:t>
            </a:r>
          </a:p>
          <a:p>
            <a:r>
              <a:rPr lang="zh-CN" altLang="en-US" dirty="0" smtClean="0"/>
              <a:t>总用户个数：</a:t>
            </a:r>
            <a:r>
              <a:rPr lang="en-US" altLang="zh-CN" dirty="0" smtClean="0"/>
              <a:t>73,101,938</a:t>
            </a:r>
          </a:p>
          <a:p>
            <a:r>
              <a:rPr lang="zh-CN" altLang="en-US" dirty="0" smtClean="0"/>
              <a:t>单个购买：</a:t>
            </a:r>
            <a:r>
              <a:rPr lang="en-US" altLang="zh-CN" dirty="0" smtClean="0"/>
              <a:t>15,272,091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8.8%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叶子组合购买：</a:t>
            </a:r>
            <a:r>
              <a:rPr lang="en-US" altLang="zh-CN" dirty="0" smtClean="0"/>
              <a:t>1,113,711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0.6%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大类</a:t>
            </a:r>
            <a:r>
              <a:rPr lang="zh-CN" altLang="en-US" dirty="0" smtClean="0"/>
              <a:t>组合购买：</a:t>
            </a:r>
            <a:r>
              <a:rPr lang="en-US" altLang="zh-CN" dirty="0" smtClean="0"/>
              <a:t>2,418,430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1.4%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闲</a:t>
            </a:r>
            <a:r>
              <a:rPr lang="zh-CN" altLang="en-US" dirty="0" smtClean="0">
                <a:solidFill>
                  <a:srgbClr val="FF0000"/>
                </a:solidFill>
              </a:rPr>
              <a:t>逛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96,125,063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55.5%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58,270,184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33.6%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49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单个购买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07520"/>
              </p:ext>
            </p:extLst>
          </p:nvPr>
        </p:nvGraphicFramePr>
        <p:xfrm>
          <a:off x="2032000" y="2728914"/>
          <a:ext cx="8128000" cy="1525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4961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双面绒大衣女</a:t>
                      </a:r>
                      <a:r>
                        <a:rPr lang="en-US" altLang="zh-CN" dirty="0" smtClean="0"/>
                        <a:t>100 </a:t>
                      </a:r>
                      <a:r>
                        <a:rPr lang="zh-CN" altLang="en-US" dirty="0" smtClean="0"/>
                        <a:t>羊毛反季清仓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双面绒大衣女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羊毛反季 秋冬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双面绒大衣女</a:t>
                      </a:r>
                      <a:r>
                        <a:rPr lang="en-US" altLang="zh-CN" dirty="0" smtClean="0"/>
                        <a:t>100 </a:t>
                      </a:r>
                      <a:r>
                        <a:rPr lang="zh-CN" altLang="en-US" dirty="0" smtClean="0"/>
                        <a:t>羊毛反季 秋冬 加厚</a:t>
                      </a:r>
                      <a:endParaRPr lang="zh-CN" altLang="en-US" dirty="0"/>
                    </a:p>
                  </a:txBody>
                  <a:tcPr/>
                </a:tc>
              </a:tr>
              <a:tr h="8852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糯米纸 食用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糖纸 包装 免邮 牛轧糖 家用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牛轧糖纸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呢子外套女 中长款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墙贴 </a:t>
                      </a:r>
                      <a:r>
                        <a:rPr lang="en-US" altLang="zh-CN" dirty="0" smtClean="0"/>
                        <a:t>3d</a:t>
                      </a:r>
                      <a:r>
                        <a:rPr lang="zh-CN" altLang="en-US" dirty="0" smtClean="0"/>
                        <a:t>立体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3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604" y="1855958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45802" y="1855959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837849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5603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48819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96000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891073" y="2095875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41271" y="2084601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89564" y="4167609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52586" y="4176662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191469" y="2077764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191469" y="4176662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>
            <a:off x="2343337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493536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643734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19311" y="189309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后预测评估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44550" y="399199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内每次搜索预测评估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41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22" y="1955784"/>
            <a:ext cx="7419975" cy="41052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88129" y="209391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254436" y="209391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24681" y="17201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60609" y="17201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203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用户搜索意图识别</vt:lpstr>
      <vt:lpstr>自动打标方案</vt:lpstr>
      <vt:lpstr>自动打标数据统计</vt:lpstr>
      <vt:lpstr>存在问题</vt:lpstr>
      <vt:lpstr>评估问题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用户搜索意图识别</dc:title>
  <dc:creator>霁景</dc:creator>
  <cp:lastModifiedBy>霁景</cp:lastModifiedBy>
  <cp:revision>18</cp:revision>
  <dcterms:created xsi:type="dcterms:W3CDTF">2018-08-23T01:19:27Z</dcterms:created>
  <dcterms:modified xsi:type="dcterms:W3CDTF">2018-08-23T05:22:00Z</dcterms:modified>
</cp:coreProperties>
</file>