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45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4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9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1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1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9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CD39-BD74-44B6-8387-8E658876D024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FEAE-1EE2-4D7A-A3FC-23D0FDF9C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搜索意图识别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27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自动打标方案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如果</a:t>
            </a:r>
            <a:r>
              <a:rPr lang="en-US" altLang="zh-CN" sz="2800" dirty="0"/>
              <a:t>session</a:t>
            </a:r>
            <a:r>
              <a:rPr lang="zh-CN" altLang="en-US" sz="2800" dirty="0"/>
              <a:t>存在购买，根据购买</a:t>
            </a:r>
            <a:r>
              <a:rPr lang="en-US" altLang="zh-CN" sz="2800" dirty="0" smtClean="0"/>
              <a:t>item</a:t>
            </a:r>
            <a:r>
              <a:rPr lang="zh-CN" altLang="en-US" sz="2800" dirty="0" smtClean="0"/>
              <a:t>的类</a:t>
            </a:r>
            <a:r>
              <a:rPr lang="zh-CN" altLang="en-US" sz="2800" dirty="0"/>
              <a:t>目信息进行打标</a:t>
            </a:r>
            <a:endParaRPr lang="en-US" altLang="zh-CN" sz="2800" dirty="0"/>
          </a:p>
          <a:p>
            <a:pPr lvl="1"/>
            <a:r>
              <a:rPr lang="zh-CN" altLang="en-US" dirty="0" smtClean="0"/>
              <a:t>单个购买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叶子组合购买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目组合购买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如果</a:t>
            </a:r>
            <a:r>
              <a:rPr lang="en-US" altLang="zh-CN" sz="2800" dirty="0"/>
              <a:t>session</a:t>
            </a:r>
            <a:r>
              <a:rPr lang="zh-CN" altLang="en-US" sz="2800" dirty="0"/>
              <a:t>不存在购买，根据是否存在其他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（添加购物车或收藏）进行</a:t>
            </a:r>
            <a:r>
              <a:rPr lang="zh-CN" altLang="en-US" sz="2800" dirty="0"/>
              <a:t>打</a:t>
            </a:r>
            <a:r>
              <a:rPr lang="zh-CN" altLang="en-US" sz="2800" dirty="0" smtClean="0"/>
              <a:t>标</a:t>
            </a:r>
            <a:endParaRPr lang="en-US" altLang="zh-CN" sz="2800" dirty="0" smtClean="0"/>
          </a:p>
          <a:p>
            <a:pPr lvl="1"/>
            <a:r>
              <a:rPr lang="zh-CN" altLang="en-US" dirty="0"/>
              <a:t>闲逛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4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自动打标数据统计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Domain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内至少包含一次女装搜索</a:t>
            </a:r>
            <a:endParaRPr lang="en-US" altLang="zh-CN" dirty="0" smtClean="0"/>
          </a:p>
          <a:p>
            <a:r>
              <a:rPr lang="zh-CN" altLang="en-US" dirty="0" smtClean="0"/>
              <a:t>包含的时间段：</a:t>
            </a:r>
            <a:r>
              <a:rPr lang="en-US" altLang="zh-CN" dirty="0" smtClean="0"/>
              <a:t>20180726-20180804</a:t>
            </a:r>
          </a:p>
          <a:p>
            <a:r>
              <a:rPr lang="zh-CN" altLang="en-US" dirty="0" smtClean="0"/>
              <a:t>总样本个数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170,722,799</a:t>
            </a:r>
            <a:endParaRPr lang="en-US" altLang="zh-CN" dirty="0" smtClean="0"/>
          </a:p>
          <a:p>
            <a:r>
              <a:rPr lang="zh-CN" altLang="en-US" dirty="0" smtClean="0"/>
              <a:t>总用户个数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72,399,173</a:t>
            </a:r>
            <a:endParaRPr lang="en-US" altLang="zh-CN" dirty="0" smtClean="0"/>
          </a:p>
          <a:p>
            <a:r>
              <a:rPr lang="zh-CN" altLang="en-US" dirty="0" smtClean="0"/>
              <a:t>单个购买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14,628,427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8.6%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叶子组合购买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999,354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0.6%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大类</a:t>
            </a:r>
            <a:r>
              <a:rPr lang="zh-CN" altLang="en-US" dirty="0" smtClean="0"/>
              <a:t>组合购买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2,234,910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1.3%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闲</a:t>
            </a:r>
            <a:r>
              <a:rPr lang="zh-CN" altLang="en-US" dirty="0" smtClean="0">
                <a:solidFill>
                  <a:srgbClr val="FF0000"/>
                </a:solidFill>
              </a:rPr>
              <a:t>逛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95,470,449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55.9%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57,389,659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33.6%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49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内搜索次数大于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次且小于等于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次，点击次数小于等于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单个</a:t>
            </a:r>
            <a:r>
              <a:rPr lang="zh-CN" altLang="en-US" dirty="0" smtClean="0"/>
              <a:t>购买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131</a:t>
            </a:r>
            <a:r>
              <a:rPr lang="en-US" altLang="zh-CN" dirty="0"/>
              <a:t>,</a:t>
            </a:r>
            <a:r>
              <a:rPr lang="en-US" altLang="zh-CN" dirty="0" smtClean="0"/>
              <a:t>609</a:t>
            </a:r>
          </a:p>
          <a:p>
            <a:r>
              <a:rPr lang="zh-CN" altLang="en-US" dirty="0" smtClean="0"/>
              <a:t>叶子</a:t>
            </a:r>
            <a:r>
              <a:rPr lang="zh-CN" altLang="en-US" dirty="0" smtClean="0"/>
              <a:t>组合购买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32,219</a:t>
            </a:r>
          </a:p>
          <a:p>
            <a:r>
              <a:rPr lang="zh-CN" altLang="en-US" dirty="0" smtClean="0"/>
              <a:t>大</a:t>
            </a:r>
            <a:r>
              <a:rPr lang="zh-CN" altLang="en-US" dirty="0"/>
              <a:t>类</a:t>
            </a:r>
            <a:r>
              <a:rPr lang="zh-CN" altLang="en-US" dirty="0" smtClean="0"/>
              <a:t>组合购买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102,598</a:t>
            </a:r>
            <a:endParaRPr lang="en-US" altLang="zh-CN" dirty="0"/>
          </a:p>
          <a:p>
            <a:r>
              <a:rPr lang="zh-CN" altLang="en-US" dirty="0" smtClean="0"/>
              <a:t>闲</a:t>
            </a:r>
            <a:r>
              <a:rPr lang="zh-CN" altLang="en-US" dirty="0" smtClean="0">
                <a:solidFill>
                  <a:srgbClr val="FF0000"/>
                </a:solidFill>
              </a:rPr>
              <a:t>逛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204,417</a:t>
            </a:r>
            <a:endParaRPr lang="en-US" altLang="zh-CN" dirty="0"/>
          </a:p>
          <a:p>
            <a:r>
              <a:rPr lang="zh-CN" altLang="en-US" dirty="0" smtClean="0"/>
              <a:t>其他：</a:t>
            </a:r>
            <a:r>
              <a:rPr lang="en-US" altLang="zh-CN" dirty="0" smtClean="0"/>
              <a:t>96,929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838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存在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04151"/>
              </p:ext>
            </p:extLst>
          </p:nvPr>
        </p:nvGraphicFramePr>
        <p:xfrm>
          <a:off x="2001328" y="1956283"/>
          <a:ext cx="8158672" cy="1756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8672"/>
              </a:tblGrid>
              <a:tr h="5385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赛尔号 大神 号 ， </a:t>
                      </a:r>
                      <a:r>
                        <a:rPr lang="en-US" altLang="zh-CN" dirty="0" smtClean="0"/>
                        <a:t>15 </a:t>
                      </a:r>
                      <a:r>
                        <a:rPr lang="zh-CN" altLang="en-US" dirty="0" smtClean="0"/>
                        <a:t>， </a:t>
                      </a:r>
                      <a:r>
                        <a:rPr lang="en-US" altLang="zh-CN" dirty="0" smtClean="0"/>
                        <a:t>161 </a:t>
                      </a:r>
                      <a:r>
                        <a:rPr lang="zh-CN" altLang="en-US" dirty="0" smtClean="0"/>
                        <a:t>， </a:t>
                      </a:r>
                      <a:r>
                        <a:rPr lang="en-US" altLang="zh-CN" dirty="0" smtClean="0"/>
                        <a:t>7 </a:t>
                      </a:r>
                      <a:r>
                        <a:rPr lang="zh-CN" altLang="en-US" dirty="0" smtClean="0"/>
                        <a:t>年 年费 精灵 。 各 大 精灵王 四 九 圣 尊 </a:t>
                      </a:r>
                      <a:r>
                        <a:rPr lang="en-US" altLang="zh-CN" dirty="0" smtClean="0"/>
                        <a:t>| </a:t>
                      </a:r>
                      <a:r>
                        <a:rPr lang="zh-CN" altLang="en-US" dirty="0" smtClean="0"/>
                        <a:t>女装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女士精品</a:t>
                      </a:r>
                      <a:r>
                        <a:rPr lang="zh-CN" altLang="en-US" baseline="0" dirty="0" smtClean="0"/>
                        <a:t> 裤子 棉裤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zh-CN" altLang="en-US" baseline="0" dirty="0" smtClean="0"/>
                        <a:t>羽绒裤</a:t>
                      </a:r>
                      <a:endParaRPr lang="zh-CN" altLang="en-US" dirty="0"/>
                    </a:p>
                  </a:txBody>
                  <a:tcPr/>
                </a:tc>
              </a:tr>
              <a:tr h="538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双面绒大衣女</a:t>
                      </a:r>
                      <a:r>
                        <a:rPr lang="en-US" altLang="zh-CN" dirty="0" smtClean="0"/>
                        <a:t>100 </a:t>
                      </a:r>
                      <a:r>
                        <a:rPr lang="zh-CN" altLang="en-US" dirty="0" smtClean="0"/>
                        <a:t>羊毛反季清仓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双面绒大衣女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100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羊毛反季 秋冬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双面绒大衣女</a:t>
                      </a:r>
                      <a:r>
                        <a:rPr lang="en-US" altLang="zh-CN" dirty="0" smtClean="0"/>
                        <a:t>100 </a:t>
                      </a:r>
                      <a:r>
                        <a:rPr lang="zh-CN" altLang="en-US" dirty="0" smtClean="0"/>
                        <a:t>羊毛反季 秋冬 加厚</a:t>
                      </a: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削笔刀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夏季 连衣裙</a:t>
                      </a:r>
                      <a:r>
                        <a:rPr lang="en-US" altLang="zh-CN" baseline="0" dirty="0" smtClean="0"/>
                        <a:t>; </a:t>
                      </a:r>
                      <a:r>
                        <a:rPr lang="zh-CN" altLang="en-US" baseline="0" dirty="0" smtClean="0"/>
                        <a:t>学院风 夏季 连衣裙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3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03" y="1403693"/>
            <a:ext cx="7419975" cy="41052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392914" y="117509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576646" y="114865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09635" y="92006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19445" y="90684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238103" y="3901440"/>
            <a:ext cx="128016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11215" y="5508968"/>
            <a:ext cx="364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基本上是交集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604" y="1855958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45802" y="1855959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0" y="1837849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95603" y="3936746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48819" y="3936746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96000" y="3936746"/>
            <a:ext cx="1095469" cy="479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891073" y="2095875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41271" y="2084601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89564" y="4167609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052586" y="4176662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191469" y="2077764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191469" y="4176662"/>
            <a:ext cx="105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</p:cNvCxnSpPr>
          <p:nvPr/>
        </p:nvCxnSpPr>
        <p:spPr>
          <a:xfrm flipH="1">
            <a:off x="2343337" y="4416579"/>
            <a:ext cx="1" cy="109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493536" y="4416579"/>
            <a:ext cx="1" cy="109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643734" y="4416579"/>
            <a:ext cx="1" cy="109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19311" y="189309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完整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后预测评估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44550" y="3991996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内每次搜索预测评估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41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271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用户搜索意图识别</vt:lpstr>
      <vt:lpstr>自动打标方案</vt:lpstr>
      <vt:lpstr>自动打标数据统计</vt:lpstr>
      <vt:lpstr>采样数据统计</vt:lpstr>
      <vt:lpstr>数据存在问题</vt:lpstr>
      <vt:lpstr>PowerPoint 演示文稿</vt:lpstr>
      <vt:lpstr>评估问题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用户搜索意图识别</dc:title>
  <dc:creator>霁景</dc:creator>
  <cp:lastModifiedBy>霁景</cp:lastModifiedBy>
  <cp:revision>35</cp:revision>
  <dcterms:created xsi:type="dcterms:W3CDTF">2018-08-23T01:19:27Z</dcterms:created>
  <dcterms:modified xsi:type="dcterms:W3CDTF">2018-08-29T02:31:27Z</dcterms:modified>
</cp:coreProperties>
</file>