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61" r:id="rId5"/>
    <p:sldId id="268" r:id="rId6"/>
    <p:sldId id="256" r:id="rId7"/>
    <p:sldId id="267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8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4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7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3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2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53F8-0925-4305-A639-136F8C54419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C259-631D-4706-A637-4086E159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877" y="1782082"/>
            <a:ext cx="523602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</a:t>
            </a:r>
            <a:r>
              <a:rPr lang="zh-CN" altLang="en-US" dirty="0" smtClean="0"/>
              <a:t>标数据：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）细化：</a:t>
            </a:r>
            <a:r>
              <a:rPr lang="en-US" altLang="zh-CN" dirty="0"/>
              <a:t>29.35%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）泛化：</a:t>
            </a:r>
            <a:r>
              <a:rPr lang="en-US" altLang="zh-CN" dirty="0" smtClean="0"/>
              <a:t>6.71</a:t>
            </a:r>
            <a:r>
              <a:rPr lang="en-US" altLang="zh-CN" dirty="0"/>
              <a:t>%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）同目标改写：</a:t>
            </a:r>
            <a:r>
              <a:rPr lang="en-US" altLang="zh-CN" dirty="0" smtClean="0"/>
              <a:t>24.74</a:t>
            </a:r>
            <a:r>
              <a:rPr lang="en-US" altLang="zh-CN" dirty="0"/>
              <a:t>%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）目标改变：</a:t>
            </a:r>
            <a:r>
              <a:rPr lang="en-US" altLang="zh-CN" dirty="0"/>
              <a:t>39.20</a:t>
            </a:r>
            <a:r>
              <a:rPr lang="en-US" altLang="zh-CN" dirty="0" smtClean="0"/>
              <a:t>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226629" y="1782082"/>
                <a:ext cx="523602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 smtClean="0"/>
                  <a:t>特征：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前查询重复率：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后查询重复率：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相邻语义距离：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sub>
                      <m:sup/>
                    </m:sSub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点击类目熵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1782082"/>
                <a:ext cx="5236029" cy="4351338"/>
              </a:xfrm>
              <a:prstGeom prst="rect">
                <a:avLst/>
              </a:prstGeom>
              <a:blipFill rotWithShape="1">
                <a:blip r:embed="rId2"/>
                <a:stretch>
                  <a:fillRect l="-2328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85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97" y="0"/>
            <a:ext cx="9494837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82" y="3773439"/>
            <a:ext cx="45878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13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15" y="0"/>
            <a:ext cx="8969375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49" y="3432726"/>
            <a:ext cx="4360506" cy="333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4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个特征：</a:t>
            </a:r>
            <a:r>
              <a:rPr lang="en-US" altLang="zh-CN" dirty="0" smtClean="0"/>
              <a:t>0.6504</a:t>
            </a:r>
            <a:endParaRPr lang="en-US" altLang="zh-CN" dirty="0"/>
          </a:p>
          <a:p>
            <a:r>
              <a:rPr lang="zh-CN" altLang="en-US" dirty="0" smtClean="0"/>
              <a:t>使用前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个特征：</a:t>
            </a:r>
            <a:r>
              <a:rPr lang="en-US" altLang="zh-CN" dirty="0" smtClean="0"/>
              <a:t>0.6513</a:t>
            </a:r>
          </a:p>
          <a:p>
            <a:r>
              <a:rPr lang="zh-CN" altLang="en-US" dirty="0" smtClean="0"/>
              <a:t>使用前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个特征：</a:t>
            </a:r>
            <a:r>
              <a:rPr lang="en-US" altLang="zh-CN" dirty="0" smtClean="0"/>
              <a:t>0.6926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02" y="1025970"/>
            <a:ext cx="4046537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标歧义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</a:t>
            </a:r>
          </a:p>
          <a:p>
            <a:r>
              <a:rPr lang="zh-CN" altLang="en-US" dirty="0" smtClean="0"/>
              <a:t>温度</a:t>
            </a:r>
            <a:r>
              <a:rPr lang="en-US" altLang="zh-CN" dirty="0"/>
              <a:t>|</a:t>
            </a:r>
            <a:r>
              <a:rPr lang="zh-CN" altLang="en-US" dirty="0"/>
              <a:t>面霜</a:t>
            </a:r>
            <a:r>
              <a:rPr lang="en-US" altLang="zh-CN" dirty="0"/>
              <a:t>;</a:t>
            </a:r>
            <a:r>
              <a:rPr lang="zh-CN" altLang="en-US" dirty="0"/>
              <a:t>韩国</a:t>
            </a:r>
            <a:r>
              <a:rPr lang="en-US" altLang="zh-CN" dirty="0"/>
              <a:t>|</a:t>
            </a:r>
            <a:r>
              <a:rPr lang="zh-CN" altLang="en-US" dirty="0"/>
              <a:t>贝</a:t>
            </a:r>
            <a:r>
              <a:rPr lang="en-US" altLang="zh-CN" dirty="0"/>
              <a:t>|</a:t>
            </a:r>
            <a:r>
              <a:rPr lang="zh-CN" altLang="en-US" dirty="0" smtClean="0"/>
              <a:t>露芙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原宿</a:t>
            </a:r>
            <a:r>
              <a:rPr lang="en-US" altLang="zh-CN" dirty="0"/>
              <a:t>|</a:t>
            </a:r>
            <a:r>
              <a:rPr lang="zh-CN" altLang="en-US" dirty="0" smtClean="0"/>
              <a:t>格子裤</a:t>
            </a:r>
            <a:r>
              <a:rPr lang="en-US" altLang="zh-CN" dirty="0"/>
              <a:t>;bf|</a:t>
            </a:r>
            <a:r>
              <a:rPr lang="zh-CN" altLang="en-US" dirty="0"/>
              <a:t>裤子</a:t>
            </a:r>
            <a:r>
              <a:rPr lang="en-US" altLang="zh-CN" dirty="0"/>
              <a:t>|</a:t>
            </a:r>
            <a:r>
              <a:rPr lang="zh-CN" altLang="en-US" dirty="0"/>
              <a:t>潮</a:t>
            </a:r>
            <a:r>
              <a:rPr lang="en-US" altLang="zh-CN" dirty="0"/>
              <a:t>|</a:t>
            </a:r>
            <a:r>
              <a:rPr lang="zh-CN" altLang="en-US" dirty="0"/>
              <a:t>原宿风</a:t>
            </a:r>
            <a:r>
              <a:rPr lang="en-US" altLang="zh-CN" dirty="0"/>
              <a:t>|</a:t>
            </a:r>
            <a:r>
              <a:rPr lang="zh-CN" altLang="en-US" dirty="0"/>
              <a:t>女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2)</a:t>
            </a:r>
          </a:p>
          <a:p>
            <a:r>
              <a:rPr lang="zh-CN" altLang="en-US" dirty="0"/>
              <a:t>八喜</a:t>
            </a:r>
            <a:r>
              <a:rPr lang="en-US" altLang="zh-CN" dirty="0"/>
              <a:t>|</a:t>
            </a:r>
            <a:r>
              <a:rPr lang="zh-CN" altLang="en-US" dirty="0"/>
              <a:t>冰淇淋</a:t>
            </a:r>
            <a:r>
              <a:rPr lang="en-US" altLang="zh-CN" dirty="0"/>
              <a:t>;</a:t>
            </a:r>
            <a:r>
              <a:rPr lang="zh-CN" altLang="en-US" dirty="0"/>
              <a:t>进口</a:t>
            </a:r>
            <a:r>
              <a:rPr lang="en-US" altLang="zh-CN" dirty="0"/>
              <a:t>|</a:t>
            </a:r>
            <a:r>
              <a:rPr lang="zh-CN" altLang="en-US" dirty="0"/>
              <a:t>冰淇淋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少女</a:t>
            </a:r>
            <a:r>
              <a:rPr lang="en-US" altLang="zh-CN" dirty="0"/>
              <a:t>|</a:t>
            </a:r>
            <a:r>
              <a:rPr lang="zh-CN" altLang="en-US" dirty="0"/>
              <a:t>心</a:t>
            </a:r>
            <a:r>
              <a:rPr lang="en-US" altLang="zh-CN" dirty="0"/>
              <a:t>|ins|</a:t>
            </a:r>
            <a:r>
              <a:rPr lang="zh-CN" altLang="en-US" dirty="0"/>
              <a:t>钱包</a:t>
            </a:r>
            <a:r>
              <a:rPr lang="en-US" altLang="zh-CN" dirty="0"/>
              <a:t>;</a:t>
            </a:r>
            <a:r>
              <a:rPr lang="zh-CN" altLang="en-US" dirty="0"/>
              <a:t>钱包</a:t>
            </a:r>
            <a:r>
              <a:rPr lang="en-US" altLang="zh-CN" dirty="0"/>
              <a:t>|2018|</a:t>
            </a:r>
            <a:r>
              <a:rPr lang="zh-CN" altLang="en-US" dirty="0"/>
              <a:t>新款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79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Explainable next item recommendation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" y="1973554"/>
            <a:ext cx="63706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3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2" y="382555"/>
            <a:ext cx="4631143" cy="20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74" y="301722"/>
            <a:ext cx="43291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84" y="3086618"/>
            <a:ext cx="40925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684" y="3747610"/>
            <a:ext cx="6191800" cy="21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65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62642" y="4364966"/>
            <a:ext cx="534837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87902" y="4364966"/>
            <a:ext cx="534837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563483" y="4364966"/>
            <a:ext cx="534837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2642" y="2725947"/>
            <a:ext cx="2235678" cy="1000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Self-attention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0"/>
          </p:cNvCxnSpPr>
          <p:nvPr/>
        </p:nvCxnSpPr>
        <p:spPr>
          <a:xfrm flipH="1" flipV="1">
            <a:off x="1130060" y="3726611"/>
            <a:ext cx="1" cy="6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980481" y="3726610"/>
            <a:ext cx="1" cy="6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2839886" y="3726610"/>
            <a:ext cx="1" cy="6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9524" y="51688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79945" y="51688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39350" y="51688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29" idx="2"/>
          </p:cNvCxnSpPr>
          <p:nvPr/>
        </p:nvCxnSpPr>
        <p:spPr>
          <a:xfrm flipV="1">
            <a:off x="1138687" y="1118253"/>
            <a:ext cx="3313439" cy="159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0" idx="2"/>
          </p:cNvCxnSpPr>
          <p:nvPr/>
        </p:nvCxnSpPr>
        <p:spPr>
          <a:xfrm flipV="1">
            <a:off x="1896372" y="1781802"/>
            <a:ext cx="2555754" cy="9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839886" y="2467154"/>
            <a:ext cx="1611344" cy="27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1138687" y="3674853"/>
            <a:ext cx="5693434" cy="1615402"/>
          </a:xfrm>
          <a:custGeom>
            <a:avLst/>
            <a:gdLst>
              <a:gd name="connsiteX0" fmla="*/ 0 w 5693434"/>
              <a:gd name="connsiteY0" fmla="*/ 1259456 h 1615402"/>
              <a:gd name="connsiteX1" fmla="*/ 2536166 w 5693434"/>
              <a:gd name="connsiteY1" fmla="*/ 1535502 h 1615402"/>
              <a:gd name="connsiteX2" fmla="*/ 5693434 w 5693434"/>
              <a:gd name="connsiteY2" fmla="*/ 0 h 1615402"/>
              <a:gd name="connsiteX3" fmla="*/ 5693434 w 5693434"/>
              <a:gd name="connsiteY3" fmla="*/ 0 h 161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434" h="1615402">
                <a:moveTo>
                  <a:pt x="0" y="1259456"/>
                </a:moveTo>
                <a:cubicBezTo>
                  <a:pt x="793630" y="1502433"/>
                  <a:pt x="1587260" y="1745411"/>
                  <a:pt x="2536166" y="1535502"/>
                </a:cubicBezTo>
                <a:cubicBezTo>
                  <a:pt x="3485072" y="1325593"/>
                  <a:pt x="5693434" y="0"/>
                  <a:pt x="5693434" y="0"/>
                </a:cubicBezTo>
                <a:lnTo>
                  <a:pt x="569343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26268" y="2698466"/>
            <a:ext cx="2156604" cy="976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61486" y="386112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X1+bias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452126" y="850834"/>
            <a:ext cx="534837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52126" y="1514383"/>
            <a:ext cx="534837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452126" y="2177932"/>
            <a:ext cx="534837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04570" y="465826"/>
            <a:ext cx="2263717" cy="1012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 strategy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29" idx="6"/>
            <a:endCxn id="33" idx="1"/>
          </p:cNvCxnSpPr>
          <p:nvPr/>
        </p:nvCxnSpPr>
        <p:spPr>
          <a:xfrm flipV="1">
            <a:off x="4986963" y="972228"/>
            <a:ext cx="2117607" cy="14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3" idx="1"/>
          </p:cNvCxnSpPr>
          <p:nvPr/>
        </p:nvCxnSpPr>
        <p:spPr>
          <a:xfrm flipV="1">
            <a:off x="4986962" y="972228"/>
            <a:ext cx="2117608" cy="7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3" idx="1"/>
          </p:cNvCxnSpPr>
          <p:nvPr/>
        </p:nvCxnSpPr>
        <p:spPr>
          <a:xfrm flipV="1">
            <a:off x="4967464" y="972228"/>
            <a:ext cx="2137106" cy="141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77959" y="1460272"/>
            <a:ext cx="1161107" cy="12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756213" y="1719215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 ||WH-T||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440347" y="6118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59926" y="6960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959926" y="14684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2700" y="21949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16220" y="465826"/>
            <a:ext cx="2118049" cy="2342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4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Base </a:t>
            </a:r>
            <a:r>
              <a:rPr lang="en-US" altLang="zh-CN" dirty="0" err="1"/>
              <a:t>Embeddings</a:t>
            </a:r>
            <a:r>
              <a:rPr lang="en-US" altLang="zh-CN" dirty="0"/>
              <a:t> for Explainable Recommendation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342" y="3023118"/>
            <a:ext cx="582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github.com/BaeSeulki/WhySoMuch</a:t>
            </a:r>
          </a:p>
          <a:p>
            <a:r>
              <a:rPr lang="en-US" altLang="zh-CN" dirty="0" smtClean="0"/>
              <a:t>2. https</a:t>
            </a:r>
            <a:r>
              <a:rPr lang="en-US" altLang="zh-CN" dirty="0"/>
              <a:t>://mp.weixin.qq.com/s/QO34vyt3uBSKvnYSW0Kumg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93" y="1392648"/>
            <a:ext cx="5086674" cy="47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41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878" y="1598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Hu. Leveraging Meta-path based </a:t>
            </a:r>
            <a:r>
              <a:rPr lang="en-US" altLang="zh-CN" sz="3200" dirty="0" smtClean="0"/>
              <a:t>Context. KDD 2018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3" y="1799075"/>
            <a:ext cx="4579937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23" y="1150582"/>
            <a:ext cx="56927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3824289"/>
            <a:ext cx="5624513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02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59" y="863859"/>
            <a:ext cx="4533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59" y="3960520"/>
            <a:ext cx="4664075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4742" y="5213284"/>
            <a:ext cx="811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Zhang. Learning over Knowledge-Base </a:t>
            </a:r>
            <a:r>
              <a:rPr lang="en-US" altLang="zh-CN" dirty="0" err="1"/>
              <a:t>Embeddings</a:t>
            </a:r>
            <a:r>
              <a:rPr lang="en-US" altLang="zh-CN" dirty="0"/>
              <a:t> for </a:t>
            </a:r>
            <a:r>
              <a:rPr lang="en-US" altLang="zh-CN" dirty="0" smtClean="0"/>
              <a:t>Recommendation. SIGIR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31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237</Words>
  <Application>Microsoft Office PowerPoint</Application>
  <PresentationFormat>自定义</PresentationFormat>
  <Paragraphs>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Query relation</vt:lpstr>
      <vt:lpstr>Result</vt:lpstr>
      <vt:lpstr>打标歧义</vt:lpstr>
      <vt:lpstr>Explainable next item recommendation</vt:lpstr>
      <vt:lpstr>PowerPoint 演示文稿</vt:lpstr>
      <vt:lpstr>PowerPoint 演示文稿</vt:lpstr>
      <vt:lpstr>Knowledge Base Embeddings for Explainable Recommendation</vt:lpstr>
      <vt:lpstr>Hu. Leveraging Meta-path based Context. KDD 2018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霁景</dc:creator>
  <cp:lastModifiedBy>Windows 用户</cp:lastModifiedBy>
  <cp:revision>38</cp:revision>
  <dcterms:created xsi:type="dcterms:W3CDTF">2018-09-04T07:54:47Z</dcterms:created>
  <dcterms:modified xsi:type="dcterms:W3CDTF">2018-09-05T01:43:12Z</dcterms:modified>
</cp:coreProperties>
</file>