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26628-53E7-A648-96CB-28690D9B5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BFEF1-4067-374C-8D10-F993979B3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828A2-CE53-8044-BB54-4D7E5C1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904E1-AE08-4C4E-939D-9F2E759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EF9C1-E24C-C344-AED8-17E01FBA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8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CCBB-C0D0-F246-B3E2-8526F885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AEC48-1061-784B-83EE-73E72D1C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AD851-DFA7-2A42-8D90-534A6390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070F-4F99-7541-A17E-53ABCBD7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22AA8-1A0A-0445-9890-63B605B2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3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B7C72B-D493-D744-83F9-6931E49B7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AF8EE-5062-1B41-B015-B7A20947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C7460-CAA3-E34B-ACC6-0218F8D8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767EC-5E23-F84A-8C7D-F9CAC15F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89E44-1B4A-334F-A942-B8AA92CB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7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D15F-158A-0741-B1A5-4B0023F9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5423F-DAB8-B347-886C-1E82ED94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5EA88-27E0-6D4D-9BD4-CED6E57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02014-44A9-B043-9C06-3D792554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A1F7D-C128-9C4B-B161-AE8300A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8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B71AE-A9E9-CD40-8476-CEB18538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E8195-EB00-5848-860E-A8CF99DE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991BD-499A-6A41-AE18-BA3636C5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36AAE-EDF6-E74F-9DCC-F1C3304D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DC1B1-B160-5842-967C-55B32913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C3DA-0D53-2C4C-B229-0BAD3BA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0D5E-BBEE-A549-9393-A3E4E160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F33FB-C1E0-A74C-BC3D-80B7656F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D0E6A-CCAF-6B40-96F4-1F36B0C8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B425A-854B-CC40-9B3A-B2EB17F5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3CF8A-EAD0-2F42-9E93-7DC7AB47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0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76F3-F6CE-D34C-9868-3067CB8E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0334-52CE-BB46-B4EC-30A65B588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F7715-4650-4D43-957B-3BE0FAD2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EAC872-AD7E-534F-BC51-4578FBCC4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EEFED-FE71-E740-B5A7-D134D3DC1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6D37E5-BF7B-154E-A957-87ABC547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6AB91A-F190-344D-8F94-70FB09BB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01E9E3-9403-D54F-AD3D-9EFB8EF0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1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6A806-1252-9B4F-86FB-1691A3B9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9FEC6-3BBC-7149-BCC9-447AF4C1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DF6A4-ADE1-4E41-83EA-AD0F773D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57E97-9F0F-6240-8108-CD7E3CC6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8A5DA-E43A-4842-B5A4-66B0357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B29FA-13C6-8C4D-841B-6CA46DD5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095D7-5C8E-A94E-AA15-81CD2B9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4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6D0A-58D0-3643-9E4D-770EB51D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70E30-D049-FC4A-8D4F-5285BD08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7E6B3-CEE6-9B49-BA20-BE8F12A0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5DD30-467C-EE41-A640-BDF2A6C9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288F2-15FD-9E46-9CF4-D9EAF0DC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6BDB9-322C-BA49-A70B-30260010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69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2267-A7DE-E140-BB59-0EEA13D5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09F20-C3A8-DD42-A773-2A2E2811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1A65D-39B4-BD4F-93CE-16D6046CB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3B51C-9F8B-4E4E-AC0A-E5C33C58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DF244-059A-F04E-A918-3F7D3BF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35BAE-2D27-364D-9ABB-E8EA8550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04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8C8E8-E4B8-3441-91F9-125AAB7C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71442-4E6D-B144-951E-B4073D48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21032-DD59-5847-8CB8-7C372C1D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D62B-9EBE-6545-8A0C-465B59AD6B07}" type="datetimeFigureOut">
              <a:rPr kumimoji="1" lang="zh-CN" altLang="en-US" smtClean="0"/>
              <a:t>2018/9/5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289D6-3FFA-AE4C-9687-EE7ECB082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F5CE2-DFE2-974F-BC3B-F1386FA0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6D5F-5DD0-1E45-92C3-E01C41C5D2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6C763-F17F-3948-AD6A-68778FEA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阿里工作总结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7B536D-FD25-1641-997F-7F761388D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林琛</a:t>
            </a:r>
          </a:p>
        </p:txBody>
      </p:sp>
    </p:spTree>
    <p:extLst>
      <p:ext uri="{BB962C8B-B14F-4D97-AF65-F5344CB8AC3E}">
        <p14:creationId xmlns:p14="http://schemas.microsoft.com/office/powerpoint/2010/main" val="138462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2EF3-91F0-6143-B9AF-FD6AEBE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7C85-C454-9949-971D-4DCDC1E5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已完成工作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基于非补偿决策策略的推荐系统</a:t>
            </a:r>
            <a:endParaRPr kumimoji="1" lang="en-US" altLang="zh-CN" dirty="0"/>
          </a:p>
          <a:p>
            <a:r>
              <a:rPr kumimoji="1" lang="zh-CN" altLang="en-US" dirty="0"/>
              <a:t>进展中工作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场景相关的可解释推荐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购物场景中的用户</a:t>
            </a:r>
            <a:r>
              <a:rPr kumimoji="1" lang="zh-CN" altLang="en-US"/>
              <a:t>意图分析与识别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1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阿里工作总结</vt:lpstr>
      <vt:lpstr>大纲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阿里工作总结</dc:title>
  <dc:creator>Lin Chen</dc:creator>
  <cp:lastModifiedBy>Lin Chen</cp:lastModifiedBy>
  <cp:revision>1</cp:revision>
  <dcterms:created xsi:type="dcterms:W3CDTF">2018-09-06T09:47:57Z</dcterms:created>
  <dcterms:modified xsi:type="dcterms:W3CDTF">2018-09-06T09:49:45Z</dcterms:modified>
</cp:coreProperties>
</file>