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80" r:id="rId3"/>
    <p:sldId id="388" r:id="rId4"/>
    <p:sldId id="413" r:id="rId5"/>
    <p:sldId id="414" r:id="rId6"/>
    <p:sldId id="393" r:id="rId7"/>
    <p:sldId id="415" r:id="rId8"/>
    <p:sldId id="416" r:id="rId9"/>
    <p:sldId id="410" r:id="rId10"/>
    <p:sldId id="4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周工作汇报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1447"/>
              </p:ext>
            </p:extLst>
          </p:nvPr>
        </p:nvGraphicFramePr>
        <p:xfrm>
          <a:off x="1149679" y="1628408"/>
          <a:ext cx="9334607" cy="38135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8157">
                  <a:extLst>
                    <a:ext uri="{9D8B030D-6E8A-4147-A177-3AD203B41FA5}">
                      <a16:colId xmlns:a16="http://schemas.microsoft.com/office/drawing/2014/main" val="2925767031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515649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3219190">
                  <a:extLst>
                    <a:ext uri="{9D8B030D-6E8A-4147-A177-3AD203B41FA5}">
                      <a16:colId xmlns:a16="http://schemas.microsoft.com/office/drawing/2014/main" val="2807089334"/>
                    </a:ext>
                  </a:extLst>
                </a:gridCol>
              </a:tblGrid>
              <a:tr h="4759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 Transformer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 Evaluation</a:t>
                      </a:r>
                    </a:p>
                    <a:p>
                      <a:pPr lvl="0" algn="l"/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Flesch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Reading Ease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31.126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Flesch-Kincaid Grade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14.17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Automated Readability Index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-1.21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Coleman-</a:t>
                      </a:r>
                      <a:r>
                        <a:rPr lang="en-US" altLang="zh-CN" dirty="0" err="1" smtClean="0"/>
                        <a:t>Liau</a:t>
                      </a:r>
                      <a:r>
                        <a:rPr lang="en-US" altLang="zh-CN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-5.55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SMOG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4738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Catchyness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25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4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 </a:t>
            </a:r>
            <a:r>
              <a:rPr lang="en-US" altLang="zh-CN" dirty="0"/>
              <a:t>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 smtClean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7" y="5724396"/>
            <a:ext cx="3878892" cy="751886"/>
          </a:xfrm>
          <a:prstGeom prst="rect">
            <a:avLst/>
          </a:prstGeom>
        </p:spPr>
      </p:pic>
      <p:cxnSp>
        <p:nvCxnSpPr>
          <p:cNvPr id="5" name="曲线连接符 4"/>
          <p:cNvCxnSpPr>
            <a:stCxn id="13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针对不同场景下的文本创建不同的模型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4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所有文本的模型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智能家居和简约家居场景下的交集商品：</a:t>
            </a:r>
            <a:endParaRPr lang="en-US" altLang="zh-CN" dirty="0" smtClean="0"/>
          </a:p>
          <a:p>
            <a:pPr lvl="1"/>
            <a:r>
              <a:rPr lang="zh-CN" altLang="en-US" dirty="0"/>
              <a:t>晾晒衣架</a:t>
            </a:r>
            <a:r>
              <a:rPr lang="en-US" altLang="zh-CN" dirty="0"/>
              <a:t>,</a:t>
            </a:r>
            <a:r>
              <a:rPr lang="zh-CN" altLang="en-US" dirty="0"/>
              <a:t>餐桌</a:t>
            </a:r>
            <a:r>
              <a:rPr lang="en-US" altLang="zh-CN" dirty="0"/>
              <a:t>,</a:t>
            </a:r>
            <a:r>
              <a:rPr lang="zh-CN" altLang="en-US" dirty="0"/>
              <a:t>地毯</a:t>
            </a:r>
            <a:r>
              <a:rPr lang="en-US" altLang="zh-CN" dirty="0"/>
              <a:t>,</a:t>
            </a:r>
            <a:r>
              <a:rPr lang="zh-CN" altLang="en-US" dirty="0"/>
              <a:t>浴室镜</a:t>
            </a:r>
            <a:r>
              <a:rPr lang="en-US" altLang="zh-CN" dirty="0"/>
              <a:t>,</a:t>
            </a:r>
            <a:r>
              <a:rPr lang="zh-CN" altLang="en-US" dirty="0"/>
              <a:t>电视柜</a:t>
            </a:r>
            <a:r>
              <a:rPr lang="en-US" altLang="zh-CN" dirty="0"/>
              <a:t>,</a:t>
            </a:r>
            <a:r>
              <a:rPr lang="zh-CN" altLang="en-US" dirty="0"/>
              <a:t>布艺沙发</a:t>
            </a:r>
            <a:r>
              <a:rPr lang="en-US" altLang="zh-CN" dirty="0"/>
              <a:t>,</a:t>
            </a:r>
            <a:r>
              <a:rPr lang="zh-CN" altLang="en-US" dirty="0"/>
              <a:t>茶几</a:t>
            </a:r>
            <a:r>
              <a:rPr lang="en-US" altLang="zh-CN" dirty="0"/>
              <a:t>,</a:t>
            </a:r>
            <a:r>
              <a:rPr lang="zh-CN" altLang="en-US" dirty="0"/>
              <a:t>手机支架</a:t>
            </a:r>
            <a:r>
              <a:rPr lang="en-US" altLang="zh-CN" dirty="0"/>
              <a:t>,</a:t>
            </a:r>
            <a:r>
              <a:rPr lang="zh-CN" altLang="en-US" dirty="0"/>
              <a:t>手机座</a:t>
            </a:r>
            <a:r>
              <a:rPr lang="en-US" altLang="zh-CN" dirty="0"/>
              <a:t>,</a:t>
            </a:r>
            <a:r>
              <a:rPr lang="zh-CN" altLang="en-US" dirty="0"/>
              <a:t>吊灯</a:t>
            </a:r>
            <a:r>
              <a:rPr lang="en-US" altLang="zh-CN" dirty="0"/>
              <a:t>,</a:t>
            </a:r>
            <a:r>
              <a:rPr lang="zh-CN" altLang="en-US" dirty="0"/>
              <a:t>皮艺沙发</a:t>
            </a:r>
            <a:r>
              <a:rPr lang="en-US" altLang="zh-CN" dirty="0"/>
              <a:t>,</a:t>
            </a:r>
            <a:r>
              <a:rPr lang="zh-CN" altLang="en-US" dirty="0"/>
              <a:t>摆件</a:t>
            </a:r>
            <a:r>
              <a:rPr lang="en-US" altLang="zh-CN" dirty="0"/>
              <a:t>,</a:t>
            </a:r>
            <a:r>
              <a:rPr lang="zh-CN" altLang="en-US" dirty="0"/>
              <a:t>落地灯</a:t>
            </a:r>
            <a:r>
              <a:rPr lang="en-US" altLang="zh-CN" dirty="0"/>
              <a:t>,</a:t>
            </a:r>
            <a:r>
              <a:rPr lang="zh-CN" altLang="en-US" dirty="0"/>
              <a:t>衣柜</a:t>
            </a:r>
          </a:p>
          <a:p>
            <a:r>
              <a:rPr lang="zh-CN" altLang="en-US" dirty="0" smtClean="0"/>
              <a:t>弱监督方法过滤数据（</a:t>
            </a:r>
            <a:r>
              <a:rPr lang="en-US" altLang="zh-CN" dirty="0" smtClean="0"/>
              <a:t>95256-&gt;78810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抽取句子中包含的场景名，商品名，</a:t>
            </a:r>
            <a:r>
              <a:rPr lang="en-US" altLang="zh-CN" dirty="0" err="1" smtClean="0"/>
              <a:t>cpv</a:t>
            </a:r>
            <a:r>
              <a:rPr lang="zh-CN" altLang="en-US" dirty="0" smtClean="0"/>
              <a:t>作为输入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包含‘家居’：</a:t>
            </a:r>
            <a:r>
              <a:rPr lang="en-US" altLang="zh-CN" dirty="0" smtClean="0"/>
              <a:t>4323</a:t>
            </a:r>
          </a:p>
          <a:p>
            <a:pPr lvl="1"/>
            <a:r>
              <a:rPr lang="zh-CN" altLang="en-US" dirty="0" smtClean="0"/>
              <a:t>包含‘简约’：</a:t>
            </a:r>
            <a:r>
              <a:rPr lang="en-US" altLang="zh-CN" dirty="0" smtClean="0"/>
              <a:t>14854</a:t>
            </a:r>
          </a:p>
          <a:p>
            <a:pPr lvl="1"/>
            <a:r>
              <a:rPr lang="zh-CN" altLang="en-US" dirty="0" smtClean="0"/>
              <a:t>包含‘智能’：</a:t>
            </a:r>
            <a:r>
              <a:rPr lang="en-US" altLang="zh-CN" dirty="0" smtClean="0"/>
              <a:t>71</a:t>
            </a:r>
          </a:p>
          <a:p>
            <a:pPr lvl="1"/>
            <a:r>
              <a:rPr lang="zh-CN" altLang="en-US" dirty="0" smtClean="0"/>
              <a:t>包含‘简约家居’：</a:t>
            </a:r>
            <a:r>
              <a:rPr lang="en-US" altLang="zh-CN" dirty="0" smtClean="0"/>
              <a:t>1004</a:t>
            </a:r>
          </a:p>
          <a:p>
            <a:pPr lvl="1"/>
            <a:r>
              <a:rPr lang="zh-CN" altLang="en-US" dirty="0" smtClean="0"/>
              <a:t>包含‘智能家居’：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希望能通过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模型学习对场景的描述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2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18553"/>
              </p:ext>
            </p:extLst>
          </p:nvPr>
        </p:nvGraphicFramePr>
        <p:xfrm>
          <a:off x="1026089" y="1521168"/>
          <a:ext cx="9708718" cy="4943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1850">
                  <a:extLst>
                    <a:ext uri="{9D8B030D-6E8A-4147-A177-3AD203B41FA5}">
                      <a16:colId xmlns:a16="http://schemas.microsoft.com/office/drawing/2014/main" val="3442285248"/>
                    </a:ext>
                  </a:extLst>
                </a:gridCol>
                <a:gridCol w="3732756">
                  <a:extLst>
                    <a:ext uri="{9D8B030D-6E8A-4147-A177-3AD203B41FA5}">
                      <a16:colId xmlns:a16="http://schemas.microsoft.com/office/drawing/2014/main" val="454800058"/>
                    </a:ext>
                  </a:extLst>
                </a:gridCol>
                <a:gridCol w="4384112">
                  <a:extLst>
                    <a:ext uri="{9D8B030D-6E8A-4147-A177-3AD203B41FA5}">
                      <a16:colId xmlns:a16="http://schemas.microsoft.com/office/drawing/2014/main" val="838616987"/>
                    </a:ext>
                  </a:extLst>
                </a:gridCol>
              </a:tblGrid>
              <a:tr h="3827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(global-local-transformer)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17389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地毯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天蓝色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这款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地毯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，质感好，是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的必备工艺。细致的纹样边图案，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颜色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搭配，这款地毯的设计百搭颜色，给你一个高品质的家居生活。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黑白现代款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钢琴色地毯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，土耳其制造，脚感舒适，适合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简约家居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2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衣柜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浮雕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衣柜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采用新颖的设计，外型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美观，透露着田园的气息，大方，点缀你的家居格调，让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更加奢华。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高端大气的外观，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简约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的轮廓设计，韩式田园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衣柜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经典清新的色泽，带给您清新舒适的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生活理念！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541670"/>
                  </a:ext>
                </a:extLst>
              </a:tr>
              <a:tr h="106679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地毯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全棉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这款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地毯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，采用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全棉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面料，柔软舒适，吸湿防潮，柔软舒适，给你的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带来无限温馨的感受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~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高档大气的布艺沙发，精选优质雪尼尔面料制成，吸湿性好，透气性好，而且不易变形，容易清洗，巧妙的灰家居小灯泡带给你不一样的触感。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4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智能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餐桌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伸缩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智能电磁炉可伸缩餐桌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，高贵又实用。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餐桌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的设计是可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伸缩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的，可大可小、客厅，节省空间，同时餐桌的实用性更强，满足小户型的需求，而集实用与美观于一体，打造天然客厅。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智能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浴室镜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地中海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别总是烦恼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浴室镜子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总是总是烦恼，贴心的设计让人风格的人更能够展现出，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智能电磁炉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设计，满足你的需求，对于小户型来说，这样的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餐桌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来说是不错的选择。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高档大气的欧式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浴室镜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子，采用进口天然实木，纯手工打磨，经久耐用，防撞圆角设计，避免家人磕碰，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智能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生活，更合理利用，满足日常的需求。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81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242888"/>
            <a:ext cx="12496800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-209550"/>
            <a:ext cx="1102995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56920"/>
              </p:ext>
            </p:extLst>
          </p:nvPr>
        </p:nvGraphicFramePr>
        <p:xfrm>
          <a:off x="1878277" y="1690688"/>
          <a:ext cx="7654030" cy="439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36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555674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578384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3247612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 Transformer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0.2839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0.3439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0.3778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29881</TotalTime>
  <Words>652</Words>
  <Application>Microsoft Office PowerPoint</Application>
  <PresentationFormat>宽屏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训练数据</vt:lpstr>
      <vt:lpstr>实验结果</vt:lpstr>
      <vt:lpstr>PowerPoint 演示文稿</vt:lpstr>
      <vt:lpstr>PowerPoint 演示文稿</vt:lpstr>
      <vt:lpstr>评估结果</vt:lpstr>
      <vt:lpstr>评估结果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芃悠</cp:lastModifiedBy>
  <cp:revision>425</cp:revision>
  <dcterms:created xsi:type="dcterms:W3CDTF">2018-06-26T05:47:59Z</dcterms:created>
  <dcterms:modified xsi:type="dcterms:W3CDTF">2018-09-02T04:37:50Z</dcterms:modified>
</cp:coreProperties>
</file>