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80" r:id="rId3"/>
    <p:sldId id="388" r:id="rId4"/>
    <p:sldId id="413" r:id="rId5"/>
    <p:sldId id="414" r:id="rId6"/>
    <p:sldId id="410" r:id="rId7"/>
    <p:sldId id="423" r:id="rId8"/>
    <p:sldId id="393" r:id="rId9"/>
    <p:sldId id="420" r:id="rId10"/>
    <p:sldId id="424" r:id="rId11"/>
    <p:sldId id="418" r:id="rId12"/>
    <p:sldId id="427" r:id="rId13"/>
    <p:sldId id="421" r:id="rId14"/>
    <p:sldId id="429" r:id="rId15"/>
    <p:sldId id="4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30" autoAdjust="0"/>
  </p:normalViewPr>
  <p:slideViewPr>
    <p:cSldViewPr snapToGrid="0" snapToObjects="1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扩充智能场景的文本描述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38F0D-EB98-0C4C-8220-EFEC3A930BA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82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周工作汇报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 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1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不同</a:t>
            </a:r>
            <a:r>
              <a:rPr lang="zh-CN" altLang="en-US" b="1" dirty="0" smtClean="0"/>
              <a:t>场景</a:t>
            </a:r>
            <a:r>
              <a:rPr lang="zh-CN" altLang="en-US" sz="2600" b="1" dirty="0" smtClean="0"/>
              <a:t>下的交集商品数</a:t>
            </a:r>
            <a:endParaRPr lang="en-US" altLang="zh-CN" sz="26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创意</a:t>
            </a:r>
            <a:r>
              <a:rPr lang="zh-CN" altLang="en-US" sz="2600" b="1" dirty="0"/>
              <a:t>家居与简约</a:t>
            </a:r>
            <a:r>
              <a:rPr lang="zh-CN" altLang="en-US" sz="2600" b="1" dirty="0" smtClean="0"/>
              <a:t>家居</a:t>
            </a:r>
            <a:endParaRPr lang="en-US" altLang="zh-CN" sz="2600" b="1" dirty="0" smtClean="0"/>
          </a:p>
          <a:p>
            <a:pPr lvl="1"/>
            <a:r>
              <a:rPr lang="zh-CN" altLang="en-US" dirty="0"/>
              <a:t>包含创意家居和简约家居的交集的商品的清单描述 </a:t>
            </a:r>
            <a:r>
              <a:rPr lang="en-US" altLang="zh-CN" dirty="0" smtClean="0"/>
              <a:t>--181737</a:t>
            </a:r>
          </a:p>
          <a:p>
            <a:pPr lvl="1"/>
            <a:r>
              <a:rPr lang="zh-CN" altLang="en-US" dirty="0"/>
              <a:t>包含创意的清单描述 </a:t>
            </a:r>
            <a:r>
              <a:rPr lang="en-US" altLang="zh-CN" dirty="0"/>
              <a:t>--18943</a:t>
            </a:r>
            <a:endParaRPr lang="zh-CN" altLang="en-US" dirty="0"/>
          </a:p>
          <a:p>
            <a:pPr lvl="1"/>
            <a:r>
              <a:rPr lang="zh-CN" altLang="en-US" dirty="0" smtClean="0"/>
              <a:t>包含简约的</a:t>
            </a:r>
            <a:r>
              <a:rPr lang="zh-CN" altLang="en-US" dirty="0"/>
              <a:t>清单描述 </a:t>
            </a:r>
            <a:r>
              <a:rPr lang="en-US" altLang="zh-CN" dirty="0" smtClean="0"/>
              <a:t>--39310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 smtClean="0"/>
          </a:p>
          <a:p>
            <a:endParaRPr lang="en-US" altLang="zh-CN" sz="2600" dirty="0"/>
          </a:p>
          <a:p>
            <a:pPr lvl="1"/>
            <a:endParaRPr lang="zh-CN" altLang="en-US" sz="2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01" y="2234130"/>
            <a:ext cx="75628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 统计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63965"/>
            <a:ext cx="5157787" cy="8239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简约家居（</a:t>
            </a:r>
            <a:r>
              <a:rPr lang="en-US" altLang="zh-CN" dirty="0" smtClean="0"/>
              <a:t>39310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5035" y="1263965"/>
            <a:ext cx="5183188" cy="8239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创意</a:t>
            </a:r>
            <a:r>
              <a:rPr lang="zh-CN" altLang="en-US" dirty="0" smtClean="0"/>
              <a:t>家居（</a:t>
            </a:r>
            <a:r>
              <a:rPr lang="en-US" altLang="zh-CN" dirty="0" smtClean="0"/>
              <a:t>18943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6" y="2208213"/>
            <a:ext cx="3400425" cy="3981450"/>
          </a:xfrm>
          <a:prstGeom prst="rect">
            <a:avLst/>
          </a:prstGeom>
        </p:spPr>
      </p:pic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82689" y="2208213"/>
            <a:ext cx="3066072" cy="368458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84466" y="2799596"/>
            <a:ext cx="2570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书架，吊灯，吸顶灯，四件套，地毯，壁饰，实木床，布艺沙发，懒人沙发，挂钟，搁板，摆件，斗柜，电脑桌，碗，纸巾盒，置物架，花架，茶几，落地灯，衣帽架，角几，边几，餐桌，餐椅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创意家居和简约家居场景下的交集商品：</a:t>
            </a:r>
            <a:endParaRPr lang="en-US" altLang="zh-CN" dirty="0" smtClean="0"/>
          </a:p>
          <a:p>
            <a:pPr lvl="1"/>
            <a:r>
              <a:rPr lang="zh-CN" altLang="en-US" dirty="0"/>
              <a:t>书架，吊灯，吸顶灯，四件套，地毯，壁饰，实木床，布艺沙发，懒人沙发，挂钟，搁板，摆件，斗柜，电脑桌，碗，纸巾盒，置物架，花架，茶几，落地灯，衣帽架，角几，边几，餐桌，餐椅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弱监督方法过滤数据（</a:t>
            </a:r>
            <a:r>
              <a:rPr lang="en-US" altLang="zh-CN" dirty="0" smtClean="0"/>
              <a:t>150743-&gt;103612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抽取句子中包含的场景名，商品名，</a:t>
            </a:r>
            <a:r>
              <a:rPr lang="en-US" altLang="zh-CN" dirty="0" err="1" smtClean="0"/>
              <a:t>cpv</a:t>
            </a:r>
            <a:r>
              <a:rPr lang="zh-CN" altLang="en-US" dirty="0" smtClean="0"/>
              <a:t>作为输入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包含‘简约’：</a:t>
            </a:r>
            <a:r>
              <a:rPr lang="en-US" altLang="zh-CN" dirty="0" smtClean="0"/>
              <a:t>23590</a:t>
            </a:r>
          </a:p>
          <a:p>
            <a:pPr lvl="1"/>
            <a:r>
              <a:rPr lang="zh-CN" altLang="en-US" dirty="0" smtClean="0"/>
              <a:t>包含‘智能’：</a:t>
            </a:r>
            <a:r>
              <a:rPr lang="en-US" altLang="zh-CN" dirty="0" smtClean="0"/>
              <a:t>12844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测试集：训练集中未出现的输入项：</a:t>
            </a:r>
            <a:r>
              <a:rPr lang="en-US" altLang="zh-CN" dirty="0" smtClean="0"/>
              <a:t>1501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</a:t>
            </a:r>
            <a:r>
              <a:rPr lang="zh-CN" altLang="en-US" dirty="0"/>
              <a:t>结果（训练集中不出现）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04787"/>
              </p:ext>
            </p:extLst>
          </p:nvPr>
        </p:nvGraphicFramePr>
        <p:xfrm>
          <a:off x="1878277" y="1690688"/>
          <a:ext cx="7654030" cy="467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36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555674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578384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3247612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 </a:t>
                      </a:r>
                      <a:r>
                        <a:rPr lang="en-US" altLang="zh-CN" dirty="0" smtClean="0"/>
                        <a:t>Transformer</a:t>
                      </a:r>
                    </a:p>
                    <a:p>
                      <a:r>
                        <a:rPr lang="en-US" altLang="zh-CN" dirty="0" smtClean="0"/>
                        <a:t>(60)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0.3807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0.2780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05654"/>
              </p:ext>
            </p:extLst>
          </p:nvPr>
        </p:nvGraphicFramePr>
        <p:xfrm>
          <a:off x="1026089" y="1521168"/>
          <a:ext cx="9708718" cy="4573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1850">
                  <a:extLst>
                    <a:ext uri="{9D8B030D-6E8A-4147-A177-3AD203B41FA5}">
                      <a16:colId xmlns:a16="http://schemas.microsoft.com/office/drawing/2014/main" val="3442285248"/>
                    </a:ext>
                  </a:extLst>
                </a:gridCol>
                <a:gridCol w="3732756">
                  <a:extLst>
                    <a:ext uri="{9D8B030D-6E8A-4147-A177-3AD203B41FA5}">
                      <a16:colId xmlns:a16="http://schemas.microsoft.com/office/drawing/2014/main" val="454800058"/>
                    </a:ext>
                  </a:extLst>
                </a:gridCol>
                <a:gridCol w="4384112">
                  <a:extLst>
                    <a:ext uri="{9D8B030D-6E8A-4147-A177-3AD203B41FA5}">
                      <a16:colId xmlns:a16="http://schemas.microsoft.com/office/drawing/2014/main" val="838616987"/>
                    </a:ext>
                  </a:extLst>
                </a:gridCol>
              </a:tblGrid>
              <a:tr h="3827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(global-local-transformer)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17389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置物架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金属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绿色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此款 铁艺 置物架 采用 绿色 环保 漆 ， 每个 细节 都 有 防滑 脚垫 。 绿植 荷叶 边 设计 ， 简约 亮丽 ， 吸睛 效果 极高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2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花架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陶瓷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进口 纯手工 打造 的 一款 多层 花架 ， 厚重 的 实木 框架 稳固 而 耐用 ， 配以 纯手工 打造 的 陶瓷 人物 外观设计 ， 简约 而 不失 独特 的 造型 ， 既 实用 又 能 单独 作为 装饰 装饰 装饰 摆件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541670"/>
                  </a:ext>
                </a:extLst>
              </a:tr>
              <a:tr h="10667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纸巾盒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这 款 欧式 创意 纸巾盒 ， 采用 日本 更是 展开 ， 工艺 精湛 ， 融入 木板 珍贵 木材 ， 高贵典雅 ， 收藏 更是 一道 风景线 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4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的 木质 挂钟 ， 装饰 居室 ， 文艺 小 清新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81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10" y="1310919"/>
            <a:ext cx="6648450" cy="4400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646113"/>
            <a:ext cx="1933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 </a:t>
            </a:r>
            <a:r>
              <a:rPr lang="en-US" altLang="zh-CN" dirty="0"/>
              <a:t>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 smtClean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7" y="5724396"/>
            <a:ext cx="3878892" cy="751886"/>
          </a:xfrm>
          <a:prstGeom prst="rect">
            <a:avLst/>
          </a:prstGeom>
        </p:spPr>
      </p:pic>
      <p:cxnSp>
        <p:nvCxnSpPr>
          <p:cNvPr id="5" name="曲线连接符 4"/>
          <p:cNvCxnSpPr>
            <a:stCxn id="13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针对不同场景下的文本创建不同的模型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4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所有文本的模型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智能家居和简约家居场景下的交集商品：</a:t>
            </a:r>
            <a:endParaRPr lang="en-US" altLang="zh-CN" dirty="0" smtClean="0"/>
          </a:p>
          <a:p>
            <a:pPr lvl="1"/>
            <a:r>
              <a:rPr lang="zh-CN" altLang="en-US" dirty="0"/>
              <a:t>晾晒衣架</a:t>
            </a:r>
            <a:r>
              <a:rPr lang="en-US" altLang="zh-CN" dirty="0"/>
              <a:t>,</a:t>
            </a:r>
            <a:r>
              <a:rPr lang="zh-CN" altLang="en-US" dirty="0"/>
              <a:t>餐桌</a:t>
            </a:r>
            <a:r>
              <a:rPr lang="en-US" altLang="zh-CN" dirty="0"/>
              <a:t>,</a:t>
            </a:r>
            <a:r>
              <a:rPr lang="zh-CN" altLang="en-US" dirty="0"/>
              <a:t>地毯</a:t>
            </a:r>
            <a:r>
              <a:rPr lang="en-US" altLang="zh-CN" dirty="0"/>
              <a:t>,</a:t>
            </a:r>
            <a:r>
              <a:rPr lang="zh-CN" altLang="en-US" dirty="0"/>
              <a:t>浴室镜</a:t>
            </a:r>
            <a:r>
              <a:rPr lang="en-US" altLang="zh-CN" dirty="0"/>
              <a:t>,</a:t>
            </a:r>
            <a:r>
              <a:rPr lang="zh-CN" altLang="en-US" dirty="0"/>
              <a:t>电视柜</a:t>
            </a:r>
            <a:r>
              <a:rPr lang="en-US" altLang="zh-CN" dirty="0"/>
              <a:t>,</a:t>
            </a:r>
            <a:r>
              <a:rPr lang="zh-CN" altLang="en-US" dirty="0"/>
              <a:t>布艺沙发</a:t>
            </a:r>
            <a:r>
              <a:rPr lang="en-US" altLang="zh-CN" dirty="0"/>
              <a:t>,</a:t>
            </a:r>
            <a:r>
              <a:rPr lang="zh-CN" altLang="en-US" dirty="0"/>
              <a:t>茶几</a:t>
            </a:r>
            <a:r>
              <a:rPr lang="en-US" altLang="zh-CN" dirty="0"/>
              <a:t>,</a:t>
            </a:r>
            <a:r>
              <a:rPr lang="zh-CN" altLang="en-US" dirty="0"/>
              <a:t>手机支架</a:t>
            </a:r>
            <a:r>
              <a:rPr lang="en-US" altLang="zh-CN" dirty="0"/>
              <a:t>,</a:t>
            </a:r>
            <a:r>
              <a:rPr lang="zh-CN" altLang="en-US" dirty="0"/>
              <a:t>手机座</a:t>
            </a:r>
            <a:r>
              <a:rPr lang="en-US" altLang="zh-CN" dirty="0"/>
              <a:t>,</a:t>
            </a:r>
            <a:r>
              <a:rPr lang="zh-CN" altLang="en-US" dirty="0"/>
              <a:t>吊灯</a:t>
            </a:r>
            <a:r>
              <a:rPr lang="en-US" altLang="zh-CN" dirty="0"/>
              <a:t>,</a:t>
            </a:r>
            <a:r>
              <a:rPr lang="zh-CN" altLang="en-US" dirty="0"/>
              <a:t>皮艺沙发</a:t>
            </a:r>
            <a:r>
              <a:rPr lang="en-US" altLang="zh-CN" dirty="0"/>
              <a:t>,</a:t>
            </a:r>
            <a:r>
              <a:rPr lang="zh-CN" altLang="en-US" dirty="0"/>
              <a:t>摆件</a:t>
            </a:r>
            <a:r>
              <a:rPr lang="en-US" altLang="zh-CN" dirty="0"/>
              <a:t>,</a:t>
            </a:r>
            <a:r>
              <a:rPr lang="zh-CN" altLang="en-US" dirty="0"/>
              <a:t>落地灯</a:t>
            </a:r>
            <a:r>
              <a:rPr lang="en-US" altLang="zh-CN" dirty="0"/>
              <a:t>,</a:t>
            </a:r>
            <a:r>
              <a:rPr lang="zh-CN" altLang="en-US" dirty="0"/>
              <a:t>衣柜</a:t>
            </a:r>
          </a:p>
          <a:p>
            <a:r>
              <a:rPr lang="zh-CN" altLang="en-US" dirty="0" smtClean="0"/>
              <a:t>弱监督方法过滤数据（</a:t>
            </a:r>
            <a:r>
              <a:rPr lang="en-US" altLang="zh-CN" dirty="0" smtClean="0"/>
              <a:t>95256-&gt;78810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抽取句子中包含的场景名，商品名，</a:t>
            </a:r>
            <a:r>
              <a:rPr lang="en-US" altLang="zh-CN" dirty="0" err="1" smtClean="0"/>
              <a:t>cpv</a:t>
            </a:r>
            <a:r>
              <a:rPr lang="zh-CN" altLang="en-US" dirty="0" smtClean="0"/>
              <a:t>作为输入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包含‘家居’：</a:t>
            </a:r>
            <a:r>
              <a:rPr lang="en-US" altLang="zh-CN" dirty="0" smtClean="0"/>
              <a:t>4323</a:t>
            </a:r>
          </a:p>
          <a:p>
            <a:pPr lvl="1"/>
            <a:r>
              <a:rPr lang="zh-CN" altLang="en-US" dirty="0" smtClean="0"/>
              <a:t>包含‘简约’：</a:t>
            </a:r>
            <a:r>
              <a:rPr lang="en-US" altLang="zh-CN" dirty="0" smtClean="0"/>
              <a:t>14854</a:t>
            </a:r>
          </a:p>
          <a:p>
            <a:pPr lvl="1"/>
            <a:r>
              <a:rPr lang="zh-CN" altLang="en-US" dirty="0" smtClean="0"/>
              <a:t>包含‘智能’：</a:t>
            </a:r>
            <a:r>
              <a:rPr lang="en-US" altLang="zh-CN" dirty="0" smtClean="0"/>
              <a:t>71</a:t>
            </a:r>
          </a:p>
          <a:p>
            <a:pPr lvl="1"/>
            <a:r>
              <a:rPr lang="zh-CN" altLang="en-US" dirty="0" smtClean="0"/>
              <a:t>包含‘简约家居’：</a:t>
            </a:r>
            <a:r>
              <a:rPr lang="en-US" altLang="zh-CN" dirty="0" smtClean="0"/>
              <a:t>1004</a:t>
            </a:r>
          </a:p>
          <a:p>
            <a:pPr lvl="1"/>
            <a:r>
              <a:rPr lang="zh-CN" altLang="en-US" dirty="0" smtClean="0"/>
              <a:t>包含‘智能家居’：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希望能通过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模型学习对场景的描述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2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评估结果（随机抽取</a:t>
            </a:r>
            <a:r>
              <a:rPr lang="en-US" altLang="zh-CN" dirty="0" smtClean="0"/>
              <a:t>30</a:t>
            </a:r>
            <a:r>
              <a:rPr lang="zh-CN" altLang="en-US" dirty="0" smtClean="0"/>
              <a:t>条作为测试集）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84205"/>
              </p:ext>
            </p:extLst>
          </p:nvPr>
        </p:nvGraphicFramePr>
        <p:xfrm>
          <a:off x="1878277" y="1690688"/>
          <a:ext cx="7654030" cy="467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36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555674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578384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3247612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 Transformer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0.2732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0.0800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0.0730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0.2839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0.5249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0.3778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0.4204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0.3792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0.3637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评估结果（训练集中不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:1856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6487"/>
              </p:ext>
            </p:extLst>
          </p:nvPr>
        </p:nvGraphicFramePr>
        <p:xfrm>
          <a:off x="1878277" y="1690688"/>
          <a:ext cx="7654030" cy="467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236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555674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578384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3247612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 Transformer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0.2832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04081"/>
              </p:ext>
            </p:extLst>
          </p:nvPr>
        </p:nvGraphicFramePr>
        <p:xfrm>
          <a:off x="1026089" y="1521168"/>
          <a:ext cx="9708718" cy="4374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5894">
                  <a:extLst>
                    <a:ext uri="{9D8B030D-6E8A-4147-A177-3AD203B41FA5}">
                      <a16:colId xmlns:a16="http://schemas.microsoft.com/office/drawing/2014/main" val="3442285248"/>
                    </a:ext>
                  </a:extLst>
                </a:gridCol>
                <a:gridCol w="3408712">
                  <a:extLst>
                    <a:ext uri="{9D8B030D-6E8A-4147-A177-3AD203B41FA5}">
                      <a16:colId xmlns:a16="http://schemas.microsoft.com/office/drawing/2014/main" val="454800058"/>
                    </a:ext>
                  </a:extLst>
                </a:gridCol>
                <a:gridCol w="4384112">
                  <a:extLst>
                    <a:ext uri="{9D8B030D-6E8A-4147-A177-3AD203B41FA5}">
                      <a16:colId xmlns:a16="http://schemas.microsoft.com/office/drawing/2014/main" val="838616987"/>
                    </a:ext>
                  </a:extLst>
                </a:gridCol>
              </a:tblGrid>
              <a:tr h="3827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(global-local-transformer)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17389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地毯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一款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黑 白色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拼接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地毯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黑白 色调 摆件 ， 适合 各种 风格 的 家装 ， 优雅 大气 ， 是 一种 舒适 温馨 的 感觉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时尚 的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白色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独特 设计 ， 白色 和 实木 脚 使得 这 款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地毯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显得 时尚 而 大方 ， 极简 的 设计 ， 放置 在 任何 地方 都 很 有 装饰性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2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摆件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一帆风顺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 款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一帆风顺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帆船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摆件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采用 优质 的 材料 ， 寓意 美好 ， 造型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颜色 靓丽 ， 十分 耐看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时尚 家饰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摆件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三口 之 家 ，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帆船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外形 ， 做工 精致 ， 寓意 美好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541670"/>
                  </a:ext>
                </a:extLst>
              </a:tr>
              <a:tr h="10667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摆件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照明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 款 外形 像 一个 收纳 架 ， 在 使用 上 结构 方面 十分 的 新颖 ， 有种 棉 的 美感 。 这 款 落地灯 不仅仅 是 一款 台灯 ， 更是 一款 既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照明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台灯 ， 更是 装饰 家感 不错 的 摆件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一款 现代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风情 的 装饰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摆件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以 天然 原木 为 原料 打造 的 一款 实 木材 质 打造 的 一款 小 清新 摆件 ， 结合 小巧 的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灯泡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使 其 极具 文艺 气息 和 时尚 气质 ， 让 你 的 家 变得 文艺 起来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4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落地灯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遥控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落地灯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实用 更 省心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简欧 风格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落地灯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遥控 ， 遥控 操作 更 贴心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7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餐桌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多功能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伸缩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伸缩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圆 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餐桌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带 电磁炉 ， 实用性 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多功能 餐桌 伸缩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带 电磁炉 ， 灵活运用 ， 全 实木 脚 实用 美观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81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 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764971" y="969604"/>
            <a:ext cx="7146577" cy="1059768"/>
          </a:xfrm>
        </p:spPr>
        <p:txBody>
          <a:bodyPr numCol="2">
            <a:normAutofit fontScale="92500"/>
          </a:bodyPr>
          <a:lstStyle/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/>
              <a:t>家居有关的场景（</a:t>
            </a:r>
            <a:r>
              <a:rPr lang="en-US" altLang="zh-CN" sz="2600" dirty="0"/>
              <a:t>6118</a:t>
            </a:r>
            <a:r>
              <a:rPr lang="zh-CN" altLang="en-US" sz="2600" dirty="0"/>
              <a:t>）                                   </a:t>
            </a:r>
            <a:endParaRPr lang="en-US" altLang="zh-CN" sz="2600" dirty="0"/>
          </a:p>
          <a:p>
            <a:endParaRPr lang="en-US" altLang="zh-CN" sz="2600" dirty="0"/>
          </a:p>
          <a:p>
            <a:pPr lvl="1"/>
            <a:endParaRPr lang="zh-CN" altLang="en-US" sz="26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4113642" y="986395"/>
            <a:ext cx="6834758" cy="1059767"/>
          </a:xfrm>
        </p:spPr>
        <p:txBody>
          <a:bodyPr>
            <a:norm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包含商品数大于</a:t>
            </a:r>
            <a:r>
              <a:rPr lang="en-US" altLang="zh-CN" sz="2400" dirty="0"/>
              <a:t>50</a:t>
            </a:r>
            <a:r>
              <a:rPr lang="zh-CN" altLang="en-US" sz="2400" dirty="0"/>
              <a:t>的场景（</a:t>
            </a:r>
            <a:r>
              <a:rPr lang="en-US" altLang="zh-CN" sz="2400" dirty="0"/>
              <a:t>27</a:t>
            </a:r>
            <a:r>
              <a:rPr lang="zh-CN" altLang="en-US" sz="2400" dirty="0"/>
              <a:t>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31" y="2167721"/>
            <a:ext cx="1994852" cy="42625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39" y="2147299"/>
            <a:ext cx="5871146" cy="43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32713</TotalTime>
  <Words>1098</Words>
  <Application>Microsoft Office PowerPoint</Application>
  <PresentationFormat>宽屏</PresentationFormat>
  <Paragraphs>235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训练数据</vt:lpstr>
      <vt:lpstr>评估结果（随机抽取30条作为测试集）</vt:lpstr>
      <vt:lpstr>评估结果（训练集中不出现:1856）</vt:lpstr>
      <vt:lpstr>实验结果</vt:lpstr>
      <vt:lpstr>场景-商品 统计</vt:lpstr>
      <vt:lpstr>场景-商品 统计</vt:lpstr>
      <vt:lpstr>场景-商品 统计</vt:lpstr>
      <vt:lpstr>训练数据</vt:lpstr>
      <vt:lpstr>评估结果（训练集中不出现）</vt:lpstr>
      <vt:lpstr>实验结果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芃悠</cp:lastModifiedBy>
  <cp:revision>517</cp:revision>
  <dcterms:created xsi:type="dcterms:W3CDTF">2018-06-26T05:47:59Z</dcterms:created>
  <dcterms:modified xsi:type="dcterms:W3CDTF">2018-09-05T02:53:43Z</dcterms:modified>
</cp:coreProperties>
</file>