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6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3E74-8290-43E3-8387-DE6034CEBE5B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DF3D-19BC-4C71-B5B1-38324E4D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场景信息丰富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/>
              <a:t>	</a:t>
            </a:r>
            <a:r>
              <a:rPr lang="en-US" altLang="zh-CN" sz="5400" dirty="0" smtClean="0"/>
              <a:t>			</a:t>
            </a:r>
            <a:r>
              <a:rPr lang="en-US" altLang="zh-CN" sz="4400" dirty="0" smtClean="0"/>
              <a:t>——</a:t>
            </a:r>
            <a:r>
              <a:rPr lang="zh-CN" altLang="en-US" sz="4400" dirty="0" smtClean="0"/>
              <a:t>工作进度汇报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刘贝</a:t>
            </a:r>
            <a:endParaRPr lang="en-US" altLang="zh-CN" dirty="0" smtClean="0"/>
          </a:p>
          <a:p>
            <a:r>
              <a:rPr lang="en-US" altLang="zh-CN" dirty="0" smtClean="0"/>
              <a:t>2018.7.18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6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Tensor-based Item Recommendation using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Ranking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Social Tagging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 2014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construction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 data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, item , tag)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decomposition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latent relationships inherent in the data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Tucker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  <a:p>
            <a:pPr marL="0" indent="0">
              <a:buNone/>
            </a:pP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reconstruction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reveal the latent relationships between dimensions of tensor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640" y="2274512"/>
            <a:ext cx="3553171" cy="14422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48" y="4306771"/>
            <a:ext cx="3415319" cy="22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04739"/>
              </p:ext>
            </p:extLst>
          </p:nvPr>
        </p:nvGraphicFramePr>
        <p:xfrm>
          <a:off x="838200" y="603655"/>
          <a:ext cx="10515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49">
                  <a:extLst>
                    <a:ext uri="{9D8B030D-6E8A-4147-A177-3AD203B41FA5}">
                      <a16:colId xmlns:a16="http://schemas.microsoft.com/office/drawing/2014/main" val="697497134"/>
                    </a:ext>
                  </a:extLst>
                </a:gridCol>
                <a:gridCol w="9101051">
                  <a:extLst>
                    <a:ext uri="{9D8B030D-6E8A-4147-A177-3AD203B41FA5}">
                      <a16:colId xmlns:a16="http://schemas.microsoft.com/office/drawing/2014/main" val="236511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西藏旅游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7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类目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围巾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丝巾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披肩</a:t>
                      </a:r>
                      <a:r>
                        <a:rPr lang="en-US" altLang="zh-CN" sz="1400" dirty="0" smtClean="0"/>
                        <a:t>|18567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连衣裙</a:t>
                      </a:r>
                      <a:r>
                        <a:rPr lang="en-US" altLang="zh-CN" sz="1400" dirty="0" smtClean="0"/>
                        <a:t>|5562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冲锋衣</a:t>
                      </a:r>
                      <a:r>
                        <a:rPr lang="en-US" altLang="zh-CN" sz="1400" dirty="0" smtClean="0"/>
                        <a:t>|3811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双肩背包</a:t>
                      </a:r>
                      <a:r>
                        <a:rPr lang="en-US" altLang="zh-CN" sz="1400" dirty="0" smtClean="0"/>
                        <a:t>|2159 </a:t>
                      </a:r>
                      <a:r>
                        <a:rPr lang="zh-CN" altLang="en-US" sz="1400" dirty="0" smtClean="0"/>
                        <a:t>帽子</a:t>
                      </a:r>
                      <a:r>
                        <a:rPr lang="en-US" altLang="zh-CN" sz="1400" dirty="0" smtClean="0"/>
                        <a:t>|1411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休闲裤</a:t>
                      </a:r>
                      <a:r>
                        <a:rPr lang="en-US" altLang="zh-CN" sz="1400" dirty="0" smtClean="0"/>
                        <a:t>|712</a:t>
                      </a:r>
                    </a:p>
                    <a:p>
                      <a:r>
                        <a:rPr lang="zh-CN" altLang="en-US" sz="1400" dirty="0" smtClean="0"/>
                        <a:t>头巾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遮耳</a:t>
                      </a:r>
                      <a:r>
                        <a:rPr lang="en-US" altLang="zh-CN" sz="1400" dirty="0" smtClean="0"/>
                        <a:t>|234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zh-CN" altLang="en-US" sz="1400" dirty="0" smtClean="0"/>
                        <a:t>恤</a:t>
                      </a:r>
                      <a:r>
                        <a:rPr lang="en-US" altLang="zh-CN" sz="1400" dirty="0" smtClean="0"/>
                        <a:t>||114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棉衣</a:t>
                      </a:r>
                      <a:r>
                        <a:rPr lang="en-US" altLang="zh-CN" sz="1400" dirty="0" smtClean="0"/>
                        <a:t>|83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夹克</a:t>
                      </a:r>
                      <a:r>
                        <a:rPr lang="en-US" altLang="zh-CN" sz="1400" dirty="0" smtClean="0"/>
                        <a:t>|55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低帮鞋</a:t>
                      </a:r>
                      <a:r>
                        <a:rPr lang="en-US" altLang="zh-CN" sz="1400" dirty="0" smtClean="0"/>
                        <a:t>|53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卫衣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绒衫</a:t>
                      </a:r>
                      <a:r>
                        <a:rPr lang="en-US" altLang="zh-CN" sz="1400" dirty="0" smtClean="0"/>
                        <a:t>|9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1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标题关键字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西藏</a:t>
                      </a:r>
                      <a:r>
                        <a:rPr lang="en-US" altLang="zh-CN" sz="1400" dirty="0" smtClean="0"/>
                        <a:t>|0.024707207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旅游</a:t>
                      </a:r>
                      <a:r>
                        <a:rPr lang="en-US" altLang="zh-CN" sz="1400" dirty="0" smtClean="0"/>
                        <a:t>|0.023316376 </a:t>
                      </a:r>
                      <a:r>
                        <a:rPr lang="zh-CN" altLang="en-US" sz="1400" dirty="0" smtClean="0"/>
                        <a:t>民族风</a:t>
                      </a:r>
                      <a:r>
                        <a:rPr lang="en-US" altLang="zh-CN" sz="1400" dirty="0" smtClean="0"/>
                        <a:t>|0.014301605 </a:t>
                      </a:r>
                      <a:r>
                        <a:rPr lang="zh-CN" altLang="en-US" sz="1400" dirty="0" smtClean="0"/>
                        <a:t>围巾</a:t>
                      </a:r>
                      <a:r>
                        <a:rPr lang="en-US" altLang="zh-CN" sz="1400" dirty="0" smtClean="0"/>
                        <a:t>|0.008863615 </a:t>
                      </a:r>
                      <a:r>
                        <a:rPr lang="zh-CN" altLang="en-US" sz="1400" dirty="0" smtClean="0"/>
                        <a:t>披肩</a:t>
                      </a:r>
                      <a:r>
                        <a:rPr lang="en-US" altLang="zh-CN" sz="1400" dirty="0" smtClean="0"/>
                        <a:t>|0.008834597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防晒</a:t>
                      </a:r>
                      <a:r>
                        <a:rPr lang="en-US" altLang="zh-CN" sz="1400" dirty="0" smtClean="0"/>
                        <a:t>|0.008597476 </a:t>
                      </a:r>
                      <a:r>
                        <a:rPr lang="zh-CN" altLang="en-US" sz="1400" dirty="0" smtClean="0"/>
                        <a:t>拍照</a:t>
                      </a:r>
                      <a:r>
                        <a:rPr lang="en-US" altLang="zh-CN" sz="1400" dirty="0" smtClean="0"/>
                        <a:t>|0.007891954 </a:t>
                      </a:r>
                      <a:r>
                        <a:rPr lang="zh-CN" altLang="en-US" sz="1400" dirty="0" smtClean="0"/>
                        <a:t>度假</a:t>
                      </a:r>
                      <a:r>
                        <a:rPr lang="en-US" altLang="zh-CN" sz="1400" dirty="0" smtClean="0"/>
                        <a:t>|0.007802303 </a:t>
                      </a:r>
                      <a:r>
                        <a:rPr lang="zh-CN" altLang="en-US" sz="1400" dirty="0" smtClean="0"/>
                        <a:t>沙漠</a:t>
                      </a:r>
                      <a:r>
                        <a:rPr lang="en-US" altLang="zh-CN" sz="1400" dirty="0" smtClean="0"/>
                        <a:t>|0.007150051 </a:t>
                      </a:r>
                      <a:r>
                        <a:rPr lang="zh-CN" altLang="en-US" sz="1400" dirty="0" smtClean="0"/>
                        <a:t>云南</a:t>
                      </a:r>
                      <a:r>
                        <a:rPr lang="en-US" altLang="zh-CN" sz="1400" dirty="0" smtClean="0"/>
                        <a:t>|0.006746016 </a:t>
                      </a:r>
                      <a:r>
                        <a:rPr lang="zh-CN" altLang="en-US" sz="1400" dirty="0" smtClean="0"/>
                        <a:t>两用</a:t>
                      </a:r>
                      <a:r>
                        <a:rPr lang="en-US" altLang="zh-CN" sz="1400" dirty="0" smtClean="0"/>
                        <a:t>|0.006666849 </a:t>
                      </a:r>
                      <a:r>
                        <a:rPr lang="zh-CN" altLang="en-US" sz="1400" dirty="0" smtClean="0"/>
                        <a:t>复古</a:t>
                      </a:r>
                      <a:r>
                        <a:rPr lang="en-US" altLang="zh-CN" sz="1400" dirty="0" smtClean="0"/>
                        <a:t>|0.006398869 </a:t>
                      </a:r>
                      <a:r>
                        <a:rPr lang="zh-CN" altLang="en-US" sz="1400" dirty="0" smtClean="0"/>
                        <a:t>春秋</a:t>
                      </a:r>
                      <a:r>
                        <a:rPr lang="en-US" altLang="zh-CN" sz="1400" dirty="0" smtClean="0"/>
                        <a:t>|0.00638806 </a:t>
                      </a:r>
                      <a:r>
                        <a:rPr lang="zh-CN" altLang="en-US" sz="1400" dirty="0" smtClean="0"/>
                        <a:t>旅行</a:t>
                      </a:r>
                      <a:r>
                        <a:rPr lang="en-US" altLang="zh-CN" sz="1400" dirty="0" smtClean="0"/>
                        <a:t>|0.006340754 </a:t>
                      </a:r>
                      <a:r>
                        <a:rPr lang="zh-CN" altLang="en-US" sz="1400" dirty="0" smtClean="0"/>
                        <a:t>夏季</a:t>
                      </a:r>
                      <a:r>
                        <a:rPr lang="en-US" altLang="zh-CN" sz="1400" dirty="0" smtClean="0"/>
                        <a:t>|0.006292276 </a:t>
                      </a:r>
                      <a:r>
                        <a:rPr lang="zh-CN" altLang="en-US" sz="1400" dirty="0" smtClean="0"/>
                        <a:t>加厚</a:t>
                      </a:r>
                      <a:r>
                        <a:rPr lang="en-US" altLang="zh-CN" sz="1400" dirty="0" smtClean="0"/>
                        <a:t>|0.006177151 </a:t>
                      </a:r>
                      <a:r>
                        <a:rPr lang="zh-CN" altLang="en-US" sz="1400" dirty="0" smtClean="0"/>
                        <a:t>丽江</a:t>
                      </a:r>
                      <a:r>
                        <a:rPr lang="en-US" altLang="zh-CN" sz="1400" dirty="0" smtClean="0"/>
                        <a:t>|0.005722942 </a:t>
                      </a:r>
                      <a:r>
                        <a:rPr lang="zh-CN" altLang="en-US" sz="1400" dirty="0" smtClean="0"/>
                        <a:t>新款</a:t>
                      </a:r>
                      <a:r>
                        <a:rPr lang="en-US" altLang="zh-CN" sz="1400" dirty="0" smtClean="0"/>
                        <a:t>|0.005394958 </a:t>
                      </a:r>
                      <a:r>
                        <a:rPr lang="zh-CN" altLang="en-US" sz="1400" dirty="0" smtClean="0"/>
                        <a:t>丝巾</a:t>
                      </a:r>
                      <a:r>
                        <a:rPr lang="en-US" altLang="zh-CN" sz="1400" dirty="0" smtClean="0"/>
                        <a:t>|0.005361547 </a:t>
                      </a:r>
                      <a:r>
                        <a:rPr lang="zh-CN" altLang="en-US" sz="1400" dirty="0" smtClean="0"/>
                        <a:t>户外</a:t>
                      </a:r>
                      <a:r>
                        <a:rPr lang="en-US" altLang="zh-CN" sz="1400" dirty="0" smtClean="0"/>
                        <a:t>|0.005307772 </a:t>
                      </a:r>
                      <a:r>
                        <a:rPr lang="zh-CN" altLang="en-US" sz="1400" dirty="0" smtClean="0"/>
                        <a:t>青海湖</a:t>
                      </a:r>
                      <a:r>
                        <a:rPr lang="en-US" altLang="zh-CN" sz="1400" dirty="0" smtClean="0"/>
                        <a:t>|0.005276412 </a:t>
                      </a:r>
                      <a:r>
                        <a:rPr lang="zh-CN" altLang="en-US" sz="1400" dirty="0" smtClean="0"/>
                        <a:t>超大</a:t>
                      </a:r>
                      <a:r>
                        <a:rPr lang="en-US" altLang="zh-CN" sz="1400" dirty="0" smtClean="0"/>
                        <a:t>|0.005200353 </a:t>
                      </a:r>
                      <a:r>
                        <a:rPr lang="zh-CN" altLang="en-US" sz="1400" dirty="0" smtClean="0"/>
                        <a:t>百搭</a:t>
                      </a:r>
                      <a:r>
                        <a:rPr lang="en-US" altLang="zh-CN" sz="1400" dirty="0" smtClean="0"/>
                        <a:t>|0.005178673 </a:t>
                      </a:r>
                      <a:r>
                        <a:rPr lang="zh-CN" altLang="en-US" sz="1400" dirty="0" smtClean="0"/>
                        <a:t>棉麻</a:t>
                      </a:r>
                      <a:r>
                        <a:rPr lang="en-US" altLang="zh-CN" sz="1400" dirty="0" smtClean="0"/>
                        <a:t>|0.00511323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保暖</a:t>
                      </a:r>
                      <a:r>
                        <a:rPr lang="en-US" altLang="zh-CN" sz="1400" dirty="0" smtClean="0"/>
                        <a:t>|0.004937922 </a:t>
                      </a:r>
                      <a:r>
                        <a:rPr lang="zh-CN" altLang="en-US" sz="1400" dirty="0" smtClean="0"/>
                        <a:t>女装</a:t>
                      </a:r>
                      <a:r>
                        <a:rPr lang="en-US" altLang="zh-CN" sz="1400" dirty="0" smtClean="0"/>
                        <a:t>|0.004933845 </a:t>
                      </a:r>
                      <a:r>
                        <a:rPr lang="zh-CN" altLang="en-US" sz="1400" dirty="0" smtClean="0"/>
                        <a:t>尼泊尔</a:t>
                      </a:r>
                      <a:r>
                        <a:rPr lang="en-US" altLang="zh-CN" sz="1400" dirty="0" smtClean="0"/>
                        <a:t>|0.004906282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0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淘攻略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、游客须身体健康，严重心脏病、高血压患者不宜进藏</a:t>
                      </a:r>
                      <a:r>
                        <a:rPr lang="en-US" altLang="zh-CN" sz="1400" dirty="0" smtClean="0"/>
                        <a:t>|2.</a:t>
                      </a:r>
                      <a:r>
                        <a:rPr lang="zh-CN" altLang="en-US" sz="1400" dirty="0" smtClean="0"/>
                        <a:t>进藏旅游个人自备物品：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太阳镜、防晒霜、润唇膏、运动衣裤、旅游鞋、雨具及日常洗涮用品</a:t>
                      </a:r>
                      <a:r>
                        <a:rPr lang="zh-CN" altLang="en-US" sz="1400" dirty="0" smtClean="0"/>
                        <a:t>，要去珠峰大本营须准备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羽绒服</a:t>
                      </a:r>
                      <a:r>
                        <a:rPr lang="en-US" altLang="zh-CN" sz="1400" dirty="0" smtClean="0"/>
                        <a:t>|3.</a:t>
                      </a:r>
                      <a:r>
                        <a:rPr lang="zh-CN" altLang="en-US" sz="1400" dirty="0" smtClean="0"/>
                        <a:t>游客须具备良好的心理素质，保持乐观情绪，过分担心、思想焦虑、睡眠欠佳均有可能导致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高原反应</a:t>
                      </a:r>
                      <a:r>
                        <a:rPr lang="zh-CN" altLang="en-US" sz="1400" dirty="0" smtClean="0"/>
                        <a:t>加重</a:t>
                      </a:r>
                      <a:r>
                        <a:rPr lang="en-US" altLang="zh-CN" sz="1400" dirty="0" smtClean="0"/>
                        <a:t>.|4.</a:t>
                      </a:r>
                      <a:r>
                        <a:rPr lang="zh-CN" altLang="en-US" sz="1400" dirty="0" smtClean="0"/>
                        <a:t>到了西藏后身份证是要随身携带的，不管是下地区还是在拉萨，住宿，买票，又或者是去市内的一些景点都是需要身份证的</a:t>
                      </a:r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出发时，我们除了要带一些普通旅游要带的东西如：换洗衣服，鞋子，袜子，洗簌用品，备用食品和必要的花销以外，还要多带一件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防寒外套，防紫外线雨伞，防晒衣</a:t>
                      </a:r>
                      <a:r>
                        <a:rPr lang="zh-CN" altLang="en-US" sz="1400" dirty="0" smtClean="0"/>
                        <a:t>。 高原海拔几千米高，空气稀薄，紫外线直接辐射到身上。我 们要注意准备好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防晒</a:t>
                      </a:r>
                      <a:r>
                        <a:rPr lang="zh-CN" altLang="en-US" sz="1400" dirty="0" smtClean="0"/>
                        <a:t>。 高原温度最高的季节也就是夏季了，最高也就十几度，如果碰巧遇上雨天，那就更冷了，如果衣服穿少了，患上了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感冒</a:t>
                      </a:r>
                      <a:r>
                        <a:rPr lang="zh-CN" altLang="en-US" sz="1400" dirty="0" smtClean="0"/>
                        <a:t>，很容易并发肺气肿，后果可是很严重的哦。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乘车去高原的途中要翻过很多山，要拐很多的弯，如果有晕车的人要备好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晕车药</a:t>
                      </a:r>
                      <a:r>
                        <a:rPr lang="zh-CN" altLang="en-US" sz="1400" dirty="0" smtClean="0"/>
                        <a:t>，有心肺疾病的人最好不要去，因为高原海拔高，空气稀薄，去了很可能造成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缺氧</a:t>
                      </a:r>
                      <a:r>
                        <a:rPr lang="zh-CN" altLang="en-US" sz="1400" dirty="0" smtClean="0"/>
                        <a:t>，严重者有可能威胁生命。普通人也要服用提高缺氧耐受力的药物。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9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8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865622"/>
              </p:ext>
            </p:extLst>
          </p:nvPr>
        </p:nvGraphicFramePr>
        <p:xfrm>
          <a:off x="838200" y="603655"/>
          <a:ext cx="105156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07">
                  <a:extLst>
                    <a:ext uri="{9D8B030D-6E8A-4147-A177-3AD203B41FA5}">
                      <a16:colId xmlns:a16="http://schemas.microsoft.com/office/drawing/2014/main" val="697497134"/>
                    </a:ext>
                  </a:extLst>
                </a:gridCol>
                <a:gridCol w="8801793">
                  <a:extLst>
                    <a:ext uri="{9D8B030D-6E8A-4147-A177-3AD203B41FA5}">
                      <a16:colId xmlns:a16="http://schemas.microsoft.com/office/drawing/2014/main" val="236511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低卡路里零食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7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类目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糖果</a:t>
                      </a:r>
                      <a:r>
                        <a:rPr lang="en-US" altLang="zh-CN" sz="1400" dirty="0" smtClean="0"/>
                        <a:t>|13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营养（消化）饼干</a:t>
                      </a:r>
                      <a:r>
                        <a:rPr lang="en-US" altLang="zh-CN" sz="1400" dirty="0" smtClean="0"/>
                        <a:t>|9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西式糕点</a:t>
                      </a:r>
                      <a:r>
                        <a:rPr lang="en-US" altLang="zh-CN" sz="1400" dirty="0" smtClean="0"/>
                        <a:t>|8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牛肉类</a:t>
                      </a:r>
                      <a:r>
                        <a:rPr lang="en-US" altLang="zh-CN" sz="1400" dirty="0" smtClean="0"/>
                        <a:t>|8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膨化食品</a:t>
                      </a:r>
                      <a:r>
                        <a:rPr lang="en-US" altLang="zh-CN" sz="1400" dirty="0" smtClean="0"/>
                        <a:t>|7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天然粉粉食品</a:t>
                      </a:r>
                      <a:r>
                        <a:rPr lang="en-US" altLang="zh-CN" sz="1400" dirty="0" smtClean="0"/>
                        <a:t>|5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酥性饼干</a:t>
                      </a:r>
                      <a:r>
                        <a:rPr lang="en-US" altLang="zh-CN" sz="1400" dirty="0" smtClean="0"/>
                        <a:t>|5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速溶咖啡</a:t>
                      </a:r>
                      <a:r>
                        <a:rPr lang="en-US" altLang="zh-CN" sz="1400" dirty="0" smtClean="0"/>
                        <a:t>|5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1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标题关键字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卡路里</a:t>
                      </a:r>
                      <a:r>
                        <a:rPr lang="en-US" altLang="zh-CN" sz="1400" dirty="0" smtClean="0"/>
                        <a:t>|0.049906056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健康</a:t>
                      </a:r>
                      <a:r>
                        <a:rPr lang="en-US" altLang="zh-CN" sz="1400" dirty="0" smtClean="0"/>
                        <a:t>|0.028441049 </a:t>
                      </a:r>
                      <a:r>
                        <a:rPr lang="zh-CN" altLang="en-US" sz="1400" dirty="0" smtClean="0"/>
                        <a:t>零食</a:t>
                      </a:r>
                      <a:r>
                        <a:rPr lang="en-US" altLang="zh-CN" sz="1400" dirty="0" smtClean="0"/>
                        <a:t>|0.027507782 </a:t>
                      </a:r>
                      <a:r>
                        <a:rPr lang="zh-CN" altLang="en-US" sz="1400" dirty="0" smtClean="0"/>
                        <a:t>谷物</a:t>
                      </a:r>
                      <a:r>
                        <a:rPr lang="en-US" altLang="zh-CN" sz="1400" dirty="0" smtClean="0"/>
                        <a:t>|0.022400697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热量</a:t>
                      </a:r>
                      <a:r>
                        <a:rPr lang="en-US" altLang="zh-CN" sz="1400" dirty="0" smtClean="0"/>
                        <a:t>|0.020676024 </a:t>
                      </a:r>
                      <a:r>
                        <a:rPr lang="zh-CN" altLang="en-US" sz="1400" dirty="0" smtClean="0"/>
                        <a:t>消化饼干</a:t>
                      </a:r>
                      <a:r>
                        <a:rPr lang="en-US" altLang="zh-CN" sz="1400" dirty="0" smtClean="0"/>
                        <a:t>|0.020614261 </a:t>
                      </a:r>
                      <a:r>
                        <a:rPr lang="zh-CN" altLang="en-US" sz="1400" dirty="0" smtClean="0"/>
                        <a:t>进口</a:t>
                      </a:r>
                      <a:r>
                        <a:rPr lang="en-US" altLang="zh-CN" sz="1400" dirty="0" smtClean="0"/>
                        <a:t>|0.019110369 </a:t>
                      </a:r>
                      <a:r>
                        <a:rPr lang="zh-CN" altLang="en-US" sz="1400" dirty="0" smtClean="0"/>
                        <a:t>饼干</a:t>
                      </a:r>
                      <a:r>
                        <a:rPr lang="en-US" altLang="zh-CN" sz="1400" dirty="0" smtClean="0"/>
                        <a:t>|0.018253749 </a:t>
                      </a:r>
                      <a:r>
                        <a:rPr lang="zh-CN" altLang="en-US" sz="1400" dirty="0" smtClean="0"/>
                        <a:t>代购</a:t>
                      </a:r>
                      <a:r>
                        <a:rPr lang="en-US" altLang="zh-CN" sz="1400" dirty="0" smtClean="0"/>
                        <a:t>|0.016224711 </a:t>
                      </a:r>
                      <a:r>
                        <a:rPr lang="zh-CN" altLang="en-US" sz="1400" dirty="0" smtClean="0"/>
                        <a:t>盒装</a:t>
                      </a:r>
                      <a:r>
                        <a:rPr lang="en-US" altLang="zh-CN" sz="1400" dirty="0" smtClean="0"/>
                        <a:t>|0.016163886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全麦</a:t>
                      </a:r>
                      <a:r>
                        <a:rPr lang="en-US" altLang="zh-CN" sz="1400" dirty="0" smtClean="0"/>
                        <a:t>|0.016066801 </a:t>
                      </a:r>
                      <a:r>
                        <a:rPr lang="zh-CN" altLang="en-US" sz="1400" dirty="0" smtClean="0"/>
                        <a:t>小吃</a:t>
                      </a:r>
                      <a:r>
                        <a:rPr lang="en-US" altLang="zh-CN" sz="1400" dirty="0" smtClean="0"/>
                        <a:t>|0.015875578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代餐</a:t>
                      </a:r>
                      <a:r>
                        <a:rPr lang="en-US" altLang="zh-CN" sz="1400" dirty="0" smtClean="0"/>
                        <a:t>|0.01556554 </a:t>
                      </a:r>
                      <a:r>
                        <a:rPr lang="zh-CN" altLang="en-US" sz="1400" dirty="0" smtClean="0"/>
                        <a:t>营养</a:t>
                      </a:r>
                      <a:r>
                        <a:rPr lang="en-US" altLang="zh-CN" sz="1400" dirty="0" smtClean="0"/>
                        <a:t>|0.015290461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健身</a:t>
                      </a:r>
                      <a:r>
                        <a:rPr lang="en-US" altLang="zh-CN" sz="1400" dirty="0" smtClean="0"/>
                        <a:t>|0.014199243 </a:t>
                      </a:r>
                      <a:r>
                        <a:rPr lang="zh-CN" altLang="en-US" sz="1400" dirty="0" smtClean="0"/>
                        <a:t>澳洲</a:t>
                      </a:r>
                      <a:r>
                        <a:rPr lang="en-US" altLang="zh-CN" sz="1400" dirty="0" smtClean="0"/>
                        <a:t>|0.013526703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杂粮</a:t>
                      </a:r>
                      <a:r>
                        <a:rPr lang="en-US" altLang="zh-CN" sz="1400" dirty="0" smtClean="0"/>
                        <a:t>|0.013266036 </a:t>
                      </a:r>
                      <a:r>
                        <a:rPr lang="zh-CN" altLang="en-US" sz="1400" dirty="0" smtClean="0"/>
                        <a:t>食品</a:t>
                      </a:r>
                      <a:r>
                        <a:rPr lang="en-US" altLang="zh-CN" sz="1400" dirty="0" smtClean="0"/>
                        <a:t>|0.012619178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粗粮</a:t>
                      </a:r>
                      <a:r>
                        <a:rPr lang="en-US" altLang="zh-CN" sz="1400" dirty="0" smtClean="0"/>
                        <a:t>|0.011704529 </a:t>
                      </a:r>
                      <a:r>
                        <a:rPr lang="zh-CN" altLang="en-US" sz="1400" dirty="0" smtClean="0"/>
                        <a:t>美国代购</a:t>
                      </a:r>
                      <a:r>
                        <a:rPr lang="en-US" altLang="zh-CN" sz="1400" dirty="0" smtClean="0"/>
                        <a:t>|0.011568498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轻食</a:t>
                      </a:r>
                      <a:r>
                        <a:rPr lang="en-US" altLang="zh-CN" sz="1400" dirty="0" smtClean="0"/>
                        <a:t>|0.01063721 </a:t>
                      </a:r>
                      <a:r>
                        <a:rPr lang="zh-CN" altLang="en-US" sz="1400" dirty="0" smtClean="0"/>
                        <a:t>面包片</a:t>
                      </a:r>
                      <a:r>
                        <a:rPr lang="en-US" altLang="zh-CN" sz="1400" dirty="0" smtClean="0"/>
                        <a:t>|0.010223252 </a:t>
                      </a:r>
                      <a:r>
                        <a:rPr lang="zh-CN" altLang="en-US" sz="1400" dirty="0" smtClean="0"/>
                        <a:t>日本</a:t>
                      </a:r>
                      <a:r>
                        <a:rPr lang="en-US" altLang="zh-CN" sz="1400" dirty="0" smtClean="0"/>
                        <a:t>|0.010073668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0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淘攻略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①</a:t>
                      </a:r>
                      <a:r>
                        <a:rPr lang="zh-CN" altLang="en-US" sz="1400" dirty="0" smtClean="0"/>
                        <a:t>红豆粥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促进肠蠕动，增加排尿，减少便秘，除下身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脂肪</a:t>
                      </a:r>
                      <a:r>
                        <a:rPr lang="zh-CN" altLang="en-US" sz="1400" dirty="0" smtClean="0"/>
                        <a:t>  ②木瓜沙拉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清脂排毒  ③奇异果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富含维	低卡路里瘦身夜宵，吃货们，再也不担心晚上饿肚子了</a:t>
                      </a:r>
                      <a:r>
                        <a:rPr lang="en-US" altLang="zh-CN" sz="1400" dirty="0" smtClean="0"/>
                        <a:t>~||①</a:t>
                      </a:r>
                      <a:r>
                        <a:rPr lang="zh-CN" altLang="en-US" sz="1400" dirty="0" smtClean="0"/>
                        <a:t>红豆粥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促进肠蠕动，增加排尿，减少便秘，除下身脂肪</a:t>
                      </a:r>
                      <a:r>
                        <a:rPr lang="en-US" altLang="zh-CN" sz="1400" dirty="0" smtClean="0"/>
                        <a:t>||②</a:t>
                      </a:r>
                      <a:r>
                        <a:rPr lang="zh-CN" altLang="en-US" sz="1400" dirty="0" smtClean="0"/>
                        <a:t>木瓜沙拉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清脂排毒</a:t>
                      </a:r>
                      <a:r>
                        <a:rPr lang="en-US" altLang="zh-CN" sz="1400" dirty="0" smtClean="0"/>
                        <a:t>||③</a:t>
                      </a:r>
                      <a:r>
                        <a:rPr lang="zh-CN" altLang="en-US" sz="1400" dirty="0" smtClean="0"/>
                        <a:t>奇异果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富含维</a:t>
                      </a:r>
                      <a:r>
                        <a:rPr lang="en-US" altLang="zh-CN" sz="1400" dirty="0" smtClean="0"/>
                        <a:t>C</a:t>
                      </a:r>
                      <a:r>
                        <a:rPr lang="zh-CN" altLang="en-US" sz="1400" dirty="0" smtClean="0"/>
                        <a:t>、果胶</a:t>
                      </a:r>
                      <a:r>
                        <a:rPr lang="en-US" altLang="zh-CN" sz="1400" dirty="0" smtClean="0"/>
                        <a:t>||④</a:t>
                      </a:r>
                      <a:r>
                        <a:rPr lang="zh-CN" altLang="en-US" sz="1400" dirty="0" smtClean="0"/>
                        <a:t>西柚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卡路里低，减肥消水肿，使腿部纤细</a:t>
                      </a:r>
                      <a:r>
                        <a:rPr lang="en-US" altLang="zh-CN" sz="1400" dirty="0" smtClean="0"/>
                        <a:t>||⑤</a:t>
                      </a:r>
                      <a:r>
                        <a:rPr lang="zh-CN" altLang="en-US" sz="1400" dirty="0" smtClean="0"/>
                        <a:t>香蕉木瓜酸奶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营养丰富补充能量</a:t>
                      </a:r>
                      <a:r>
                        <a:rPr lang="en-US" altLang="zh-CN" sz="1400" dirty="0" smtClean="0"/>
                        <a:t>||⑥</a:t>
                      </a:r>
                      <a:r>
                        <a:rPr lang="zh-CN" altLang="en-US" sz="1400" dirty="0" smtClean="0"/>
                        <a:t>柚子葡萄汁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美容补维</a:t>
                      </a:r>
                      <a:r>
                        <a:rPr lang="en-US" altLang="zh-CN" sz="1400" dirty="0" smtClean="0"/>
                        <a:t>C||⑦</a:t>
                      </a:r>
                      <a:r>
                        <a:rPr lang="zh-CN" altLang="en-US" sz="1400" dirty="0" smtClean="0"/>
                        <a:t>黄瓜薄荷豆浆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消暑解乏</a:t>
                      </a:r>
                      <a:r>
                        <a:rPr lang="en-US" altLang="zh-CN" sz="1400" dirty="0" smtClean="0"/>
                        <a:t>||⑧</a:t>
                      </a:r>
                      <a:r>
                        <a:rPr lang="zh-CN" altLang="en-US" sz="1400" dirty="0" smtClean="0"/>
                        <a:t>枸杞菊花茶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安神护目。</a:t>
                      </a:r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低卡路里食物大盘点，想要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减肥</a:t>
                      </a:r>
                      <a:r>
                        <a:rPr lang="zh-CN" altLang="en-US" sz="1400" dirty="0" smtClean="0"/>
                        <a:t>的人士看过来了！想要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减肥</a:t>
                      </a:r>
                      <a:r>
                        <a:rPr lang="zh-CN" altLang="en-US" sz="1400" dirty="0" smtClean="0"/>
                        <a:t>，首先你得靠练！只有练得多，练得有效，才能消耗更多的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热量</a:t>
                      </a:r>
                      <a:r>
                        <a:rPr lang="zh-CN" altLang="en-US" sz="1400" dirty="0" smtClean="0"/>
                        <a:t>，建议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有氧运动搭配无氧运动</a:t>
                      </a:r>
                      <a:r>
                        <a:rPr lang="zh-CN" altLang="en-US" sz="1400" dirty="0" smtClean="0"/>
                        <a:t>。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其实你得会吃！不是有句话叫，“三分靠练，七分靠吃！”从此可见“吃”是非常重要的！吃的对，才能真正的瘦下来！那么下面这些低卡路里食物，你绝对值得拥有！</a:t>
                      </a:r>
                      <a:r>
                        <a:rPr lang="en-US" altLang="zh-CN" sz="1400" dirty="0" smtClean="0"/>
                        <a:t>||</a:t>
                      </a:r>
                      <a:r>
                        <a:rPr lang="zh-CN" altLang="en-US" sz="1400" dirty="0" smtClean="0"/>
                        <a:t>苹果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南瓜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南瓜子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大蒜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李子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梨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石榴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栗子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玉米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地瓜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燕麦片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芹菜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螃蟹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豆类食品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蘑菇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西红柿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酸奶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秋葵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西兰花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/>
                        <a:t>茄子</a:t>
                      </a:r>
                      <a:r>
                        <a:rPr lang="en-US" altLang="zh-CN" sz="1400" dirty="0" smtClean="0"/>
                        <a:t>|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减肥</a:t>
                      </a:r>
                      <a:r>
                        <a:rPr lang="zh-CN" altLang="en-US" sz="1400" dirty="0" smtClean="0"/>
                        <a:t>不知道吃什么？从上面挑吧！</a:t>
                      </a:r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夏天是一个让人特别想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减肥</a:t>
                      </a:r>
                      <a:r>
                        <a:rPr lang="zh-CN" altLang="en-US" sz="1400" dirty="0" smtClean="0"/>
                        <a:t>的季节，因为这炎热的天气中，你的赘肉无处可逃，很显尴尬。但是说减肥呢，即便是每天坚持了进行了减肥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运动</a:t>
                      </a:r>
                      <a:r>
                        <a:rPr lang="zh-CN" altLang="en-US" sz="1400" dirty="0" smtClean="0"/>
                        <a:t>，但是却无法控制自己的嘴，所以减肥迟迟不奏效。	那如果是控制不住嘴、抵挡不了美食的诱惑的人呢，可以选择一些低卡路里的食物，在享受美食，带来愉悦感的同时，还能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减肥瘦</a:t>
                      </a:r>
                      <a:r>
                        <a:rPr lang="zh-CN" altLang="en-US" sz="1400" smtClean="0"/>
                        <a:t>身！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9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72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641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场景信息丰富     ——工作进度汇报</vt:lpstr>
      <vt:lpstr>Tensor-based Item Recommendation using Probabilistic Ranking in Social Tagging Systems. WWW 2014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场景信息丰富     ——工作进度汇报</dc:title>
  <dc:creator>话橙</dc:creator>
  <cp:lastModifiedBy>话橙</cp:lastModifiedBy>
  <cp:revision>15</cp:revision>
  <dcterms:created xsi:type="dcterms:W3CDTF">2018-07-17T10:59:40Z</dcterms:created>
  <dcterms:modified xsi:type="dcterms:W3CDTF">2018-07-18T01:54:11Z</dcterms:modified>
</cp:coreProperties>
</file>