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50" r:id="rId3"/>
    <p:sldId id="351" r:id="rId4"/>
    <p:sldId id="352" r:id="rId5"/>
    <p:sldId id="356" r:id="rId6"/>
    <p:sldId id="353" r:id="rId7"/>
    <p:sldId id="358" r:id="rId8"/>
    <p:sldId id="359" r:id="rId9"/>
    <p:sldId id="355" r:id="rId10"/>
    <p:sldId id="3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琛" initials="林琛" lastIdx="1" clrIdx="0">
    <p:extLst>
      <p:ext uri="{19B8F6BF-5375-455C-9EA6-DF929625EA0E}">
        <p15:presenceInfo xmlns:p15="http://schemas.microsoft.com/office/powerpoint/2012/main" userId="林琛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2768-87B4-0848-839A-7520E10A0D89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38F0D-EB98-0C4C-8220-EFEC3A930B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71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73C1-336E-0142-9B87-0D6FA3BA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FC021-E203-2240-90AA-CE8401C6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3247B-2552-7E4E-9692-AECBAD3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6534-E8E6-EC42-B2A2-247554F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B3884-DA05-464D-A1B0-F3CE6E66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5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F6995-B622-7F4B-8582-C2691E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00C8C-4931-F54D-B9F4-D45DDEF7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0A6F9-6DF9-9A40-90E4-8AFC62A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B64C-0E5A-0D48-A35D-3A950E9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28DB6-A8D2-2446-80D1-249AFCB0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EF08F-7A9C-9147-BC2C-EB5ED17C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0DF80-68DA-9D41-861E-8EF21F92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29B9C-203C-7D4F-A4B7-8B3B7F30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4C0B1-EC27-DD43-A08D-290595C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905B6-65DB-A048-A7D0-287A8E4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FB14-AA9F-1944-9749-0432A14C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7183-3CA2-1F46-8030-A1F5E7CA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501CA-28B9-8A4B-88EB-8DBAEE28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1ABC-53B4-014B-9AF2-D81AA37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51611-D907-F940-8B61-4C8BF0D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BCBB-56F4-3C43-AB6F-A81DC3FF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70D72-FE23-B94C-8C58-94CD1DAF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9EA0E-5815-614D-AF4E-E457DC8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1E38-13FB-744B-AC86-800C852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1F8E-252E-A646-9DCF-15DD1632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5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D58E-3BFA-4F44-8481-08F6B1EC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AD88-1295-B140-A54B-68B0E0C38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C800-37A2-9E44-9F06-39FD3F13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B564E-81D4-5541-A927-434C0196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7EC6-A4F9-824F-9AF2-F72123A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21626-8EBC-B040-AD2D-522006D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9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D8251-D9F5-0247-81B3-598D464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C378-3336-1844-A0B5-FBE9B222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ECAB3-4D24-B040-BE54-4ED92578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AD894-8A12-5F41-89A6-7E1E812D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6B275-E123-664D-B68E-94DD4C54D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CD2A-2D31-8748-B8B2-434E592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631E2-643A-4A45-872C-D627FF4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588B4-6D3D-6C4D-8091-EC39789E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8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65B2-F68D-3149-BEDB-28ABCBA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91E6B-122B-C843-9105-A200C9A2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BB1BB-7D8B-7647-A8DE-6BCBC14E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432A8-CEC5-1B49-887A-97C53D0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9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FAC10-2598-9F4D-856A-E6B8137E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4069E6-74A1-BE4E-ADD3-76AC9A85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7192C-6E10-5B41-B9A0-2D0A5A6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05B4-0B6E-3F4A-AD55-95CE7AC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DB90-7797-3743-8BDD-646F66F5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94C4-964D-7D46-80CC-B6B29658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7818-F038-8142-B631-8F4B30E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C46D1-E2E9-5246-8C62-2A3D018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FDD2A-7687-C74D-B928-CA14B5E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CE47-4885-9349-B8AB-883BA62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6E928-94DD-0A4A-8106-4B11809C1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F428D-5F80-0142-88C4-2AD16496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B7FCF-BC97-034D-A9A8-76B8CDE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499B7-AFEC-3F46-9C12-7484633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AE360-F7D0-ED48-BA53-23EB4BBC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7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DCC37-1842-F242-A64C-7F19F83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827F-581E-0244-A596-6B459E6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5C38-BE2D-644D-85EE-78F336EB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CF63-5958-A345-A547-F329E7BA321E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7EF37-02C7-9748-BE3A-708FA424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37062-8E29-6440-97B3-3259C480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8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lweb.org/anthology/D14-100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C107-065A-6E45-8591-865C6AC8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可解释推荐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FEEE9-F884-C345-8048-36758D24E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林灵婷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59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08316-7829-7E4C-91B3-F0F34EF8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099C6-B9B6-3D49-A61D-0C0BEE94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kumimoji="1" lang="zh-CN" altLang="en-US" dirty="0"/>
              <a:t>改进候选句质量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论文</a:t>
            </a:r>
            <a:r>
              <a:rPr kumimoji="1" lang="en-US" altLang="zh-CN" dirty="0"/>
              <a:t>survey</a:t>
            </a:r>
            <a:r>
              <a:rPr kumimoji="1" lang="zh-CN" altLang="en-US" dirty="0"/>
              <a:t>，包括</a:t>
            </a:r>
            <a:r>
              <a:rPr kumimoji="1" lang="en" altLang="zh-CN" dirty="0">
                <a:hlinkClick r:id="rId2"/>
              </a:rPr>
              <a:t>http://www.aclweb.org/anthology/D14-1006</a:t>
            </a:r>
            <a:r>
              <a:rPr kumimoji="1" lang="en" altLang="zh-CN" dirty="0"/>
              <a:t> </a:t>
            </a:r>
            <a:r>
              <a:rPr kumimoji="1" lang="zh-CN" altLang="en" dirty="0"/>
              <a:t>等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确认弱监督数据：淘攻略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？外部数据？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弱监督框架选择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特征工程迭代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无监督框架（深度学习）与</a:t>
            </a:r>
            <a:r>
              <a:rPr kumimoji="1" lang="en-US" altLang="zh-CN" dirty="0"/>
              <a:t>data fusion</a:t>
            </a:r>
          </a:p>
          <a:p>
            <a:pPr>
              <a:buFont typeface="Wingdings" pitchFamily="2" charset="2"/>
              <a:buChar char="p"/>
            </a:pPr>
            <a:r>
              <a:rPr kumimoji="1" lang="en-US" altLang="zh-CN" dirty="0"/>
              <a:t>Template</a:t>
            </a:r>
            <a:r>
              <a:rPr kumimoji="1" lang="zh-CN" altLang="en-US" dirty="0"/>
              <a:t>定义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论文</a:t>
            </a:r>
            <a:r>
              <a:rPr kumimoji="1" lang="en-US" altLang="zh-CN" dirty="0"/>
              <a:t>survey</a:t>
            </a:r>
            <a:r>
              <a:rPr kumimoji="1" lang="zh-CN" altLang="en-US" dirty="0"/>
              <a:t>，包括</a:t>
            </a:r>
            <a:r>
              <a:rPr kumimoji="1" lang="en-US" altLang="zh-CN" dirty="0"/>
              <a:t>QA template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粒度</a:t>
            </a:r>
            <a:r>
              <a:rPr kumimoji="1" lang="en-US" altLang="zh-CN" dirty="0"/>
              <a:t>template</a:t>
            </a:r>
            <a:r>
              <a:rPr kumimoji="1" lang="zh-CN" altLang="en-US" dirty="0"/>
              <a:t>探索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句法</a:t>
            </a:r>
            <a:r>
              <a:rPr kumimoji="1" lang="zh-CN" altLang="en-US"/>
              <a:t>分析约束探索</a:t>
            </a:r>
          </a:p>
        </p:txBody>
      </p:sp>
    </p:spTree>
    <p:extLst>
      <p:ext uri="{BB962C8B-B14F-4D97-AF65-F5344CB8AC3E}">
        <p14:creationId xmlns:p14="http://schemas.microsoft.com/office/powerpoint/2010/main" val="186076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3B7C0-12AD-CD44-A565-3C6BE7DE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89780-D3CF-3D4A-A65D-6D305EDD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根据用户的搜索记录，给出可解释的推荐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输入</a:t>
            </a:r>
            <a:r>
              <a:rPr kumimoji="1" lang="en-US" altLang="zh-CN" dirty="0"/>
              <a:t>: Query log + </a:t>
            </a:r>
            <a:r>
              <a:rPr kumimoji="1" lang="zh-CN" altLang="en-US" dirty="0"/>
              <a:t>场景</a:t>
            </a:r>
            <a:r>
              <a:rPr kumimoji="1" lang="en-US" altLang="zh-CN" dirty="0"/>
              <a:t> </a:t>
            </a:r>
          </a:p>
          <a:p>
            <a:r>
              <a:rPr kumimoji="1" lang="zh-CN" altLang="en-US" dirty="0"/>
              <a:t>输出</a:t>
            </a:r>
            <a:r>
              <a:rPr kumimoji="1" lang="en-US" altLang="zh-CN" dirty="0"/>
              <a:t>: </a:t>
            </a:r>
            <a:r>
              <a:rPr kumimoji="1" lang="zh-CN" altLang="en-US" dirty="0"/>
              <a:t>自然语言解释</a:t>
            </a:r>
            <a:endParaRPr kumimoji="1" lang="en-US" altLang="zh-CN" dirty="0"/>
          </a:p>
          <a:p>
            <a:r>
              <a:rPr kumimoji="1" lang="zh-CN" altLang="en-US" dirty="0"/>
              <a:t>例子：场景（度假）</a:t>
            </a:r>
            <a:r>
              <a:rPr kumimoji="1" lang="en-US" altLang="zh-CN" dirty="0"/>
              <a:t>+ </a:t>
            </a:r>
            <a:r>
              <a:rPr kumimoji="1" lang="zh-CN" altLang="en-US" dirty="0"/>
              <a:t>查询（泳装） </a:t>
            </a:r>
            <a:r>
              <a:rPr kumimoji="1" lang="en-US" altLang="zh-CN" dirty="0"/>
              <a:t>=&gt; </a:t>
            </a:r>
            <a:r>
              <a:rPr kumimoji="1" lang="zh-CN" altLang="en-US" dirty="0"/>
              <a:t>推荐（沙滩裙）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9C1A27-3A10-4041-B509-6F79737D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98" y="4682000"/>
            <a:ext cx="7416800" cy="12954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85258" y="5394960"/>
            <a:ext cx="731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52059" y="5378335"/>
            <a:ext cx="731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218218" y="5378335"/>
            <a:ext cx="961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4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3A314-82B1-B341-AB4F-47A37AB7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97" y="169068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kumimoji="1" lang="zh-CN" altLang="en-US" sz="2800" dirty="0"/>
              <a:t>基于模板的方法</a:t>
            </a:r>
            <a:endParaRPr kumimoji="1" lang="en-US" altLang="zh-CN" sz="2800" dirty="0"/>
          </a:p>
          <a:p>
            <a:pPr marL="457200" lvl="1" indent="0">
              <a:buNone/>
            </a:pPr>
            <a:endParaRPr kumimoji="1" lang="en-US" altLang="zh-CN" sz="2800" dirty="0"/>
          </a:p>
          <a:p>
            <a:pPr lvl="1"/>
            <a:r>
              <a:rPr kumimoji="1" lang="zh-CN" altLang="en-US" sz="2800" dirty="0"/>
              <a:t>根据淘攻略筛选出包含商品的句子</a:t>
            </a:r>
            <a:r>
              <a:rPr kumimoji="1" lang="en-US" altLang="zh-CN" sz="2800" dirty="0"/>
              <a:t>()</a:t>
            </a:r>
          </a:p>
          <a:p>
            <a:pPr lvl="1"/>
            <a:r>
              <a:rPr kumimoji="1" lang="zh-CN" altLang="en-US" sz="2800" dirty="0"/>
              <a:t>根据这些句子生成模板集合</a:t>
            </a:r>
            <a:r>
              <a:rPr kumimoji="1" lang="en-US" altLang="zh-CN" sz="2800" dirty="0"/>
              <a:t>()</a:t>
            </a:r>
          </a:p>
          <a:p>
            <a:pPr lvl="1"/>
            <a:r>
              <a:rPr kumimoji="1" lang="zh-CN" altLang="en-US" sz="2800" dirty="0"/>
              <a:t>根据用户的搜索记录在知识图谱中查找路径，选择匹配度最高的模板，生成自然语言解释</a:t>
            </a:r>
            <a:endParaRPr kumimoji="1" lang="en-US" altLang="zh-CN" sz="2800" dirty="0"/>
          </a:p>
          <a:p>
            <a:pPr lvl="1"/>
            <a:endParaRPr kumimoji="1"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0C3B7C0-12AD-CD44-A565-3C6BE7D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问题定义</a:t>
            </a:r>
          </a:p>
        </p:txBody>
      </p:sp>
    </p:spTree>
    <p:extLst>
      <p:ext uri="{BB962C8B-B14F-4D97-AF65-F5344CB8AC3E}">
        <p14:creationId xmlns:p14="http://schemas.microsoft.com/office/powerpoint/2010/main" val="316951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句子选择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3123"/>
            <a:ext cx="10515600" cy="521082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以“度假用品”为例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kumimoji="1" lang="zh-CN" altLang="en-US" dirty="0"/>
              <a:t>从淘攻略中选择长度</a:t>
            </a:r>
            <a:r>
              <a:rPr kumimoji="1" lang="en-US" altLang="zh-CN" dirty="0"/>
              <a:t>&gt;10</a:t>
            </a:r>
            <a:r>
              <a:rPr kumimoji="1" lang="zh-CN" altLang="en-US" dirty="0"/>
              <a:t>且至少包含两个商品或场景词的句子，根据句子长度、包含商品数、熵，情感对文本进行排序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75" y="2079321"/>
            <a:ext cx="9880230" cy="3269292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228953" y="2768252"/>
            <a:ext cx="9043791" cy="250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28953" y="2580361"/>
            <a:ext cx="913147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28953" y="2580361"/>
            <a:ext cx="0" cy="1878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285270" y="2592887"/>
            <a:ext cx="0" cy="1878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0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7008"/>
            <a:ext cx="10515600" cy="1325563"/>
          </a:xfrm>
        </p:spPr>
        <p:txBody>
          <a:bodyPr/>
          <a:lstStyle/>
          <a:p>
            <a:r>
              <a:rPr lang="zh-CN" altLang="en-US" dirty="0"/>
              <a:t>句子选择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6066"/>
            <a:ext cx="10515600" cy="4673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句子排序不够好，没办法直接过滤得到描述性文本。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4665"/>
          <a:stretch/>
        </p:blipFill>
        <p:spPr>
          <a:xfrm>
            <a:off x="1102291" y="1352811"/>
            <a:ext cx="8329808" cy="42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199"/>
            <a:ext cx="10515600" cy="4351338"/>
          </a:xfrm>
        </p:spPr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2000</a:t>
            </a:r>
            <a:r>
              <a:rPr lang="zh-CN" altLang="en-US" dirty="0"/>
              <a:t>条句子进行句法依存分析</a:t>
            </a:r>
            <a:endParaRPr lang="en-US" altLang="zh-CN" dirty="0"/>
          </a:p>
          <a:p>
            <a:r>
              <a:rPr lang="zh-CN" altLang="en-US" dirty="0"/>
              <a:t>使用频繁子图挖掘算法</a:t>
            </a:r>
            <a:r>
              <a:rPr lang="en-US" altLang="zh-CN" dirty="0" err="1"/>
              <a:t>gSpan</a:t>
            </a:r>
            <a:r>
              <a:rPr lang="zh-CN" altLang="en-US" dirty="0"/>
              <a:t>寻找频繁子树</a:t>
            </a:r>
            <a:endParaRPr lang="en-US" altLang="zh-CN" dirty="0"/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商品所在位置定义为</a:t>
            </a:r>
            <a:r>
              <a:rPr kumimoji="1" lang="en-US" altLang="zh-CN" dirty="0"/>
              <a:t>slots,</a:t>
            </a:r>
            <a:r>
              <a:rPr lang="zh-CN" altLang="en-US" dirty="0"/>
              <a:t>根据商品在</a:t>
            </a:r>
            <a:r>
              <a:rPr lang="en-US" altLang="zh-CN" dirty="0"/>
              <a:t>KG</a:t>
            </a:r>
            <a:r>
              <a:rPr lang="zh-CN" altLang="en-US" dirty="0"/>
              <a:t>中找到对应的子图</a:t>
            </a:r>
            <a:endParaRPr lang="en-US" altLang="zh-CN" dirty="0"/>
          </a:p>
          <a:p>
            <a:endParaRPr kumimoji="1" lang="en-US" altLang="zh-CN" dirty="0"/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71" y="3045615"/>
            <a:ext cx="3657607" cy="36301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29" y="3045615"/>
            <a:ext cx="3657607" cy="36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2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9" y="3881191"/>
            <a:ext cx="3639319" cy="27157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765" y="3881192"/>
            <a:ext cx="3739903" cy="27157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668" y="3954491"/>
            <a:ext cx="4087376" cy="271577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8" y="547613"/>
            <a:ext cx="4096520" cy="271577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51" y="150313"/>
            <a:ext cx="4572009" cy="385710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24" y="3714"/>
            <a:ext cx="4175351" cy="415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3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199"/>
            <a:ext cx="10515600" cy="4351338"/>
          </a:xfrm>
        </p:spPr>
        <p:txBody>
          <a:bodyPr/>
          <a:lstStyle/>
          <a:p>
            <a:r>
              <a:rPr lang="zh-CN" altLang="en-US" dirty="0"/>
              <a:t>存在问题：这些频繁子树的支持度低（低于</a:t>
            </a:r>
            <a:r>
              <a:rPr lang="en-US" altLang="zh-CN" dirty="0"/>
              <a:t>10</a:t>
            </a:r>
            <a:r>
              <a:rPr lang="zh-CN" altLang="en-US" dirty="0"/>
              <a:t>，大部分低于</a:t>
            </a:r>
            <a:r>
              <a:rPr lang="en-US" altLang="zh-CN" dirty="0"/>
              <a:t>5</a:t>
            </a:r>
            <a:r>
              <a:rPr lang="zh-CN" altLang="en-US" dirty="0"/>
              <a:t>）， 覆盖的节点也不多。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考虑：可能不需要考虑句法，频繁子序列就可以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19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55964" y="3318453"/>
            <a:ext cx="2452254" cy="1699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KG,</a:t>
            </a:r>
            <a:r>
              <a:rPr lang="zh-CN" altLang="en-US" dirty="0"/>
              <a:t>将</a:t>
            </a:r>
            <a:r>
              <a:rPr lang="en-US" altLang="zh-CN" dirty="0"/>
              <a:t>query</a:t>
            </a:r>
            <a:r>
              <a:rPr lang="zh-CN" altLang="en-US" dirty="0"/>
              <a:t>中的商品放入</a:t>
            </a:r>
            <a:r>
              <a:rPr lang="en-US" altLang="zh-CN" dirty="0"/>
              <a:t>slots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模板排序</a:t>
            </a:r>
          </a:p>
        </p:txBody>
      </p:sp>
      <p:sp>
        <p:nvSpPr>
          <p:cNvPr id="4" name="流程图: 接点 3"/>
          <p:cNvSpPr/>
          <p:nvPr/>
        </p:nvSpPr>
        <p:spPr>
          <a:xfrm>
            <a:off x="2824620" y="3186930"/>
            <a:ext cx="300624" cy="26304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/>
          <p:cNvSpPr/>
          <p:nvPr/>
        </p:nvSpPr>
        <p:spPr>
          <a:xfrm>
            <a:off x="1777864" y="3773348"/>
            <a:ext cx="275573" cy="28809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/>
          <p:cNvSpPr/>
          <p:nvPr/>
        </p:nvSpPr>
        <p:spPr>
          <a:xfrm>
            <a:off x="2564766" y="4522080"/>
            <a:ext cx="325677" cy="33820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4" idx="2"/>
            <a:endCxn id="5" idx="7"/>
          </p:cNvCxnSpPr>
          <p:nvPr/>
        </p:nvCxnSpPr>
        <p:spPr>
          <a:xfrm flipH="1">
            <a:off x="2013080" y="3318453"/>
            <a:ext cx="811540" cy="49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780517" y="3463105"/>
            <a:ext cx="190776" cy="111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/>
          <p:cNvSpPr/>
          <p:nvPr/>
        </p:nvSpPr>
        <p:spPr>
          <a:xfrm>
            <a:off x="5294739" y="3122112"/>
            <a:ext cx="313150" cy="3926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/>
          <p:cNvSpPr/>
          <p:nvPr/>
        </p:nvSpPr>
        <p:spPr>
          <a:xfrm>
            <a:off x="4854523" y="4213262"/>
            <a:ext cx="338203" cy="28809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/>
          <p:cNvSpPr/>
          <p:nvPr/>
        </p:nvSpPr>
        <p:spPr>
          <a:xfrm>
            <a:off x="6002163" y="3866764"/>
            <a:ext cx="363255" cy="325677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5070010" y="4811280"/>
            <a:ext cx="356992" cy="31484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7" idx="3"/>
            <a:endCxn id="48" idx="7"/>
          </p:cNvCxnSpPr>
          <p:nvPr/>
        </p:nvCxnSpPr>
        <p:spPr>
          <a:xfrm flipH="1">
            <a:off x="5143197" y="3457286"/>
            <a:ext cx="197402" cy="798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7" idx="5"/>
            <a:endCxn id="49" idx="1"/>
          </p:cNvCxnSpPr>
          <p:nvPr/>
        </p:nvCxnSpPr>
        <p:spPr>
          <a:xfrm>
            <a:off x="5562029" y="3457286"/>
            <a:ext cx="493331" cy="45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8" idx="5"/>
            <a:endCxn id="51" idx="0"/>
          </p:cNvCxnSpPr>
          <p:nvPr/>
        </p:nvCxnSpPr>
        <p:spPr>
          <a:xfrm>
            <a:off x="5143197" y="4459170"/>
            <a:ext cx="105309" cy="35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408218" y="4061447"/>
            <a:ext cx="315884" cy="311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4"/>
            <a:endCxn id="8" idx="1"/>
          </p:cNvCxnSpPr>
          <p:nvPr/>
        </p:nvCxnSpPr>
        <p:spPr>
          <a:xfrm>
            <a:off x="2974932" y="3449976"/>
            <a:ext cx="479546" cy="65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04450" y="5180867"/>
            <a:ext cx="133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slot1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307748" y="5210945"/>
            <a:ext cx="133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slot2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263535" y="2951018"/>
            <a:ext cx="5295207" cy="28263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0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324</Words>
  <Application>Microsoft Macintosh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可解释推荐</vt:lpstr>
      <vt:lpstr>问题定义</vt:lpstr>
      <vt:lpstr>问题定义</vt:lpstr>
      <vt:lpstr>句子选择</vt:lpstr>
      <vt:lpstr>句子选择</vt:lpstr>
      <vt:lpstr>生成模板</vt:lpstr>
      <vt:lpstr>PowerPoint 演示文稿</vt:lpstr>
      <vt:lpstr>生成模板</vt:lpstr>
      <vt:lpstr>模板匹配</vt:lpstr>
      <vt:lpstr>下周工作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 基于知识图谱的推荐系统</dc:title>
  <dc:creator>林琛</dc:creator>
  <cp:lastModifiedBy>Lin Chen</cp:lastModifiedBy>
  <cp:revision>48</cp:revision>
  <dcterms:created xsi:type="dcterms:W3CDTF">2018-06-26T05:47:59Z</dcterms:created>
  <dcterms:modified xsi:type="dcterms:W3CDTF">2018-07-04T08:12:56Z</dcterms:modified>
</cp:coreProperties>
</file>