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4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5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3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3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744B-6762-408C-9EFD-1D5B466982E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3F36-FFAC-4531-9E72-D6041995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1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频繁项集筛选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217"/>
          </a:xfrm>
        </p:spPr>
        <p:txBody>
          <a:bodyPr/>
          <a:lstStyle/>
          <a:p>
            <a:r>
              <a:rPr lang="zh-CN" altLang="en-US" dirty="0" smtClean="0"/>
              <a:t>解释频繁项集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7577" y="978794"/>
            <a:ext cx="450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初步想法是通过频繁类目的集合，找出频繁类目集合涉及的购买商品，通过商品标题抽取关键词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04441" y="1122642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衬衫</a:t>
            </a:r>
            <a:r>
              <a:rPr lang="en-US" altLang="zh-CN" dirty="0"/>
              <a:t>|||</a:t>
            </a:r>
            <a:r>
              <a:rPr lang="zh-CN" altLang="en-US" dirty="0"/>
              <a:t>休闲裤</a:t>
            </a:r>
            <a:r>
              <a:rPr lang="en-US" altLang="zh-CN" dirty="0"/>
              <a:t>|||T</a:t>
            </a:r>
            <a:r>
              <a:rPr lang="zh-CN" altLang="en-US" dirty="0"/>
              <a:t>恤</a:t>
            </a:r>
            <a:r>
              <a:rPr lang="en-US" altLang="zh-CN" dirty="0"/>
              <a:t>|||</a:t>
            </a:r>
            <a:r>
              <a:rPr lang="zh-CN" altLang="en-US" dirty="0"/>
              <a:t>时尚套装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86817"/>
            <a:ext cx="9791700" cy="2171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913" y="4443210"/>
            <a:ext cx="74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购买上面类目集合的用户所购买的，与集合中类目有关的商品的名称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67" y="2078402"/>
            <a:ext cx="1695450" cy="2152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74067" y="4443210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抽取的关键词集合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217"/>
          </a:xfrm>
        </p:spPr>
        <p:txBody>
          <a:bodyPr/>
          <a:lstStyle/>
          <a:p>
            <a:r>
              <a:rPr lang="zh-CN" altLang="en-US" dirty="0" smtClean="0"/>
              <a:t>解释频繁项集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58210" y="1215143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百香果</a:t>
            </a:r>
            <a:r>
              <a:rPr lang="en-US" altLang="zh-CN" dirty="0"/>
              <a:t>|||</a:t>
            </a:r>
            <a:r>
              <a:rPr lang="zh-CN" altLang="en-US" dirty="0"/>
              <a:t>食糖</a:t>
            </a:r>
            <a:r>
              <a:rPr lang="en-US" altLang="zh-CN" dirty="0"/>
              <a:t>|||</a:t>
            </a:r>
            <a:r>
              <a:rPr lang="zh-CN" altLang="en-US" dirty="0"/>
              <a:t>柠檬</a:t>
            </a:r>
            <a:r>
              <a:rPr lang="en-US" altLang="zh-CN" dirty="0"/>
              <a:t>|||</a:t>
            </a:r>
            <a:r>
              <a:rPr lang="zh-CN" altLang="en-US" dirty="0"/>
              <a:t>密封罐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3943" y="5640945"/>
            <a:ext cx="74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购买上面类目集合的用户所购买的，与集合中类目有关的商品的名称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74066" y="4443210"/>
            <a:ext cx="181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抽取的关键短语集合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19387"/>
            <a:ext cx="1062507" cy="1567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74317"/>
            <a:ext cx="9639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70" y="656823"/>
            <a:ext cx="10515600" cy="4695892"/>
          </a:xfrm>
        </p:spPr>
        <p:txBody>
          <a:bodyPr/>
          <a:lstStyle/>
          <a:p>
            <a:r>
              <a:rPr lang="zh-CN" altLang="en-US" dirty="0" smtClean="0"/>
              <a:t>存在问题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关键词解释集合不太合理，尤其是涉及到共同用途的集合，从商品名中很难抽取到有用的关键词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无法使用不在商品名中的词来解释频繁集，但大多数集合都无法通过文本词来解释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继续查找相关工作，找更合理的方法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通过外部数据解释集合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46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613338" cy="6136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49590"/>
              </p:ext>
            </p:extLst>
          </p:nvPr>
        </p:nvGraphicFramePr>
        <p:xfrm>
          <a:off x="154545" y="1366783"/>
          <a:ext cx="6735652" cy="395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974"/>
                <a:gridCol w="1841678"/>
              </a:tblGrid>
              <a:tr h="380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关东煮机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商用烤饼机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扒炉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铁板烧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手抓饼炉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蒸炉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蒸包炉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相同的使用场合（小吃店）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浓缩料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猪饲料（全价）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共同的作用对象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太平猴魁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洞庭碧螺春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信阳毛尖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安吉白茶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同一种类别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待产包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产妇卫生巾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手偶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安抚玩偶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马桶垫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月子牙刷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共同的使用人群（孕妇和小孩）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办公电脑桌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吊扇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轮椅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实木床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沐浴桶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沐浴盆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书架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共同的种类，都是家具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显卡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固态硬盘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显示器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内存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电源</a:t>
                      </a:r>
                      <a:r>
                        <a:rPr lang="en-US" altLang="zh-CN" dirty="0" smtClean="0"/>
                        <a:t>|||CPU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共同的目的，组合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2659" y="90186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比较好的集合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00056" y="901867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比较差的集合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91127"/>
              </p:ext>
            </p:extLst>
          </p:nvPr>
        </p:nvGraphicFramePr>
        <p:xfrm>
          <a:off x="7302322" y="1366783"/>
          <a:ext cx="479094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022"/>
                <a:gridCol w="139091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水槽套餐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医用病床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天文望远镜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整体楼梯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大提琴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大班台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主管桌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使用场景混乱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角柜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组合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屏风工作位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电动车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电动自行车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会议桌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面盆龙头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有噪音（电动车和电动自行车）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K-</a:t>
                      </a:r>
                      <a:r>
                        <a:rPr lang="zh-CN" altLang="en-US" dirty="0" smtClean="0"/>
                        <a:t>快币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居家搬家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知识产权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专利申请</a:t>
                      </a:r>
                      <a:r>
                        <a:rPr lang="en-US" altLang="zh-CN" dirty="0" smtClean="0"/>
                        <a:t>|||</a:t>
                      </a:r>
                      <a:r>
                        <a:rPr lang="zh-CN" altLang="en-US" dirty="0" smtClean="0"/>
                        <a:t>充值软件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集合中类目本身能产生关联的可能性较小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8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885"/>
          </a:xfrm>
        </p:spPr>
        <p:txBody>
          <a:bodyPr/>
          <a:lstStyle/>
          <a:p>
            <a:r>
              <a:rPr lang="zh-CN" altLang="en-US" dirty="0" smtClean="0"/>
              <a:t>刷单数据过滤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135" y="862885"/>
            <a:ext cx="1634544" cy="492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35" y="1401920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组合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屏风工作位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电动车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餐桌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实木床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电动自行车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面盆龙头</a:t>
            </a:r>
            <a:r>
              <a:rPr lang="zh-CN" altLang="en-US" dirty="0" smtClean="0"/>
              <a:t> </a:t>
            </a:r>
            <a:r>
              <a:rPr lang="en-US" altLang="zh-CN" dirty="0" smtClean="0"/>
              <a:t>		15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07" y="2218342"/>
            <a:ext cx="9515475" cy="258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185" y="4984124"/>
            <a:ext cx="101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所有购买的商品类目包含以上类目集合的用户，所购买的商品的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的集合，每行为一个用户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885"/>
          </a:xfrm>
        </p:spPr>
        <p:txBody>
          <a:bodyPr/>
          <a:lstStyle/>
          <a:p>
            <a:r>
              <a:rPr lang="zh-CN" altLang="en-US" dirty="0" smtClean="0"/>
              <a:t>刷单数据过滤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135" y="862885"/>
            <a:ext cx="1634544" cy="492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4952" y="4417453"/>
            <a:ext cx="3296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所有购买的商品类目包含以上类目集合的用户，所购买的商品的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的集合，每行为一个用户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4952" y="1401920"/>
            <a:ext cx="368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面膜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电子美容仪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休闲裤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竹炭包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炭盒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活性炭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|||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香熏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香料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97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69" y="0"/>
            <a:ext cx="6893488" cy="66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885"/>
          </a:xfrm>
        </p:spPr>
        <p:txBody>
          <a:bodyPr/>
          <a:lstStyle/>
          <a:p>
            <a:r>
              <a:rPr lang="zh-CN" altLang="en-US" dirty="0" smtClean="0"/>
              <a:t>刷单数据过滤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135" y="862885"/>
            <a:ext cx="1634544" cy="492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175065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待产包</a:t>
            </a:r>
            <a:r>
              <a:rPr lang="en-US" altLang="zh-CN" dirty="0"/>
              <a:t>|||</a:t>
            </a:r>
            <a:r>
              <a:rPr lang="zh-CN" altLang="en-US" dirty="0"/>
              <a:t>手偶</a:t>
            </a:r>
            <a:r>
              <a:rPr lang="en-US" altLang="zh-CN" dirty="0"/>
              <a:t>/</a:t>
            </a:r>
            <a:r>
              <a:rPr lang="zh-CN" altLang="en-US" dirty="0"/>
              <a:t>安抚玩偶</a:t>
            </a:r>
            <a:r>
              <a:rPr lang="en-US" altLang="zh-CN" dirty="0"/>
              <a:t>|||</a:t>
            </a:r>
            <a:r>
              <a:rPr lang="zh-CN" altLang="en-US" dirty="0"/>
              <a:t>护具（器械）</a:t>
            </a:r>
            <a:r>
              <a:rPr lang="en-US" altLang="zh-CN" dirty="0"/>
              <a:t>|||</a:t>
            </a:r>
            <a:r>
              <a:rPr lang="zh-CN" altLang="en-US" dirty="0"/>
              <a:t>产妇卫生巾</a:t>
            </a:r>
            <a:r>
              <a:rPr lang="en-US" altLang="zh-CN" dirty="0"/>
              <a:t>|||</a:t>
            </a:r>
            <a:r>
              <a:rPr lang="zh-CN" altLang="en-US" dirty="0"/>
              <a:t>月子牙刷</a:t>
            </a:r>
            <a:r>
              <a:rPr lang="en-US" altLang="zh-CN" dirty="0"/>
              <a:t>|||</a:t>
            </a:r>
            <a:r>
              <a:rPr lang="zh-CN" altLang="en-US" dirty="0"/>
              <a:t>滴眼液、护眼用品</a:t>
            </a:r>
            <a:r>
              <a:rPr lang="en-US" altLang="zh-CN" dirty="0"/>
              <a:t>|||</a:t>
            </a:r>
            <a:r>
              <a:rPr lang="zh-CN" altLang="en-US" dirty="0"/>
              <a:t>奶瓶</a:t>
            </a:r>
            <a:r>
              <a:rPr lang="en-US" altLang="zh-CN" dirty="0"/>
              <a:t>|||</a:t>
            </a:r>
            <a:r>
              <a:rPr lang="zh-CN" altLang="en-US" dirty="0"/>
              <a:t>马桶</a:t>
            </a:r>
            <a:r>
              <a:rPr lang="zh-CN" altLang="en-US" dirty="0" smtClean="0"/>
              <a:t>垫  </a:t>
            </a:r>
            <a:r>
              <a:rPr lang="en-US" altLang="zh-CN" dirty="0" smtClean="0"/>
              <a:t>39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29967" y="6175065"/>
            <a:ext cx="501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所有购买的商品类目包含以上类目集合的用户，所购买的商品的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的集合，每行为一个用户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816"/>
            <a:ext cx="12191999" cy="53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885"/>
          </a:xfrm>
        </p:spPr>
        <p:txBody>
          <a:bodyPr/>
          <a:lstStyle/>
          <a:p>
            <a:r>
              <a:rPr lang="zh-CN" altLang="en-US" dirty="0" smtClean="0"/>
              <a:t>数据过滤后结果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52315" y="965915"/>
            <a:ext cx="440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结果初步观察好了很多，基本排在靠前的都是比较好的集合，有极少部分比较好的集合排名靠后（可以忽略或者通过分类器对数据进行分类）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8376" y="3837904"/>
            <a:ext cx="462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结果中有较多可以合并的集合，下一步打算寻找频繁集中的最大集，并对最大集进行尽可能的合并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878"/>
            <a:ext cx="62865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14656"/>
            <a:ext cx="5898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初步过滤策略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50761" y="927279"/>
            <a:ext cx="4507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根据商品的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的频繁集，如果超过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个以上的商品同时被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个以上的人购买，就认为是刷单数据。如：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73769" y="59100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570629764055|||568628748615|||569958698648|||571492929404|||</a:t>
            </a:r>
            <a:r>
              <a:rPr lang="en-US" altLang="zh-CN" dirty="0" smtClean="0"/>
              <a:t>570998570052		32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2434" y="5944807"/>
            <a:ext cx="292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购买该商品集合的用户购买的所有商品部分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1850609"/>
            <a:ext cx="10629900" cy="3971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73769" y="107617"/>
            <a:ext cx="730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婴儿医用脐疝带小儿疝气带婴幼儿脐疝袋新生儿凸肚脐贴儿童透气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/>
              <a:t>孕产妇医院胎心监护带胎心监测绑带加长加宽加厚通用胎监带</a:t>
            </a:r>
            <a:r>
              <a:rPr lang="en-US" altLang="zh-CN" dirty="0"/>
              <a:t>2</a:t>
            </a:r>
            <a:r>
              <a:rPr lang="zh-CN" altLang="en-US" dirty="0"/>
              <a:t>条</a:t>
            </a:r>
            <a:r>
              <a:rPr lang="zh-CN" altLang="en-US" dirty="0" smtClean="0"/>
              <a:t>装</a:t>
            </a:r>
            <a:endParaRPr lang="en-US" altLang="zh-CN" dirty="0" smtClean="0"/>
          </a:p>
          <a:p>
            <a:r>
              <a:rPr lang="zh-CN" altLang="en-US" dirty="0"/>
              <a:t>正品治疗型静脉曲张袜医用女男弹力袜护士夏季薄中老年二级护</a:t>
            </a:r>
            <a:r>
              <a:rPr lang="zh-CN" altLang="en-US" dirty="0" smtClean="0"/>
              <a:t>小腿</a:t>
            </a:r>
            <a:endParaRPr lang="en-US" altLang="zh-CN" dirty="0" smtClean="0"/>
          </a:p>
          <a:p>
            <a:r>
              <a:rPr lang="zh-CN" altLang="en-US" dirty="0"/>
              <a:t>万毛月子牙刷孕妇软毛产后口腔护理专用孕产妇牙刷怀孕期用品</a:t>
            </a:r>
            <a:r>
              <a:rPr lang="zh-CN" altLang="en-US" dirty="0" smtClean="0"/>
              <a:t>套装</a:t>
            </a:r>
            <a:endParaRPr lang="en-US" altLang="zh-CN" dirty="0" smtClean="0"/>
          </a:p>
          <a:p>
            <a:r>
              <a:rPr lang="zh-CN" altLang="en-US" dirty="0"/>
              <a:t>纳米银硅胶奶瓶戒奶断奶神器仿母乳房全超软宝宝</a:t>
            </a:r>
            <a:r>
              <a:rPr lang="en-US" altLang="zh-CN" dirty="0" err="1"/>
              <a:t>ppsu</a:t>
            </a:r>
            <a:r>
              <a:rPr lang="zh-CN" altLang="en-US" dirty="0"/>
              <a:t>防耐摔宽口径</a:t>
            </a:r>
          </a:p>
        </p:txBody>
      </p:sp>
    </p:spTree>
    <p:extLst>
      <p:ext uri="{BB962C8B-B14F-4D97-AF65-F5344CB8AC3E}">
        <p14:creationId xmlns:p14="http://schemas.microsoft.com/office/powerpoint/2010/main" val="23811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459"/>
          </a:xfrm>
        </p:spPr>
        <p:txBody>
          <a:bodyPr/>
          <a:lstStyle/>
          <a:p>
            <a:r>
              <a:rPr lang="zh-CN" altLang="en-US" dirty="0" smtClean="0"/>
              <a:t>过滤结果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992" y="904690"/>
            <a:ext cx="538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过滤结果中仍有一些疑似的刷单数据，可能是由于之前过滤的不够干净，下一步考虑将所有涉嫌刷单的人购买的商品全部过滤掉。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81352" y="604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灭蚊灯/吸蚊机/灭蝇灯|||吸尘器|||投影机|||扫地机器人|||置地/升降晾晒衣架|||旅行</a:t>
            </a:r>
            <a:r>
              <a:rPr lang="zh-CN" altLang="en-US" dirty="0" smtClean="0"/>
              <a:t>箱    </a:t>
            </a:r>
            <a:r>
              <a:rPr lang="en-US" altLang="zh-CN" dirty="0" smtClean="0"/>
              <a:t>		24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81352" y="14360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电动牙刷|||其他机械五金（新）|||温灸器配件|||壁灯|||现代装饰画|||化纤</a:t>
            </a:r>
            <a:r>
              <a:rPr lang="zh-CN" altLang="en-US" dirty="0" smtClean="0"/>
              <a:t>被</a:t>
            </a:r>
            <a:r>
              <a:rPr lang="en-US" altLang="zh-CN" dirty="0" smtClean="0"/>
              <a:t>		19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72" y="2496940"/>
            <a:ext cx="8010525" cy="3295650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5400000" flipH="1" flipV="1">
            <a:off x="8455152" y="1959908"/>
            <a:ext cx="583498" cy="364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459"/>
          </a:xfrm>
        </p:spPr>
        <p:txBody>
          <a:bodyPr/>
          <a:lstStyle/>
          <a:p>
            <a:r>
              <a:rPr lang="zh-CN" altLang="en-US" dirty="0" smtClean="0"/>
              <a:t>过滤结果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992" y="904690"/>
            <a:ext cx="53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结果中相关性比较大的结果</a:t>
            </a:r>
            <a:r>
              <a:rPr lang="zh-CN" altLang="en-US" dirty="0"/>
              <a:t>比</a:t>
            </a:r>
            <a:r>
              <a:rPr lang="zh-CN" altLang="en-US" dirty="0" smtClean="0"/>
              <a:t>原来好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9" y="1618579"/>
            <a:ext cx="3480967" cy="4677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9" y="2128059"/>
            <a:ext cx="3351392" cy="2835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8" y="2430933"/>
            <a:ext cx="3863005" cy="8531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3679" y="904690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但仍有一些关联不是很大，或有噪音的数据，考虑原因是刷单数据过滤不全，或偶然性事件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844" y="2050785"/>
            <a:ext cx="4045723" cy="2287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844" y="2398758"/>
            <a:ext cx="3850986" cy="4345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843" y="2952548"/>
            <a:ext cx="3894907" cy="8467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7431" y="4121239"/>
            <a:ext cx="476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同时，过滤后的数据频繁集的支持度普遍减小，可能本身不足够频繁，单页可能因此有些具有关联的集合被刷掉，考虑降低最小支持度。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36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948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频繁项集筛选</vt:lpstr>
      <vt:lpstr>Case study</vt:lpstr>
      <vt:lpstr>刷单数据过滤</vt:lpstr>
      <vt:lpstr>刷单数据过滤</vt:lpstr>
      <vt:lpstr>刷单数据过滤</vt:lpstr>
      <vt:lpstr>数据过滤后结果</vt:lpstr>
      <vt:lpstr>PowerPoint 演示文稿</vt:lpstr>
      <vt:lpstr>过滤结果</vt:lpstr>
      <vt:lpstr>过滤结果</vt:lpstr>
      <vt:lpstr>解释频繁项集</vt:lpstr>
      <vt:lpstr>解释频繁项集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频繁项集筛选</dc:title>
  <dc:creator>码熊</dc:creator>
  <cp:lastModifiedBy>码熊</cp:lastModifiedBy>
  <cp:revision>29</cp:revision>
  <dcterms:created xsi:type="dcterms:W3CDTF">2018-07-16T11:37:14Z</dcterms:created>
  <dcterms:modified xsi:type="dcterms:W3CDTF">2018-07-18T01:54:25Z</dcterms:modified>
</cp:coreProperties>
</file>