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7" r:id="rId6"/>
    <p:sldId id="258" r:id="rId7"/>
    <p:sldId id="261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0B32E-84E9-4563-910A-3CA2AE383A79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DCD8D-EF33-41FA-B052-00A7FD8BB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5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这里实际上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B331B-DDB6-4DBE-92C5-0DB639557C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8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9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41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0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2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4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C3B0-F3A6-4B0A-AF66-BFACA58ADF60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5D47-65C3-47E2-933F-506EE303A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工作进度汇报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徐哲（暂明）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25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6989"/>
            <a:ext cx="10515600" cy="22610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问题定义：给定一个虚拟类目（如游戏本），挖掘出其特殊的，关键的属性。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输入：虚拟类目，用户搜索点击表，商品量表。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输出：虚拟类目的关键属性</a:t>
            </a:r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983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440"/>
          </a:xfrm>
        </p:spPr>
        <p:txBody>
          <a:bodyPr/>
          <a:lstStyle/>
          <a:p>
            <a:r>
              <a:rPr lang="zh-CN" altLang="en-US" dirty="0" smtClean="0"/>
              <a:t>基本方法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838200" y="2529001"/>
            <a:ext cx="10633364" cy="3589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给定虚拟类目，通过搜索点击表的搜索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找到关于该虚拟类目的商品集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观察商品集的商品的类别结构，找到最能概括这个虚拟类目的基础类目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反向筛选该虚拟类目的商品集，去掉不属于步骤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得到的基础类目的商品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去商品全量表选出该基础类目的所有商品，组成基础类目的商品集</a:t>
            </a:r>
            <a:endParaRPr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比较基础类目商品集和虚拟类目的商品集，得到虚拟类目的关键属性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5631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55906" cy="1325563"/>
          </a:xfrm>
        </p:spPr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838200" y="1690688"/>
            <a:ext cx="10515600" cy="56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Case</a:t>
            </a:r>
          </a:p>
        </p:txBody>
      </p:sp>
      <p:sp>
        <p:nvSpPr>
          <p:cNvPr id="38" name="矩形 37"/>
          <p:cNvSpPr/>
          <p:nvPr/>
        </p:nvSpPr>
        <p:spPr>
          <a:xfrm>
            <a:off x="947651" y="2394067"/>
            <a:ext cx="931025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游戏本</a:t>
            </a:r>
            <a:endParaRPr lang="zh-CN" altLang="en-US" b="1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856510" y="2635134"/>
            <a:ext cx="13777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864170" y="2259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搜索点击表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endCxn id="30" idx="0"/>
          </p:cNvCxnSpPr>
          <p:nvPr/>
        </p:nvCxnSpPr>
        <p:spPr>
          <a:xfrm flipH="1">
            <a:off x="1753390" y="3494788"/>
            <a:ext cx="3400501" cy="18569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630500" y="4082930"/>
            <a:ext cx="1921635" cy="482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游戏</a:t>
            </a:r>
            <a:r>
              <a:rPr lang="zh-CN" altLang="en-US" b="1" dirty="0" smtClean="0">
                <a:solidFill>
                  <a:schemeClr val="tx1"/>
                </a:solidFill>
              </a:rPr>
              <a:t>本商品集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7055" y="5351722"/>
            <a:ext cx="1612669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笔记本电脑类</a:t>
            </a:r>
            <a:endParaRPr lang="zh-CN" altLang="en-US" b="1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59724" y="5622174"/>
            <a:ext cx="13777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567384" y="5246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商品全量表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948049" y="5351722"/>
            <a:ext cx="1612669" cy="482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笔记本商品集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48669" y="5351722"/>
            <a:ext cx="1921635" cy="482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Defining Feature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560718" y="5615500"/>
            <a:ext cx="12879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5" idx="2"/>
            <a:endCxn id="36" idx="0"/>
          </p:cNvCxnSpPr>
          <p:nvPr/>
        </p:nvCxnSpPr>
        <p:spPr>
          <a:xfrm flipH="1">
            <a:off x="7809487" y="4565068"/>
            <a:ext cx="1781831" cy="7866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211" y="2025863"/>
            <a:ext cx="5362513" cy="143080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262826" y="4055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归约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3" idx="3"/>
            <a:endCxn id="25" idx="0"/>
          </p:cNvCxnSpPr>
          <p:nvPr/>
        </p:nvCxnSpPr>
        <p:spPr>
          <a:xfrm>
            <a:off x="8729724" y="2741266"/>
            <a:ext cx="861594" cy="13416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072265" y="3061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6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选择归约基础类目的方法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选出具有足够概括能力的最靠近叶子的基础类目</a:t>
            </a:r>
            <a:endParaRPr lang="en-US" altLang="zh-CN" dirty="0"/>
          </a:p>
          <a:p>
            <a:pPr lvl="1"/>
            <a:r>
              <a:rPr lang="en-US" altLang="zh-CN" dirty="0" smtClean="0"/>
              <a:t>Case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对于虚拟类目“主播灯”：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我们规定，需要涵盖超过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的商品的类别才符合要求，可见，只有</a:t>
            </a:r>
            <a:r>
              <a:rPr lang="en-US" altLang="zh-CN" dirty="0" smtClean="0"/>
              <a:t>cate_level1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3C</a:t>
            </a:r>
            <a:r>
              <a:rPr lang="zh-CN" altLang="en-US" dirty="0" smtClean="0"/>
              <a:t>数码配件”符合要求。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55" y="3499731"/>
            <a:ext cx="8655368" cy="16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个商品集的比较方法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对于游戏本的商品集中的所有商品属性，计算下列数值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分母分子均经过采样，在下采样后的商品集中进行支持度的计算，不仅能加快速度，并且不影响最终每一个特征重要性的排序。</a:t>
            </a:r>
            <a:endParaRPr lang="en-US" altLang="zh-CN" dirty="0"/>
          </a:p>
          <a:p>
            <a:pPr lvl="1"/>
            <a:r>
              <a:rPr lang="zh-CN" altLang="en-US" dirty="0" smtClean="0"/>
              <a:t>按照最终值算出的高低进行排序后得到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94" y="2722419"/>
            <a:ext cx="5076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58" y="1687997"/>
            <a:ext cx="1831333" cy="3685690"/>
          </a:xfrm>
        </p:spPr>
        <p:txBody>
          <a:bodyPr/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游戏本：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吃鸡</a:t>
            </a:r>
            <a:r>
              <a:rPr lang="zh-CN" altLang="en-US" dirty="0" smtClean="0"/>
              <a:t>本：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94" y="4210095"/>
            <a:ext cx="3886027" cy="25647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94" y="1479673"/>
            <a:ext cx="3832601" cy="25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170" y="1687997"/>
            <a:ext cx="2152477" cy="3685690"/>
          </a:xfrm>
        </p:spPr>
        <p:txBody>
          <a:bodyPr/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挑痘神器：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去屑神器：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Defining </a:t>
            </a:r>
            <a:r>
              <a:rPr lang="en-US" altLang="zh-CN" dirty="0" smtClean="0"/>
              <a:t>Feature(</a:t>
            </a:r>
            <a:r>
              <a:rPr lang="zh-CN" altLang="en-US" dirty="0" smtClean="0"/>
              <a:t>暂明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08" y="1521742"/>
            <a:ext cx="3955790" cy="236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08" y="4192405"/>
            <a:ext cx="2782858" cy="23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367</Words>
  <Application>Microsoft Office PowerPoint</Application>
  <PresentationFormat>宽屏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工作进度汇报</vt:lpstr>
      <vt:lpstr>Defining Feature(暂明)</vt:lpstr>
      <vt:lpstr>Defining Feature(暂明)</vt:lpstr>
      <vt:lpstr>Defining Feature(暂明)</vt:lpstr>
      <vt:lpstr>Defining Feature(暂明)</vt:lpstr>
      <vt:lpstr>Defining Feature(暂明)</vt:lpstr>
      <vt:lpstr>Defining Feature(暂明)</vt:lpstr>
      <vt:lpstr>Defining Feature(暂明)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工作进度汇报</dc:title>
  <dc:creator>暂明</dc:creator>
  <cp:lastModifiedBy>暂明</cp:lastModifiedBy>
  <cp:revision>71</cp:revision>
  <dcterms:created xsi:type="dcterms:W3CDTF">2018-07-04T02:51:49Z</dcterms:created>
  <dcterms:modified xsi:type="dcterms:W3CDTF">2018-07-18T00:52:11Z</dcterms:modified>
</cp:coreProperties>
</file>