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8" r:id="rId4"/>
    <p:sldId id="281" r:id="rId5"/>
    <p:sldId id="277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2606" autoAdjust="0"/>
  </p:normalViewPr>
  <p:slideViewPr>
    <p:cSldViewPr snapToGrid="0">
      <p:cViewPr varScale="1">
        <p:scale>
          <a:sx n="64" d="100"/>
          <a:sy n="64" d="100"/>
        </p:scale>
        <p:origin x="11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547C3-F6FF-4467-9B19-82DCA921480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D0DD5-B925-4779-8580-D5FD9523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相关工作：概念挖掘，但是直接做概念挖掘的工作较少，只有</a:t>
            </a:r>
            <a:r>
              <a:rPr lang="en-US" altLang="zh-CN" dirty="0" err="1" smtClean="0"/>
              <a:t>probase</a:t>
            </a:r>
            <a:r>
              <a:rPr lang="zh-CN" altLang="en-US" dirty="0" smtClean="0"/>
              <a:t>做概念挖掘的，但是这篇文章偏重于</a:t>
            </a:r>
            <a:r>
              <a:rPr lang="en-US" altLang="zh-CN" dirty="0" smtClean="0"/>
              <a:t>taxonomy</a:t>
            </a:r>
            <a:r>
              <a:rPr lang="zh-CN" altLang="en-US" dirty="0" smtClean="0"/>
              <a:t>的构建，方法上，概念挖掘和</a:t>
            </a:r>
            <a:r>
              <a:rPr lang="en-US" altLang="zh-CN" dirty="0" smtClean="0"/>
              <a:t>entity</a:t>
            </a:r>
            <a:r>
              <a:rPr lang="en-US" altLang="zh-CN" baseline="0" dirty="0" smtClean="0"/>
              <a:t> extraction</a:t>
            </a:r>
            <a:r>
              <a:rPr lang="zh-CN" altLang="en-US" dirty="0" smtClean="0"/>
              <a:t>应该是一致的，同时有基于</a:t>
            </a:r>
            <a:r>
              <a:rPr lang="en-US" altLang="zh-CN" dirty="0" err="1" smtClean="0"/>
              <a:t>modifier+head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的构造方法，看看论文，看有没有相关的验证工作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这个是重点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所以关注的相关工作有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个方面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Probase</a:t>
            </a:r>
            <a:r>
              <a:rPr lang="zh-CN" altLang="en-US" dirty="0" smtClean="0"/>
              <a:t>以及相关工作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看看</a:t>
            </a:r>
            <a:r>
              <a:rPr lang="en-US" altLang="zh-CN" dirty="0" smtClean="0"/>
              <a:t>concept</a:t>
            </a:r>
            <a:r>
              <a:rPr lang="zh-CN" altLang="en-US" dirty="0" smtClean="0"/>
              <a:t>构造的相关页面）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Entity extraction</a:t>
            </a:r>
            <a:r>
              <a:rPr lang="zh-CN" altLang="en-US" dirty="0" smtClean="0"/>
              <a:t>的相关工作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抽取的方法基本是一致的</a:t>
            </a:r>
            <a:r>
              <a:rPr lang="en-US" altLang="zh-CN" dirty="0" smtClean="0"/>
              <a:t>):</a:t>
            </a:r>
            <a:r>
              <a:rPr lang="zh-CN" altLang="en-US" dirty="0" smtClean="0"/>
              <a:t>主流方法；</a:t>
            </a:r>
            <a:r>
              <a:rPr lang="en-US" altLang="zh-CN" dirty="0" smtClean="0"/>
              <a:t>KEA,ACE</a:t>
            </a:r>
            <a:r>
              <a:rPr lang="zh-CN" altLang="en-US" dirty="0" smtClean="0"/>
              <a:t>之类的基于词法，语法特征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分类器。最新方法：基于</a:t>
            </a:r>
            <a:r>
              <a:rPr lang="en-US" altLang="zh-CN" dirty="0" smtClean="0"/>
              <a:t>deep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entity extraction</a:t>
            </a:r>
            <a:r>
              <a:rPr lang="zh-CN" altLang="en-US" baseline="0" dirty="0" smtClean="0"/>
              <a:t>的工作，</a:t>
            </a:r>
            <a:r>
              <a:rPr lang="en-US" altLang="zh-CN" baseline="0" dirty="0" smtClean="0"/>
              <a:t>concept extraction</a:t>
            </a:r>
            <a:r>
              <a:rPr lang="zh-CN" altLang="en-US" baseline="0" dirty="0" smtClean="0"/>
              <a:t>的大部分工作都很早了，至少是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年之前的了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Modifier+head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构造以及验证的方法，有相关的工作。（有做</a:t>
            </a:r>
            <a:r>
              <a:rPr lang="en-US" altLang="zh-CN" dirty="0" smtClean="0"/>
              <a:t>head/modifier</a:t>
            </a:r>
            <a:r>
              <a:rPr lang="zh-CN" altLang="en-US" dirty="0" smtClean="0"/>
              <a:t>检测的，论文假设是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head+modifier</a:t>
            </a:r>
            <a:r>
              <a:rPr lang="zh-CN" altLang="en-US" dirty="0" smtClean="0"/>
              <a:t>构成，然后做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modifier</a:t>
            </a:r>
            <a:r>
              <a:rPr lang="zh-CN" altLang="en-US" dirty="0" smtClean="0"/>
              <a:t>的检测，还有一些是研究</a:t>
            </a:r>
            <a:r>
              <a:rPr lang="en-US" altLang="zh-CN" dirty="0" err="1" smtClean="0"/>
              <a:t>modifier+head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multi-term</a:t>
            </a:r>
            <a:r>
              <a:rPr lang="zh-CN" altLang="en-US" dirty="0" smtClean="0"/>
              <a:t>的性质）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D0DD5-B925-4779-8580-D5FD9523C1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3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我们先对数据做</a:t>
            </a:r>
            <a:r>
              <a:rPr lang="en-US" altLang="zh-CN" dirty="0" smtClean="0"/>
              <a:t>case study</a:t>
            </a:r>
            <a:r>
              <a:rPr lang="zh-CN" altLang="en-US" dirty="0" smtClean="0"/>
              <a:t>，然后再定义出，什么是虚拟类目词，怎么挖掘虚拟类目词。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这里存在虚拟类目词是宽泛词，本身存在不确定性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或者存在歧义，或者相对于上位词不常见，或者点击错误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一些</a:t>
            </a:r>
            <a:r>
              <a:rPr lang="zh-CN" altLang="en-US" dirty="0" smtClean="0"/>
              <a:t>结论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可以设计一些算法来挖掘出上下位关系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交叉的类目是因为属性维度描述的属性维度不一样，比如休闲裤和短裤，基础类目体系中存在很多不同维度的分类数据，部分是</a:t>
            </a:r>
            <a:r>
              <a:rPr lang="en-US" altLang="zh-CN" dirty="0" err="1" smtClean="0"/>
              <a:t>vname+category</a:t>
            </a:r>
            <a:r>
              <a:rPr lang="zh-CN" altLang="en-US" dirty="0" smtClean="0"/>
              <a:t>的构造形式。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相关，相近的关系比较复杂，有一定的语义关联，但是不好说具体是什么语义关联。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top</a:t>
            </a:r>
            <a:r>
              <a:rPr lang="zh-CN" altLang="en-US" dirty="0" smtClean="0"/>
              <a:t>点击类目出现下位关系，可能是因为搜索的基础类目比较细分，但是大部分商品是直接挂在更加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的类目上的。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这里后缀</a:t>
            </a:r>
            <a:r>
              <a:rPr lang="en-US" altLang="zh-CN" dirty="0" smtClean="0"/>
              <a:t>=</a:t>
            </a:r>
            <a:r>
              <a:rPr lang="zh-CN" altLang="en-US" dirty="0" smtClean="0"/>
              <a:t>点击类目的实际上也可以做前缀的语义分析，分析哪些前缀的</a:t>
            </a:r>
            <a:r>
              <a:rPr lang="en-US" altLang="zh-CN" dirty="0" err="1" smtClean="0"/>
              <a:t>vname</a:t>
            </a:r>
            <a:r>
              <a:rPr lang="zh-CN" altLang="en-US" dirty="0" smtClean="0"/>
              <a:t>可以和其他的</a:t>
            </a:r>
            <a:r>
              <a:rPr lang="en-US" altLang="zh-CN" dirty="0" err="1" smtClean="0"/>
              <a:t>vname</a:t>
            </a:r>
            <a:r>
              <a:rPr lang="zh-CN" altLang="en-US" dirty="0" smtClean="0"/>
              <a:t>形成关联。</a:t>
            </a:r>
            <a:r>
              <a:rPr lang="zh-CN" altLang="en-US" baseline="0" dirty="0" smtClean="0"/>
              <a:t>比如说品牌，映射到风格，价位这些信息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可以分析点击的品类分布，不按照类目体系来做，类目体系有点混乱。</a:t>
            </a:r>
            <a:endParaRPr lang="zh-CN" altLang="en-US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D0DD5-B925-4779-8580-D5FD9523C1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3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CPV</a:t>
            </a:r>
            <a:r>
              <a:rPr lang="zh-CN" altLang="en-US" baseline="0" dirty="0" smtClean="0"/>
              <a:t>构建的虚拟类目里面有哪些种类的数据，哪些值得关注，做好分类。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CPV</a:t>
            </a:r>
            <a:r>
              <a:rPr lang="zh-CN" altLang="en-US" baseline="0" dirty="0" smtClean="0"/>
              <a:t>中间有多大比例的数据是有效的。</a:t>
            </a:r>
            <a:endParaRPr lang="en-US" altLang="zh-CN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分析前缀的比例。</a:t>
            </a:r>
            <a:r>
              <a:rPr lang="en-US" altLang="zh-CN" dirty="0" smtClean="0"/>
              <a:t>46.7%</a:t>
            </a:r>
            <a:r>
              <a:rPr lang="zh-CN" altLang="en-US" dirty="0" smtClean="0"/>
              <a:t>的前缀是品牌词和颜色，品牌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D0DD5-B925-4779-8580-D5FD9523C1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做实验的时候需要</a:t>
            </a:r>
            <a:r>
              <a:rPr lang="zh-CN" altLang="en-US" dirty="0" smtClean="0"/>
              <a:t>以最低成本，最好的效果试错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以后可能的优化点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优化</a:t>
            </a:r>
            <a:r>
              <a:rPr lang="en-US" altLang="zh-CN" baseline="0" dirty="0" smtClean="0"/>
              <a:t>general</a:t>
            </a:r>
            <a:r>
              <a:rPr lang="zh-CN" altLang="en-US" baseline="0" dirty="0" smtClean="0"/>
              <a:t>类目的识别，不能人工标注的。太</a:t>
            </a:r>
            <a:r>
              <a:rPr lang="en-US" altLang="zh-CN" baseline="0" dirty="0" smtClean="0"/>
              <a:t>low</a:t>
            </a:r>
            <a:r>
              <a:rPr lang="zh-CN" altLang="en-US" baseline="0" dirty="0" smtClean="0"/>
              <a:t>了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引入外部的宽泛品类词，而不仅仅是</a:t>
            </a:r>
            <a:r>
              <a:rPr lang="en-US" altLang="zh-CN" baseline="0" dirty="0" err="1" smtClean="0"/>
              <a:t>cpv</a:t>
            </a:r>
            <a:r>
              <a:rPr lang="zh-CN" altLang="en-US" baseline="0" dirty="0" smtClean="0"/>
              <a:t>中的品类词，通过其他的手段来为品类词生成前缀。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D0DD5-B925-4779-8580-D5FD9523C1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8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这个有什么用，这个可以用来做语义理解，用来做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top</a:t>
            </a:r>
            <a:r>
              <a:rPr lang="zh-CN" altLang="en-US" dirty="0" smtClean="0"/>
              <a:t>的属性。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D0DD5-B925-4779-8580-D5FD9523C1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9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0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4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0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6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9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2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DF9-3B26-4E27-8617-6C76A565206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DA65-7B97-41EB-A465-B46DBFCE4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2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工作进度汇报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许勇</a:t>
            </a:r>
            <a:r>
              <a:rPr lang="en-US" altLang="zh-CN" dirty="0" smtClean="0"/>
              <a:t>(</a:t>
            </a:r>
            <a:r>
              <a:rPr lang="zh-CN" altLang="en-US" dirty="0" smtClean="0"/>
              <a:t>许三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虚拟类目挖掘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zh-CN" altLang="en-US" dirty="0" smtClean="0"/>
              <a:t>根据已有的</a:t>
            </a:r>
            <a:r>
              <a:rPr lang="en-US" altLang="zh-CN" dirty="0" err="1" smtClean="0"/>
              <a:t>cpv</a:t>
            </a:r>
            <a:r>
              <a:rPr lang="zh-CN" altLang="en-US" dirty="0" smtClean="0"/>
              <a:t>数据，生成高质量的虚拟类目词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zh-CN" altLang="en-US" dirty="0"/>
              <a:t>类</a:t>
            </a:r>
            <a:r>
              <a:rPr lang="zh-CN" altLang="en-US" dirty="0" smtClean="0"/>
              <a:t>目定义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发散性较高，有多个子类目关联的</a:t>
            </a:r>
            <a:r>
              <a:rPr lang="zh-CN" altLang="en-US" dirty="0" smtClean="0"/>
              <a:t>虚拟类目</a:t>
            </a:r>
            <a:endParaRPr lang="en-US" altLang="zh-CN" dirty="0" smtClean="0"/>
          </a:p>
          <a:p>
            <a:r>
              <a:rPr lang="en-US" altLang="zh-CN" dirty="0" smtClean="0"/>
              <a:t>Basic method</a:t>
            </a:r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先根据</a:t>
            </a:r>
            <a:r>
              <a:rPr lang="en-US" altLang="zh-CN" dirty="0" err="1" smtClean="0"/>
              <a:t>cpv</a:t>
            </a:r>
            <a:r>
              <a:rPr lang="zh-CN" altLang="en-US" dirty="0" smtClean="0"/>
              <a:t>数据，使用</a:t>
            </a:r>
            <a:r>
              <a:rPr lang="en-US" altLang="zh-CN" dirty="0" err="1" smtClean="0"/>
              <a:t>vname+category</a:t>
            </a:r>
            <a:r>
              <a:rPr lang="zh-CN" altLang="en-US" dirty="0" smtClean="0"/>
              <a:t>生成候选</a:t>
            </a:r>
            <a:r>
              <a:rPr lang="zh-CN" altLang="en-US" dirty="0"/>
              <a:t>虚拟类目词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query log</a:t>
            </a:r>
            <a:r>
              <a:rPr lang="zh-CN" altLang="en-US" dirty="0" smtClean="0"/>
              <a:t>等数据验证该候选</a:t>
            </a:r>
            <a:r>
              <a:rPr lang="zh-CN" altLang="en-US" dirty="0"/>
              <a:t>虚拟类目词</a:t>
            </a:r>
            <a:r>
              <a:rPr lang="zh-CN" altLang="en-US" dirty="0" smtClean="0"/>
              <a:t>是否有效。选择点击次数大于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的虚拟类</a:t>
            </a:r>
            <a:r>
              <a:rPr lang="zh-CN" altLang="en-US" dirty="0" smtClean="0"/>
              <a:t>目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评估分析，对验证后的虚拟类目数据进行评估，筛选出真正有效的虚拟类目。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416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en-US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469242" cy="442725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生成候选虚拟类目数据，用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对数据过滤，得到候选的虚拟类目</a:t>
            </a:r>
            <a:r>
              <a:rPr lang="en-US" altLang="zh-CN" dirty="0" smtClean="0"/>
              <a:t>(16</a:t>
            </a:r>
            <a:r>
              <a:rPr lang="zh-CN" altLang="en-US" dirty="0" smtClean="0"/>
              <a:t>万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。同时生成它们的</a:t>
            </a:r>
            <a:r>
              <a:rPr lang="en-US" altLang="zh-CN" dirty="0" smtClean="0"/>
              <a:t>top</a:t>
            </a:r>
            <a:r>
              <a:rPr lang="zh-CN" altLang="en-US" dirty="0" smtClean="0"/>
              <a:t>点击类目，以及类目分布的熵。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对虚拟</a:t>
            </a:r>
            <a:r>
              <a:rPr lang="zh-CN" altLang="en-US" dirty="0" smtClean="0"/>
              <a:t>类目数据</a:t>
            </a:r>
            <a:r>
              <a:rPr lang="en-US" altLang="zh-CN" dirty="0" smtClean="0"/>
              <a:t>(16</a:t>
            </a:r>
            <a:r>
              <a:rPr lang="zh-CN" altLang="en-US" dirty="0" smtClean="0"/>
              <a:t>万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进行有效性</a:t>
            </a:r>
            <a:r>
              <a:rPr lang="zh-CN" altLang="en-US" dirty="0" smtClean="0"/>
              <a:t>评估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万虚拟类目中</a:t>
            </a:r>
            <a:r>
              <a:rPr lang="en-US" altLang="zh-CN" dirty="0" smtClean="0"/>
              <a:t>74</a:t>
            </a:r>
            <a:r>
              <a:rPr lang="en-US" altLang="zh-CN" dirty="0"/>
              <a:t>%</a:t>
            </a:r>
            <a:r>
              <a:rPr lang="zh-CN" altLang="en-US" dirty="0" smtClean="0"/>
              <a:t>的虚拟</a:t>
            </a:r>
            <a:r>
              <a:rPr lang="zh-CN" altLang="en-US" dirty="0"/>
              <a:t>类目的后缀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top</a:t>
            </a:r>
            <a:r>
              <a:rPr lang="zh-CN" altLang="en-US" dirty="0" smtClean="0"/>
              <a:t>点击</a:t>
            </a:r>
            <a:r>
              <a:rPr lang="zh-CN" altLang="en-US" dirty="0"/>
              <a:t>类目</a:t>
            </a:r>
            <a:endParaRPr lang="en-US" altLang="zh-CN" dirty="0"/>
          </a:p>
          <a:p>
            <a:pPr lvl="2"/>
            <a:r>
              <a:rPr lang="zh-CN" altLang="en-US" dirty="0"/>
              <a:t>这些数据没有实际</a:t>
            </a:r>
            <a:r>
              <a:rPr lang="zh-CN" altLang="en-US" dirty="0" smtClean="0"/>
              <a:t>的使用价值</a:t>
            </a:r>
            <a:r>
              <a:rPr lang="zh-CN" altLang="en-US" dirty="0" smtClean="0"/>
              <a:t>，忽略掉。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对虚拟类目后缀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top</a:t>
            </a:r>
            <a:r>
              <a:rPr lang="zh-CN" altLang="en-US" dirty="0" smtClean="0"/>
              <a:t>点击</a:t>
            </a:r>
            <a:r>
              <a:rPr lang="zh-CN" altLang="en-US" dirty="0" smtClean="0"/>
              <a:t>类目的</a:t>
            </a:r>
            <a:r>
              <a:rPr lang="zh-CN" altLang="en-US" dirty="0" smtClean="0"/>
              <a:t>数据进行</a:t>
            </a:r>
            <a:r>
              <a:rPr lang="zh-CN" altLang="en-US" dirty="0" smtClean="0"/>
              <a:t>采样分析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分析虚拟类目后缀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top</a:t>
            </a:r>
            <a:r>
              <a:rPr lang="zh-CN" altLang="en-US" dirty="0" smtClean="0"/>
              <a:t>点击类目之间的关系</a:t>
            </a:r>
            <a:endParaRPr lang="en-US" altLang="zh-CN" dirty="0"/>
          </a:p>
          <a:p>
            <a:pPr lvl="3"/>
            <a:r>
              <a:rPr lang="zh-CN" altLang="en-US" dirty="0" smtClean="0"/>
              <a:t>如右所</a:t>
            </a:r>
            <a:r>
              <a:rPr lang="zh-CN" altLang="en-US" dirty="0" smtClean="0"/>
              <a:t>示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25%</a:t>
            </a:r>
            <a:r>
              <a:rPr lang="zh-CN" altLang="en-US" dirty="0" smtClean="0"/>
              <a:t>的类目后缀是</a:t>
            </a:r>
            <a:r>
              <a:rPr lang="en-US" altLang="zh-CN" dirty="0" smtClean="0"/>
              <a:t>top</a:t>
            </a:r>
            <a:r>
              <a:rPr lang="zh-CN" altLang="en-US" dirty="0" smtClean="0"/>
              <a:t>点击类目的上位词，这些类目后缀是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的类目。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下位关系是因为虚拟类目过于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，点击数据少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相近</a:t>
            </a:r>
            <a:r>
              <a:rPr lang="en-US" altLang="zh-CN" dirty="0" smtClean="0"/>
              <a:t>/</a:t>
            </a:r>
            <a:r>
              <a:rPr lang="zh-CN" altLang="en-US" dirty="0" smtClean="0"/>
              <a:t>相关是因为虚拟类目本身不够明确，有多种含义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96" y="285470"/>
            <a:ext cx="4884557" cy="281043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5173"/>
              </p:ext>
            </p:extLst>
          </p:nvPr>
        </p:nvGraphicFramePr>
        <p:xfrm>
          <a:off x="7225596" y="3199929"/>
          <a:ext cx="5048249" cy="365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04"/>
                <a:gridCol w="739102"/>
                <a:gridCol w="3152743"/>
              </a:tblGrid>
              <a:tr h="3659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样例</a:t>
                      </a:r>
                      <a:endParaRPr lang="zh-CN" altLang="en-US" dirty="0"/>
                    </a:p>
                  </a:txBody>
                  <a:tcPr/>
                </a:tc>
              </a:tr>
              <a:tr h="3659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连衣裙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裙子，电脑桌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桌子</a:t>
                      </a:r>
                      <a:endParaRPr lang="zh-CN" altLang="en-US" dirty="0"/>
                    </a:p>
                  </a:txBody>
                  <a:tcPr/>
                </a:tc>
              </a:tr>
              <a:tr h="3659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儿童自行车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自行车，爬行垫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地垫，棉花糖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糖果</a:t>
                      </a:r>
                      <a:endParaRPr lang="zh-CN" altLang="en-US" dirty="0"/>
                    </a:p>
                  </a:txBody>
                  <a:tcPr/>
                </a:tc>
              </a:tr>
              <a:tr h="3659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相关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相近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大衣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外套，记号笔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荧光笔，西装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西服</a:t>
                      </a:r>
                      <a:endParaRPr lang="zh-CN" altLang="en-US" dirty="0"/>
                    </a:p>
                  </a:txBody>
                  <a:tcPr/>
                </a:tc>
              </a:tr>
              <a:tr h="3659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类目交叉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运动鞋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低帮鞋，喷雾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香水，发饰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头巾，明信片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明星周边</a:t>
                      </a:r>
                      <a:endParaRPr lang="zh-CN" altLang="en-US" dirty="0"/>
                    </a:p>
                  </a:txBody>
                  <a:tcPr/>
                </a:tc>
              </a:tr>
              <a:tr h="3659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点击错误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皮草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卫衣</a:t>
                      </a:r>
                      <a:endParaRPr lang="zh-CN" altLang="en-US" dirty="0"/>
                    </a:p>
                  </a:txBody>
                  <a:tcPr/>
                </a:tc>
              </a:tr>
              <a:tr h="3659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基本类目错误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婴儿，狗狗，其他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77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en-US" altLang="zh-CN" dirty="0" smtClean="0"/>
              <a:t>case </a:t>
            </a:r>
            <a:r>
              <a:rPr lang="en-US" altLang="zh-CN" dirty="0" smtClean="0"/>
              <a:t>study(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037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数据分析结论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有效虚拟</a:t>
            </a:r>
            <a:r>
              <a:rPr lang="zh-CN" altLang="en-US" dirty="0"/>
              <a:t>类</a:t>
            </a:r>
            <a:r>
              <a:rPr lang="zh-CN" altLang="en-US" dirty="0" smtClean="0"/>
              <a:t>目的评判</a:t>
            </a:r>
            <a:r>
              <a:rPr lang="zh-CN" altLang="en-US" dirty="0"/>
              <a:t>标准。</a:t>
            </a:r>
            <a:endParaRPr lang="en-US" altLang="zh-CN" dirty="0"/>
          </a:p>
          <a:p>
            <a:pPr lvl="2"/>
            <a:r>
              <a:rPr lang="zh-CN" altLang="en-US" dirty="0" smtClean="0"/>
              <a:t>只有</a:t>
            </a:r>
            <a:r>
              <a:rPr lang="zh-CN" altLang="en-US" dirty="0"/>
              <a:t>语义宽泛</a:t>
            </a:r>
            <a:r>
              <a:rPr lang="zh-CN" altLang="en-US" dirty="0" smtClean="0"/>
              <a:t>的</a:t>
            </a:r>
            <a:r>
              <a:rPr lang="zh-CN" altLang="en-US" dirty="0"/>
              <a:t>后缀的类目才能看作虚拟类目</a:t>
            </a:r>
            <a:r>
              <a:rPr lang="zh-CN" altLang="en-US" dirty="0" smtClean="0"/>
              <a:t>，此时前缀</a:t>
            </a:r>
            <a:r>
              <a:rPr lang="zh-CN" altLang="en-US" dirty="0"/>
              <a:t>合理即</a:t>
            </a:r>
            <a:r>
              <a:rPr lang="zh-CN" altLang="en-US" dirty="0" smtClean="0"/>
              <a:t>可。预估总量在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万左右。</a:t>
            </a:r>
            <a:endParaRPr lang="en-US" altLang="zh-CN" dirty="0"/>
          </a:p>
          <a:p>
            <a:pPr lvl="3"/>
            <a:r>
              <a:rPr lang="zh-CN" altLang="en-US" dirty="0"/>
              <a:t>比如“</a:t>
            </a:r>
            <a:r>
              <a:rPr lang="en-US" altLang="zh-CN" dirty="0"/>
              <a:t>clot</a:t>
            </a:r>
            <a:r>
              <a:rPr lang="zh-CN" altLang="en-US" dirty="0"/>
              <a:t>外套”，“</a:t>
            </a:r>
            <a:r>
              <a:rPr lang="en-US" altLang="zh-CN" dirty="0" err="1"/>
              <a:t>nike</a:t>
            </a:r>
            <a:r>
              <a:rPr lang="zh-CN" altLang="en-US" dirty="0"/>
              <a:t>裤子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2"/>
            <a:r>
              <a:rPr lang="zh-CN" altLang="en-US" dirty="0"/>
              <a:t>虚拟类</a:t>
            </a:r>
            <a:r>
              <a:rPr lang="zh-CN" altLang="en-US" dirty="0" smtClean="0"/>
              <a:t>目基本特点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前缀</a:t>
            </a:r>
            <a:r>
              <a:rPr lang="en-US" altLang="zh-CN" dirty="0"/>
              <a:t>+general</a:t>
            </a:r>
            <a:r>
              <a:rPr lang="zh-CN" altLang="en-US" dirty="0"/>
              <a:t>类目后缀的形式。比如</a:t>
            </a:r>
            <a:r>
              <a:rPr lang="en-US" altLang="zh-CN" dirty="0"/>
              <a:t>xx</a:t>
            </a:r>
            <a:r>
              <a:rPr lang="zh-CN" altLang="en-US" dirty="0"/>
              <a:t>配件，</a:t>
            </a:r>
            <a:r>
              <a:rPr lang="en-US" altLang="zh-CN" dirty="0"/>
              <a:t>xx</a:t>
            </a:r>
            <a:r>
              <a:rPr lang="zh-CN" altLang="en-US" dirty="0"/>
              <a:t>套装，</a:t>
            </a:r>
            <a:r>
              <a:rPr lang="en-US" altLang="zh-CN" dirty="0"/>
              <a:t>xx</a:t>
            </a:r>
            <a:r>
              <a:rPr lang="zh-CN" altLang="en-US" dirty="0"/>
              <a:t>汽车，</a:t>
            </a:r>
            <a:r>
              <a:rPr lang="en-US" altLang="zh-CN" dirty="0"/>
              <a:t>xx</a:t>
            </a:r>
            <a:r>
              <a:rPr lang="zh-CN" altLang="en-US" dirty="0"/>
              <a:t>护理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有属性聚合的明确的类目不看作虚拟类目</a:t>
            </a:r>
            <a:r>
              <a:rPr lang="zh-CN" altLang="en-US" dirty="0" smtClean="0"/>
              <a:t>，比如“游戏笔记本”。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这类数据可以分析前缀</a:t>
            </a:r>
            <a:r>
              <a:rPr lang="en-US" altLang="zh-CN" dirty="0" err="1" smtClean="0"/>
              <a:t>vname</a:t>
            </a:r>
            <a:r>
              <a:rPr lang="zh-CN" altLang="en-US" dirty="0" smtClean="0"/>
              <a:t>和其他</a:t>
            </a:r>
            <a:r>
              <a:rPr lang="en-US" altLang="zh-CN" dirty="0" err="1" smtClean="0"/>
              <a:t>vname</a:t>
            </a:r>
            <a:r>
              <a:rPr lang="zh-CN" altLang="en-US" dirty="0" smtClean="0"/>
              <a:t>之间的关联，比如“游戏”和“</a:t>
            </a:r>
            <a:r>
              <a:rPr lang="en-US" altLang="zh-CN" dirty="0" smtClean="0"/>
              <a:t>gtx1070</a:t>
            </a:r>
            <a:r>
              <a:rPr lang="zh-CN" altLang="en-US" dirty="0" smtClean="0"/>
              <a:t>”之间的关联。</a:t>
            </a:r>
            <a:endParaRPr lang="en-US" altLang="zh-CN" dirty="0"/>
          </a:p>
          <a:p>
            <a:pPr lvl="1"/>
            <a:r>
              <a:rPr lang="zh-CN" altLang="en-US" dirty="0"/>
              <a:t>虚拟类</a:t>
            </a:r>
            <a:r>
              <a:rPr lang="zh-CN" altLang="en-US" dirty="0" smtClean="0"/>
              <a:t>目挖掘基本方案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识别</a:t>
            </a:r>
            <a:r>
              <a:rPr lang="zh-CN" altLang="en-US" dirty="0"/>
              <a:t>出</a:t>
            </a:r>
            <a:r>
              <a:rPr lang="en-US" altLang="zh-CN" dirty="0"/>
              <a:t>general</a:t>
            </a:r>
            <a:r>
              <a:rPr lang="zh-CN" altLang="en-US" dirty="0"/>
              <a:t>的类目词后缀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识别出合理的前缀词。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entropy</a:t>
            </a:r>
            <a:r>
              <a:rPr lang="zh-CN" altLang="en-US" dirty="0"/>
              <a:t>之类的过滤掉出现</a:t>
            </a:r>
            <a:r>
              <a:rPr lang="en-US" altLang="zh-CN" dirty="0"/>
              <a:t>diversity</a:t>
            </a:r>
            <a:r>
              <a:rPr lang="zh-CN" altLang="en-US" dirty="0"/>
              <a:t>较小的类目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其他可能</a:t>
            </a:r>
            <a:r>
              <a:rPr lang="zh-CN" altLang="en-US" dirty="0" smtClean="0"/>
              <a:t>的工作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上下位</a:t>
            </a:r>
            <a:r>
              <a:rPr lang="zh-CN" altLang="en-US" dirty="0" smtClean="0"/>
              <a:t>关系挖据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属性前缀的语义理解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925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虚拟类目挖掘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389533" cy="44789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宽泛类目词识别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根据类目的点击数据来评估类目是否</a:t>
            </a:r>
            <a:r>
              <a:rPr lang="zh-CN" altLang="en-US" dirty="0"/>
              <a:t>宽泛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结果非常差，存在很多</a:t>
            </a:r>
            <a:r>
              <a:rPr lang="en-US" altLang="zh-CN" dirty="0" smtClean="0"/>
              <a:t>bad case</a:t>
            </a:r>
            <a:r>
              <a:rPr lang="zh-CN" altLang="en-US" dirty="0" smtClean="0"/>
              <a:t>，比如“搜索”，“其他”，“铁”，“销”这样的类目，</a:t>
            </a:r>
            <a:r>
              <a:rPr lang="en-US" altLang="zh-CN" dirty="0" smtClean="0"/>
              <a:t>diversity</a:t>
            </a:r>
            <a:r>
              <a:rPr lang="zh-CN" altLang="en-US" dirty="0" smtClean="0"/>
              <a:t>很高，而“裤子”这种类目，由于点击数据集中，</a:t>
            </a:r>
            <a:r>
              <a:rPr lang="en-US" altLang="zh-CN" dirty="0" smtClean="0"/>
              <a:t>diversity</a:t>
            </a:r>
            <a:r>
              <a:rPr lang="zh-CN" altLang="en-US" dirty="0" smtClean="0"/>
              <a:t>很小。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采用实际的工程策略：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直接取</a:t>
            </a:r>
            <a:r>
              <a:rPr lang="en-US" altLang="zh-CN" dirty="0" smtClean="0"/>
              <a:t>top200</a:t>
            </a:r>
            <a:r>
              <a:rPr lang="zh-CN" altLang="en-US" dirty="0" smtClean="0"/>
              <a:t>的后缀类目词，然后参考搜索结果和类目预测结果，进行人工标注，得到</a:t>
            </a:r>
            <a:r>
              <a:rPr lang="en-US" altLang="zh-CN" dirty="0" smtClean="0"/>
              <a:t>51</a:t>
            </a:r>
            <a:r>
              <a:rPr lang="zh-CN" altLang="en-US" dirty="0" smtClean="0"/>
              <a:t>个宽泛的后缀，以这些宽泛后缀结尾的虚拟类目词，有</a:t>
            </a:r>
            <a:r>
              <a:rPr lang="en-US" altLang="zh-CN" dirty="0" smtClean="0"/>
              <a:t>14072</a:t>
            </a:r>
            <a:r>
              <a:rPr lang="zh-CN" altLang="en-US" dirty="0" smtClean="0"/>
              <a:t>个，</a:t>
            </a:r>
            <a:endParaRPr lang="en-US" altLang="zh-CN" dirty="0" smtClean="0"/>
          </a:p>
          <a:p>
            <a:r>
              <a:rPr lang="zh-CN" altLang="en-US" dirty="0" smtClean="0"/>
              <a:t>前缀优化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前缀过滤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“尺码”，“型号类型”，“是否</a:t>
            </a:r>
            <a:r>
              <a:rPr lang="en-US" altLang="zh-CN" dirty="0" smtClean="0"/>
              <a:t>xx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纯数字前缀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人为评估</a:t>
            </a:r>
            <a:r>
              <a:rPr lang="zh-CN" altLang="en-US" dirty="0"/>
              <a:t>人工评估质量，是虚拟类目的准确率有</a:t>
            </a:r>
            <a:r>
              <a:rPr lang="en-US" altLang="zh-CN" dirty="0"/>
              <a:t>93%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733" y="1825625"/>
            <a:ext cx="1716208" cy="24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8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属性语义理解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理解虚拟类目中属性前缀的含义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寻找在指定类目下属性</a:t>
            </a:r>
            <a:r>
              <a:rPr lang="zh-CN" altLang="en-US" dirty="0"/>
              <a:t>值之间的语义关联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2"/>
            <a:r>
              <a:rPr lang="zh-CN" altLang="en-US" dirty="0" smtClean="0"/>
              <a:t>比如：游戏</a:t>
            </a:r>
            <a:r>
              <a:rPr lang="zh-CN" altLang="en-US" dirty="0" smtClean="0"/>
              <a:t>本的前缀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游戏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，具体对应于点击数据中的哪些属性</a:t>
            </a:r>
            <a:r>
              <a:rPr lang="zh-CN" altLang="en-US" dirty="0" smtClean="0"/>
              <a:t>聚合？比如</a:t>
            </a:r>
            <a:r>
              <a:rPr lang="en-US" altLang="zh-CN" dirty="0" smtClean="0"/>
              <a:t>GTX1070</a:t>
            </a:r>
            <a:r>
              <a:rPr lang="zh-CN" altLang="en-US" dirty="0" smtClean="0"/>
              <a:t>。</a:t>
            </a:r>
            <a:r>
              <a:rPr lang="zh-CN" altLang="en-US" dirty="0"/>
              <a:t>大</a:t>
            </a:r>
            <a:r>
              <a:rPr lang="zh-CN" altLang="en-US" dirty="0" smtClean="0"/>
              <a:t>容量应该和</a:t>
            </a:r>
            <a:r>
              <a:rPr lang="zh-CN" altLang="en-US" dirty="0"/>
              <a:t>哪</a:t>
            </a:r>
            <a:r>
              <a:rPr lang="zh-CN" altLang="en-US" dirty="0" smtClean="0"/>
              <a:t>些</a:t>
            </a:r>
            <a:r>
              <a:rPr lang="zh-CN" altLang="en-US" dirty="0" smtClean="0"/>
              <a:t>离散的属性值对应。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主要专注的属性前缀类型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不是所有的属性前缀都是有语义关联的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zh-CN" altLang="en-US" dirty="0" smtClean="0"/>
              <a:t>用途</a:t>
            </a:r>
            <a:r>
              <a:rPr lang="zh-CN" altLang="en-US" dirty="0" smtClean="0"/>
              <a:t>，功能，场景，适用人群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主要应用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属性值，做商品所属的虚拟</a:t>
            </a:r>
            <a:r>
              <a:rPr lang="zh-CN" altLang="en-US" smtClean="0"/>
              <a:t>类目的检测识别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2"/>
            <a:r>
              <a:rPr lang="zh-CN" altLang="en-US" dirty="0"/>
              <a:t>待定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338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1343</Words>
  <Application>Microsoft Office PowerPoint</Application>
  <PresentationFormat>宽屏</PresentationFormat>
  <Paragraphs>115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工作进度汇报</vt:lpstr>
      <vt:lpstr>虚拟类目挖掘</vt:lpstr>
      <vt:lpstr>数据case study</vt:lpstr>
      <vt:lpstr>数据case study(cont)</vt:lpstr>
      <vt:lpstr>虚拟类目挖掘</vt:lpstr>
      <vt:lpstr>属性语义理解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emerging category</dc:title>
  <dc:creator>许三</dc:creator>
  <cp:lastModifiedBy>许三</cp:lastModifiedBy>
  <cp:revision>537</cp:revision>
  <dcterms:created xsi:type="dcterms:W3CDTF">2018-07-02T03:49:57Z</dcterms:created>
  <dcterms:modified xsi:type="dcterms:W3CDTF">2018-07-18T01:55:46Z</dcterms:modified>
</cp:coreProperties>
</file>