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141F2-822E-4D43-9CA1-EC9C4707D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DF8893-A4EF-1048-98C7-144EA823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0C17C-3A35-C34B-BB1E-FB941CC3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0A219-CBB9-134D-A7AE-B7352F37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763A1-BBAB-5F47-AE2C-2A0AAA5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30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407BC-0F36-5C40-9873-08F64A1D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7DC4B2-91CA-F240-914E-A88B6BCA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C451C-ECDF-7C4D-9733-499125CE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7603B-0962-7345-8C8C-3E295836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656F1-5FFE-EA4C-9F27-200651F2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7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45052B-F06A-CF49-A42F-315FF52DC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841680-014D-CB4A-BAE5-3A37772D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66D53-8596-E74E-A6D0-584CEEA4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FB808-334B-414C-B53F-8BAA10EE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98EB1-734E-2D46-BE54-2A316FCF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44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8F7F2-6435-AC44-B412-94D1515F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96DBC-479E-2640-BCE7-FF80D42F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3E9B4-0617-694D-837A-F94F718F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43FF7-01EC-4744-AE8F-5E9D1B06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E3-1053-9449-8C5A-E0052B8F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FEAF-EEFD-0A41-BB2C-15B4BFD2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F7D78-0CFD-5E48-B111-37BECB16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8E0D6-8615-074A-9569-48B8AA46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DED28-B54D-7840-9BB7-F051A906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68FB5-5402-A14A-972F-87A3967D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39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E8191-DE59-0949-8872-34133237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D3222-53C9-C44E-98DB-62E2517B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3C7A1-6E02-A348-A6FC-592E0E722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3C415-81F4-CE40-A4BC-806EB7CE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57281-8AAE-D54C-B64E-3A4A8CC8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1266D-20C2-F740-9A62-36929361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3B0DF-0303-7941-8963-BC59C817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CD59-DEFB-5D4B-9FC0-FA5DE6B11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74AA7-A6C4-1845-A45A-B9AE01AB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4C695-0F4F-604A-91AD-2EE8F8467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1ECA66-AA29-3447-933D-D4705ACAD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0D8205-DA42-6140-BE8E-AE05AEE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3EF5B3-1B7E-B447-9B90-3A35B05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1234C-5887-C942-A72B-FF8B7C1C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5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95F0E-5C43-3244-86DE-BF6EDA50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9692A9-7C7E-BE4F-BD55-B6DB76C5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E2C3CD-9EA9-AA41-8366-2FBDB0A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AEB499-2A55-B546-B976-261A59F6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1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7E7057-E605-1C42-9F81-A020170C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C79567-0AE2-8C4D-BC51-77A9A0C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2B6FF-6089-FE4C-B38C-564390A2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770DA-6ED5-5244-964D-70EB768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E2B05-70F0-BC42-8B29-353B8E24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987000-A88A-B242-9B89-2284FFE5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0E77C-FF66-4B4E-BD7F-C9076839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F48E5-13E0-D942-99E6-0DC3F9EB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59993-0C5D-A142-944A-73D48EB6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2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82772-F113-EF49-BD71-2A761B61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A4E1B4-5690-D74E-A1FC-ABC207C5E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6C591-FCB2-B64E-B0BA-C793E4D10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B6114-57A8-C340-BDA7-94E41AFE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175C3-F3D7-E04C-93A3-FD49315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27F0A-0B3B-2940-B1E5-47FD84F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17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4EEC63-3923-8A4A-B28E-E722EB11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66C65-6C07-2046-A3B9-CCA96B6A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DD730-8317-1B49-93E6-6DCBF9500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1655-D537-E444-85F7-E58B14EAC89F}" type="datetimeFigureOut">
              <a:rPr kumimoji="1" lang="zh-CN" altLang="en-US" smtClean="0"/>
              <a:t>2018/7/16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92BE8-92A7-B04C-B914-F177A6F1F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323B3-838C-6A49-AA49-DE9720902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EADB-72FA-1541-B89C-6B56E4C73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2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87DAE-E2AF-6646-868A-2CC52A0A5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基于场景图谱的可解释推荐若干问题研究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754241-6C05-CC4C-A158-739EE9A39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开题报告</a:t>
            </a:r>
            <a:endParaRPr kumimoji="1" lang="en-US" altLang="zh-CN" dirty="0"/>
          </a:p>
          <a:p>
            <a:r>
              <a:rPr kumimoji="1" lang="zh-CN" altLang="en-US" dirty="0"/>
              <a:t>林琛，厦门大学</a:t>
            </a:r>
          </a:p>
        </p:txBody>
      </p:sp>
    </p:spTree>
    <p:extLst>
      <p:ext uri="{BB962C8B-B14F-4D97-AF65-F5344CB8AC3E}">
        <p14:creationId xmlns:p14="http://schemas.microsoft.com/office/powerpoint/2010/main" val="114902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83DC3-6184-AD46-8D0D-15B83C9D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可解释推荐研究现状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A24C0FB-51BC-E042-AFF4-09B299948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721" y="1825625"/>
            <a:ext cx="9500558" cy="4351338"/>
          </a:xfrm>
        </p:spPr>
      </p:pic>
    </p:spTree>
    <p:extLst>
      <p:ext uri="{BB962C8B-B14F-4D97-AF65-F5344CB8AC3E}">
        <p14:creationId xmlns:p14="http://schemas.microsoft.com/office/powerpoint/2010/main" val="44134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0B4CE-916E-7E4C-AAB0-7F8F3C39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现有工作存在的不足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B1D1-C112-1241-AA64-B4804556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从数据源上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对评论的利用比较完全，对用户行为的深耕不够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局部和全局、动态和静态的结合少</a:t>
            </a:r>
            <a:endParaRPr kumimoji="1" lang="en-US" altLang="zh-CN" dirty="0"/>
          </a:p>
          <a:p>
            <a:r>
              <a:rPr kumimoji="1" lang="zh-CN" altLang="en-US" dirty="0"/>
              <a:t>从输出上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片段型、模板化、可视化输出多，自然语言的输出少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侧重对算法透明性的说明，少对推荐效果和效率、说服力的加强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29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对“场景”的解释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针对反映人群中共有需求的场景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基于提供了场景关键字的用户搜索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点击会话数据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提供一批跨类别的品类特征描述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解释该场景下的用户需求</a:t>
            </a:r>
            <a:endParaRPr kumimoji="1" lang="en-US" altLang="zh-CN" dirty="0"/>
          </a:p>
          <a:p>
            <a:r>
              <a:rPr kumimoji="1" lang="zh-CN" altLang="en-US" dirty="0"/>
              <a:t>对“推荐”的解释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给定“场景”，被推荐的商品（可能不止一个）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生成自然语言形式的推荐理由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使推荐结果更有说服力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216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2DFB-A9FF-6A45-ACCA-6287AAC7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关键科学问题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1D8C2-018C-D64E-A030-23A0BCD2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用户搜索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点击会话数据的不确定性和动态性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尽管用户搜索的关键词提供了场景，但是由于用户的真实意图的不确定性，用户可能会进行多次搜索和点击，分析其中的行为模式是获得高质量的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99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C220-CC16-F74C-829A-1E35ECFD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研究方案：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28BD7-9055-A847-84D9-48075CE8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29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84A7B-92E7-DC4C-AC20-D43BAF71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7194B-4E6F-CD48-BF00-20882D9C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1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223</Words>
  <Application>Microsoft Macintosh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基于场景图谱的可解释推荐若干问题研究</vt:lpstr>
      <vt:lpstr>可解释推荐研究现状</vt:lpstr>
      <vt:lpstr>现有工作存在的不足</vt:lpstr>
      <vt:lpstr>研究内容</vt:lpstr>
      <vt:lpstr>关键科学问题</vt:lpstr>
      <vt:lpstr>研究方案：</vt:lpstr>
      <vt:lpstr>研究计划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Chen</dc:creator>
  <cp:lastModifiedBy>Lin Chen</cp:lastModifiedBy>
  <cp:revision>8</cp:revision>
  <dcterms:created xsi:type="dcterms:W3CDTF">2018-07-16T02:39:10Z</dcterms:created>
  <dcterms:modified xsi:type="dcterms:W3CDTF">2018-07-16T10:01:53Z</dcterms:modified>
</cp:coreProperties>
</file>