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50" r:id="rId3"/>
    <p:sldId id="360" r:id="rId4"/>
    <p:sldId id="361" r:id="rId5"/>
    <p:sldId id="363" r:id="rId6"/>
    <p:sldId id="362" r:id="rId7"/>
    <p:sldId id="365" r:id="rId8"/>
    <p:sldId id="366" r:id="rId9"/>
    <p:sldId id="367" r:id="rId10"/>
    <p:sldId id="368" r:id="rId11"/>
    <p:sldId id="369" r:id="rId12"/>
    <p:sldId id="372" r:id="rId13"/>
    <p:sldId id="373" r:id="rId14"/>
    <p:sldId id="3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lweb.org/anthology/D14-10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第二周工作汇报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训练集：内容包含商品的淘攻略</a:t>
            </a:r>
            <a:r>
              <a:rPr lang="zh-CN" altLang="en-US" dirty="0" smtClean="0"/>
              <a:t>标题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预测集：至少包含两个商品的</a:t>
            </a:r>
            <a:r>
              <a:rPr lang="zh-CN" altLang="en-US" dirty="0" smtClean="0"/>
              <a:t>句子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结果</a:t>
            </a:r>
            <a:r>
              <a:rPr lang="zh-CN" altLang="en-US" dirty="0"/>
              <a:t>： 正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16879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负类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752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prediction_score</a:t>
            </a:r>
            <a:r>
              <a:rPr lang="en-US" altLang="zh-CN" dirty="0" smtClean="0"/>
              <a:t> &gt;=</a:t>
            </a:r>
            <a:r>
              <a:rPr lang="en-US" altLang="zh-CN" dirty="0"/>
              <a:t>0.999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1093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12" y="2061556"/>
            <a:ext cx="2943225" cy="26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P@10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内置无线麦克风，支持通话体验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这款无线蓝牙音箱，沿袭</a:t>
            </a:r>
            <a:r>
              <a:rPr lang="en-US" altLang="zh-CN" sz="1600" dirty="0"/>
              <a:t>BETNEW</a:t>
            </a:r>
            <a:endParaRPr lang="en-US" altLang="zh-CN" sz="1600" dirty="0" smtClean="0"/>
          </a:p>
          <a:p>
            <a:r>
              <a:rPr lang="zh-CN" altLang="en-US" sz="1600" dirty="0"/>
              <a:t>内置无线麦克风，解放双手接听电话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沙发坐垫厚实，适合长时间坐卧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配备无线话筒，无需繁琐设置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并内置了遥控开关，可无线遥控插座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无线手机蓝牙音箱，采用剧场级</a:t>
            </a:r>
            <a:r>
              <a:rPr lang="en-US" altLang="zh-CN" sz="1600" dirty="0">
                <a:solidFill>
                  <a:srgbClr val="FF0000"/>
                </a:solidFill>
              </a:rPr>
              <a:t>120</a:t>
            </a:r>
            <a:r>
              <a:rPr lang="en-US" altLang="zh-CN" sz="1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1600" dirty="0"/>
              <a:t>内置有无线麦克风，支持高清通话功能。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沙发坐垫可拆洗，不用担心清洁问题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放上一张沙发，摆一个落地灯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8992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GBDT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训练集：内容包含商品的淘攻略</a:t>
            </a:r>
            <a:r>
              <a:rPr lang="zh-CN" altLang="en-US" dirty="0" smtClean="0"/>
              <a:t>标题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预测集：至少包含两个商品的</a:t>
            </a:r>
            <a:r>
              <a:rPr lang="zh-CN" altLang="en-US" dirty="0" smtClean="0"/>
              <a:t>句子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结果</a:t>
            </a:r>
            <a:r>
              <a:rPr lang="zh-CN" altLang="en-US" dirty="0"/>
              <a:t>： 正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14793  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负类：</a:t>
            </a:r>
            <a:r>
              <a:rPr lang="en-US" altLang="zh-CN" dirty="0" smtClean="0"/>
              <a:t>2838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prediction_score</a:t>
            </a:r>
            <a:r>
              <a:rPr lang="en-US" altLang="zh-CN" dirty="0" smtClean="0"/>
              <a:t> &gt;=</a:t>
            </a:r>
            <a:r>
              <a:rPr lang="en-US" altLang="zh-CN" dirty="0"/>
              <a:t>0.999</a:t>
            </a:r>
            <a:r>
              <a:rPr lang="zh-CN" altLang="en-US" dirty="0"/>
              <a:t>：</a:t>
            </a:r>
            <a:r>
              <a:rPr lang="en-US" altLang="zh-CN" dirty="0"/>
              <a:t>8531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271588"/>
            <a:ext cx="3143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P@10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是坐垫，是和式椅，更是懒人沙发，简直完美</a:t>
            </a:r>
            <a:r>
              <a:rPr lang="zh-CN" altLang="en-US" sz="1600" dirty="0" smtClean="0">
                <a:solidFill>
                  <a:srgbClr val="FF0000"/>
                </a:solidFill>
              </a:rPr>
              <a:t>！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KTV</a:t>
            </a:r>
            <a:r>
              <a:rPr lang="zh-CN" altLang="en-US" sz="1600" dirty="0">
                <a:solidFill>
                  <a:srgbClr val="FF0000"/>
                </a:solidFill>
              </a:rPr>
              <a:t>的麦克风设计，也可以让宝边弹边唱哦</a:t>
            </a:r>
            <a:r>
              <a:rPr lang="zh-CN" altLang="en-US" sz="1600" dirty="0" smtClean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粉色的蕾丝花边沙发垫，让空间非常的可爱，田园风格的搭配，坐垫上还有设计防滑纹理，让你的宝宝在上面玩耍的时候安全，舒适</a:t>
            </a:r>
            <a:r>
              <a:rPr lang="zh-CN" altLang="en-US" sz="1600" dirty="0" smtClean="0">
                <a:solidFill>
                  <a:srgbClr val="FF0000"/>
                </a:solidFill>
              </a:rPr>
              <a:t>！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随着生活水平的提高，我们从小平房住进了高楼大厦，天然气，电磁炉，电饭煲，成了我们做饭的工具，少了地锅的农家风味，却比以前更干净卫生，没有了以往的烟囱，那么我们的带有饭香味的“炊烟”从哪散出去呢</a:t>
            </a:r>
            <a:r>
              <a:rPr lang="zh-CN" altLang="en-US" sz="1600" dirty="0" smtClean="0"/>
              <a:t>！</a:t>
            </a:r>
            <a:endParaRPr lang="en-US" altLang="zh-CN" sz="1600" dirty="0" smtClean="0"/>
          </a:p>
          <a:p>
            <a:r>
              <a:rPr lang="zh-CN" altLang="en-US" sz="1600" dirty="0"/>
              <a:t>家里有老人孩子，洗衣机电饭煲微波炉空调啊设么的从来不用拔插头，轻轻一按，搞定</a:t>
            </a:r>
            <a:r>
              <a:rPr lang="zh-CN" altLang="en-US" sz="1600" dirty="0" smtClean="0"/>
              <a:t>！</a:t>
            </a:r>
            <a:endParaRPr lang="en-US" altLang="zh-CN" sz="1600" dirty="0" smtClean="0"/>
          </a:p>
          <a:p>
            <a:r>
              <a:rPr lang="zh-CN" altLang="en-US" sz="1600" dirty="0"/>
              <a:t>还配有无线遥控器，</a:t>
            </a:r>
            <a:r>
              <a:rPr lang="en-US" altLang="zh-CN" sz="1600" dirty="0"/>
              <a:t>~</a:t>
            </a:r>
            <a:r>
              <a:rPr lang="zh-CN" altLang="en-US" sz="1600" dirty="0"/>
              <a:t>玩耍起来非常的方便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棉麻布艺防滑沙发垫巾四季坐垫，劝后</a:t>
            </a:r>
            <a:r>
              <a:rPr lang="en-US" altLang="zh-CN" sz="1600" dirty="0"/>
              <a:t>65</a:t>
            </a:r>
            <a:r>
              <a:rPr lang="zh-CN" altLang="en-US" sz="1600" dirty="0"/>
              <a:t>元</a:t>
            </a:r>
            <a:endParaRPr lang="en-US" altLang="zh-CN" sz="1600" dirty="0" smtClean="0"/>
          </a:p>
          <a:p>
            <a:r>
              <a:rPr lang="zh-CN" altLang="en-US" sz="1600" dirty="0"/>
              <a:t>顺便说一下坐次沙发的感觉，坐垫偏一硬一点，喜欢软绵绵的人不适合，靠谱是偏软的！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rgbClr val="FF0000"/>
                </a:solidFill>
              </a:rPr>
              <a:t>呼吸清新空气，从车用空气净化器开始，为你打造天然车内氧吧，呼吸更畅快</a:t>
            </a:r>
            <a:r>
              <a:rPr lang="zh-CN" altLang="en-US" sz="1600" dirty="0" smtClean="0">
                <a:solidFill>
                  <a:srgbClr val="FF0000"/>
                </a:solidFill>
              </a:rPr>
              <a:t>！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这款先科无线蓝牙音箱它是时尚的一种潮品，开放式天窗设计，让声音传播更直接，抛开连接束缚，简单的放入包中，您就可以随时随地享受天籁之音</a:t>
            </a:r>
            <a:r>
              <a:rPr lang="zh-CN" altLang="en-US" sz="1600" dirty="0" smtClean="0">
                <a:solidFill>
                  <a:srgbClr val="FF0000"/>
                </a:solidFill>
              </a:rPr>
              <a:t>！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1538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目前存在的问题和后续计划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句子本身的说服力是还不错的</a:t>
            </a:r>
            <a:r>
              <a:rPr lang="zh-CN" altLang="en-US" dirty="0" smtClean="0"/>
              <a:t>，但这些</a:t>
            </a:r>
            <a:r>
              <a:rPr lang="zh-CN" altLang="en-US" dirty="0"/>
              <a:t>句子不全是能套用在推荐场景里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现在选</a:t>
            </a:r>
            <a:r>
              <a:rPr lang="zh-CN" altLang="en-US" dirty="0" smtClean="0"/>
              <a:t>的训练集是淘攻略的标题，在</a:t>
            </a:r>
            <a:r>
              <a:rPr lang="zh-CN" altLang="en-US" dirty="0"/>
              <a:t>说服力上还可以，作为推荐不是很</a:t>
            </a:r>
            <a:r>
              <a:rPr lang="zh-CN" altLang="en-US" dirty="0" smtClean="0"/>
              <a:t>合格，因为标题中不一定包含商品或只包含一件商品。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使用弱监督框架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B7C0-12AD-CD44-A565-3C6BE7DE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89780-D3CF-3D4A-A65D-6D305EDD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根据用户的搜索记录，给出可解释的推荐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输入</a:t>
            </a:r>
            <a:r>
              <a:rPr kumimoji="1" lang="en-US" altLang="zh-CN" dirty="0"/>
              <a:t>: Query log + </a:t>
            </a:r>
            <a:r>
              <a:rPr kumimoji="1" lang="zh-CN" altLang="en-US" dirty="0"/>
              <a:t>场景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输出</a:t>
            </a:r>
            <a:r>
              <a:rPr kumimoji="1" lang="en-US" altLang="zh-CN" dirty="0"/>
              <a:t>: </a:t>
            </a:r>
            <a:r>
              <a:rPr kumimoji="1" lang="zh-CN" altLang="en-US" dirty="0"/>
              <a:t>自然语言解释</a:t>
            </a:r>
            <a:endParaRPr kumimoji="1" lang="en-US" altLang="zh-CN" dirty="0"/>
          </a:p>
          <a:p>
            <a:r>
              <a:rPr kumimoji="1" lang="zh-CN" altLang="en-US" dirty="0"/>
              <a:t>例子：场景（度假）</a:t>
            </a:r>
            <a:r>
              <a:rPr kumimoji="1" lang="en-US" altLang="zh-CN" dirty="0"/>
              <a:t>+ </a:t>
            </a:r>
            <a:r>
              <a:rPr kumimoji="1" lang="zh-CN" altLang="en-US" dirty="0"/>
              <a:t>查询（泳装） </a:t>
            </a:r>
            <a:r>
              <a:rPr kumimoji="1" lang="en-US" altLang="zh-CN" dirty="0"/>
              <a:t>=&gt; </a:t>
            </a:r>
            <a:r>
              <a:rPr kumimoji="1" lang="zh-CN" altLang="en-US" dirty="0"/>
              <a:t>推荐（沙滩裙）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C1A27-3A10-4041-B509-6F79737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98" y="4682000"/>
            <a:ext cx="7416800" cy="12954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85258" y="5394960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52059" y="5378335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18218" y="5378335"/>
            <a:ext cx="961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08316-7829-7E4C-91B3-F0F34EF8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zh-CN" altLang="en-US" dirty="0" smtClean="0"/>
              <a:t>周</a:t>
            </a:r>
            <a:r>
              <a:rPr kumimoji="1" lang="zh-CN" altLang="en-US" dirty="0"/>
              <a:t>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099C6-B9B6-3D49-A61D-0C0BEE94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zh-CN" altLang="en-US" dirty="0"/>
              <a:t>改进候选句质量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论文</a:t>
            </a:r>
            <a:r>
              <a:rPr kumimoji="1" lang="en-US" altLang="zh-CN" dirty="0"/>
              <a:t>survey</a:t>
            </a:r>
            <a:r>
              <a:rPr kumimoji="1" lang="zh-CN" altLang="en-US" dirty="0"/>
              <a:t>，包括</a:t>
            </a:r>
            <a:r>
              <a:rPr kumimoji="1" lang="en" altLang="zh-CN" dirty="0">
                <a:hlinkClick r:id="rId2"/>
              </a:rPr>
              <a:t>http://www.aclweb.org/anthology/D14-1006</a:t>
            </a:r>
            <a:r>
              <a:rPr kumimoji="1" lang="en" altLang="zh-CN" dirty="0"/>
              <a:t> </a:t>
            </a:r>
            <a:r>
              <a:rPr kumimoji="1" lang="zh-CN" altLang="en" dirty="0"/>
              <a:t>等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 smtClean="0"/>
              <a:t>数据</a:t>
            </a:r>
            <a:r>
              <a:rPr kumimoji="1" lang="zh-CN" altLang="en-US" dirty="0"/>
              <a:t>：淘</a:t>
            </a:r>
            <a:r>
              <a:rPr kumimoji="1" lang="zh-CN" altLang="en-US" dirty="0" smtClean="0"/>
              <a:t>攻略</a:t>
            </a:r>
            <a:endParaRPr kumimoji="1"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 smtClean="0"/>
              <a:t>分类器：</a:t>
            </a:r>
            <a:r>
              <a:rPr kumimoji="1" lang="en-US" altLang="zh-CN" dirty="0" smtClean="0"/>
              <a:t>GBDT</a:t>
            </a:r>
            <a:endParaRPr kumimoji="1" lang="en-US" altLang="zh-CN" dirty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dirty="0"/>
              <a:t>特征工程</a:t>
            </a:r>
            <a:r>
              <a:rPr kumimoji="1" lang="zh-CN" altLang="en-US" dirty="0" smtClean="0"/>
              <a:t>迭代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76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</a:t>
            </a:r>
            <a:r>
              <a:rPr kumimoji="1" lang="en-US" altLang="zh-CN" dirty="0"/>
              <a:t>survey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Identifying </a:t>
            </a:r>
            <a:r>
              <a:rPr lang="en-US" altLang="zh-CN" dirty="0"/>
              <a:t>argumentative discourse structures in persuasive essays[C</a:t>
            </a:r>
            <a:r>
              <a:rPr lang="en-US" altLang="zh-CN" dirty="0" smtClean="0"/>
              <a:t>]// (</a:t>
            </a:r>
            <a:r>
              <a:rPr lang="en-US" altLang="zh-CN" dirty="0"/>
              <a:t>EMNLP). 2014: </a:t>
            </a:r>
          </a:p>
          <a:p>
            <a:endParaRPr lang="en-US" altLang="zh-CN" dirty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attempt to combine features in classifying argument components in persuasive essays[C</a:t>
            </a:r>
            <a:r>
              <a:rPr lang="en-US" altLang="zh-CN" dirty="0" smtClean="0"/>
              <a:t>]// </a:t>
            </a:r>
            <a:r>
              <a:rPr lang="en-US" altLang="zh-CN" dirty="0"/>
              <a:t>(</a:t>
            </a:r>
            <a:r>
              <a:rPr lang="en-US" altLang="zh-CN" dirty="0" smtClean="0"/>
              <a:t>CMNA</a:t>
            </a:r>
            <a:r>
              <a:rPr lang="en-US" altLang="zh-CN" dirty="0"/>
              <a:t>)</a:t>
            </a:r>
            <a:r>
              <a:rPr lang="en-US" altLang="zh-CN" dirty="0" smtClean="0"/>
              <a:t>. </a:t>
            </a:r>
            <a:r>
              <a:rPr lang="en-US" altLang="zh-CN" dirty="0"/>
              <a:t>2017.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Argument </a:t>
            </a:r>
            <a:r>
              <a:rPr lang="en-US" altLang="zh-CN" dirty="0"/>
              <a:t>Mining for Improving the Automated Scoring of Persuasive Essays[J]. 2018.</a:t>
            </a:r>
          </a:p>
          <a:p>
            <a:endParaRPr lang="en-US" altLang="zh-CN" dirty="0"/>
          </a:p>
          <a:p>
            <a:r>
              <a:rPr lang="en-US" altLang="zh-CN" dirty="0" smtClean="0"/>
              <a:t>Argument </a:t>
            </a:r>
            <a:r>
              <a:rPr lang="en-US" altLang="zh-CN" dirty="0"/>
              <a:t>component classification in academic writings[J]. Journal of Intelligent &amp; Fuzzy Systems, 2018 (Preprint): 1-11.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34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Structural Features: </a:t>
            </a:r>
            <a:r>
              <a:rPr lang="zh-CN" altLang="en-US" dirty="0" smtClean="0"/>
              <a:t>词语统计信息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标点符号</a:t>
            </a:r>
            <a:endParaRPr lang="en-US" altLang="zh-CN" dirty="0" smtClean="0"/>
          </a:p>
          <a:p>
            <a:r>
              <a:rPr lang="en-US" altLang="zh-CN" dirty="0" smtClean="0"/>
              <a:t>Lexical Features: </a:t>
            </a:r>
            <a:r>
              <a:rPr lang="zh-CN" altLang="en-US" dirty="0" smtClean="0"/>
              <a:t>动词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副词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情态动词，</a:t>
            </a:r>
            <a:r>
              <a:rPr lang="en-US" altLang="zh-CN" dirty="0" smtClean="0"/>
              <a:t>n-grams</a:t>
            </a:r>
            <a:r>
              <a:rPr lang="en-US" altLang="zh-CN" dirty="0"/>
              <a:t>, </a:t>
            </a:r>
            <a:r>
              <a:rPr lang="en-US" altLang="zh-CN" dirty="0" smtClean="0"/>
              <a:t>POS N-grams</a:t>
            </a:r>
          </a:p>
          <a:p>
            <a:r>
              <a:rPr lang="en-US" altLang="zh-CN" dirty="0" smtClean="0"/>
              <a:t>Indicator Features: </a:t>
            </a:r>
            <a:r>
              <a:rPr lang="zh-CN" altLang="en-US" dirty="0" smtClean="0"/>
              <a:t>常见词</a:t>
            </a:r>
            <a:endParaRPr lang="en-US" altLang="zh-CN" dirty="0" smtClean="0"/>
          </a:p>
          <a:p>
            <a:r>
              <a:rPr lang="en-US" altLang="zh-CN" dirty="0" smtClean="0"/>
              <a:t>Contextual Features: </a:t>
            </a:r>
            <a:r>
              <a:rPr lang="zh-CN" altLang="en-US" dirty="0" smtClean="0"/>
              <a:t>标点符号数，</a:t>
            </a:r>
            <a:r>
              <a:rPr lang="en-US" altLang="zh-CN" dirty="0" smtClean="0"/>
              <a:t>tokens</a:t>
            </a:r>
            <a:r>
              <a:rPr lang="zh-CN" altLang="en-US" dirty="0" smtClean="0"/>
              <a:t>数，子句数，情态动词</a:t>
            </a:r>
            <a:endParaRPr lang="en-US" altLang="zh-CN" dirty="0" smtClean="0"/>
          </a:p>
          <a:p>
            <a:r>
              <a:rPr lang="en-US" altLang="zh-CN" dirty="0" smtClean="0"/>
              <a:t>Syntactic Features: </a:t>
            </a:r>
            <a:r>
              <a:rPr lang="zh-CN" altLang="en-US" dirty="0" smtClean="0"/>
              <a:t>子句</a:t>
            </a:r>
            <a:r>
              <a:rPr lang="zh-CN" altLang="en-US" dirty="0"/>
              <a:t>数</a:t>
            </a:r>
            <a:r>
              <a:rPr lang="en-US" altLang="zh-CN" dirty="0"/>
              <a:t>, </a:t>
            </a:r>
            <a:r>
              <a:rPr lang="zh-CN" altLang="en-US" dirty="0"/>
              <a:t>解析树深度，</a:t>
            </a:r>
            <a:r>
              <a:rPr lang="zh-CN" altLang="en-US" dirty="0" smtClean="0"/>
              <a:t>时态</a:t>
            </a:r>
            <a:endParaRPr lang="en-US" altLang="zh-CN" dirty="0" smtClean="0"/>
          </a:p>
          <a:p>
            <a:r>
              <a:rPr lang="en-US" altLang="zh-CN" dirty="0" smtClean="0"/>
              <a:t>Prompt Similarity Features: </a:t>
            </a:r>
            <a:r>
              <a:rPr lang="zh-CN" altLang="en-US" dirty="0" smtClean="0"/>
              <a:t>句子与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的相似度</a:t>
            </a:r>
            <a:endParaRPr lang="en-US" altLang="zh-CN" dirty="0" smtClean="0"/>
          </a:p>
          <a:p>
            <a:r>
              <a:rPr lang="en-US" altLang="zh-CN" dirty="0" smtClean="0"/>
              <a:t>Word Embedding Features:</a:t>
            </a:r>
            <a:r>
              <a:rPr lang="en-US" altLang="zh-CN" dirty="0"/>
              <a:t> </a:t>
            </a:r>
            <a:r>
              <a:rPr lang="zh-CN" altLang="en-US" dirty="0" smtClean="0"/>
              <a:t>向量均值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321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4" y="365125"/>
            <a:ext cx="9118948" cy="6286196"/>
          </a:xfrm>
        </p:spPr>
      </p:pic>
    </p:spTree>
    <p:extLst>
      <p:ext uri="{BB962C8B-B14F-4D97-AF65-F5344CB8AC3E}">
        <p14:creationId xmlns:p14="http://schemas.microsoft.com/office/powerpoint/2010/main" val="398530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我们使用的特征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989"/>
            <a:ext cx="10344150" cy="37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632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智能家居场景的关键字</a:t>
            </a:r>
            <a:r>
              <a:rPr lang="en-US" altLang="zh-CN" dirty="0" smtClean="0"/>
              <a:t>(128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83" y="2339271"/>
            <a:ext cx="6025019" cy="28419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2868" y="5441861"/>
            <a:ext cx="535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淘攻略中包含智能家居场景及商品</a:t>
            </a:r>
            <a:r>
              <a:rPr lang="zh-CN" altLang="en-US" dirty="0" smtClean="0"/>
              <a:t>的：</a:t>
            </a:r>
            <a:r>
              <a:rPr lang="en-US" altLang="zh-CN" dirty="0" smtClean="0"/>
              <a:t>216933</a:t>
            </a:r>
            <a:endParaRPr lang="en-US" altLang="zh-CN" dirty="0"/>
          </a:p>
          <a:p>
            <a:r>
              <a:rPr lang="zh-CN" altLang="en-US" dirty="0" smtClean="0"/>
              <a:t>至少</a:t>
            </a:r>
            <a:r>
              <a:rPr lang="zh-CN" altLang="en-US" dirty="0"/>
              <a:t>包含两个商品的句子数：</a:t>
            </a:r>
            <a:r>
              <a:rPr lang="en-US" altLang="zh-CN" dirty="0" smtClean="0"/>
              <a:t>17631</a:t>
            </a:r>
          </a:p>
          <a:p>
            <a:r>
              <a:rPr lang="zh-CN" altLang="en-US" dirty="0" smtClean="0"/>
              <a:t>内容</a:t>
            </a:r>
            <a:r>
              <a:rPr lang="zh-CN" altLang="en-US" dirty="0"/>
              <a:t>包含商品的淘攻略标题：</a:t>
            </a:r>
            <a:r>
              <a:rPr lang="en-US" altLang="zh-CN" dirty="0"/>
              <a:t>129764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智能家居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6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title</a:t>
            </a:r>
            <a:r>
              <a:rPr lang="zh-CN" altLang="en-US" dirty="0"/>
              <a:t>中由逗号隔开的句子为正例（</a:t>
            </a:r>
            <a:r>
              <a:rPr lang="en-US" altLang="zh-CN" dirty="0"/>
              <a:t>52049</a:t>
            </a:r>
            <a:r>
              <a:rPr lang="zh-CN" altLang="en-US" dirty="0"/>
              <a:t>），从剩下的句子中随机</a:t>
            </a:r>
            <a:r>
              <a:rPr lang="zh-CN" altLang="en-US" dirty="0" smtClean="0"/>
              <a:t>抽取</a:t>
            </a:r>
            <a:r>
              <a:rPr lang="zh-CN" altLang="en-US" dirty="0"/>
              <a:t>等量的负例，构成训练集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1" y="2937481"/>
            <a:ext cx="4133850" cy="350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5" y="3512127"/>
            <a:ext cx="196215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39" y="2937481"/>
            <a:ext cx="2447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758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可解释推荐</vt:lpstr>
      <vt:lpstr>问题定义</vt:lpstr>
      <vt:lpstr>本周工作</vt:lpstr>
      <vt:lpstr>论文survey</vt:lpstr>
      <vt:lpstr>常用特征</vt:lpstr>
      <vt:lpstr>PowerPoint 演示文稿</vt:lpstr>
      <vt:lpstr>PowerPoint 演示文稿</vt:lpstr>
      <vt:lpstr>智能家居</vt:lpstr>
      <vt:lpstr>训练集</vt:lpstr>
      <vt:lpstr>GBDT分类</vt:lpstr>
      <vt:lpstr>P@10</vt:lpstr>
      <vt:lpstr>GBDT分类</vt:lpstr>
      <vt:lpstr>P@10</vt:lpstr>
      <vt:lpstr>目前存在的问题和后续计划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芃悠</cp:lastModifiedBy>
  <cp:revision>81</cp:revision>
  <dcterms:created xsi:type="dcterms:W3CDTF">2018-06-26T05:47:59Z</dcterms:created>
  <dcterms:modified xsi:type="dcterms:W3CDTF">2018-07-11T02:54:08Z</dcterms:modified>
</cp:coreProperties>
</file>