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35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68D85-C299-FE45-AED7-DBC887FE4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3A2428-D576-CF45-B8B5-C37C6F1BE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257031-846F-8A42-A596-34BD6C015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6841-3069-344C-819A-C9DDD30C871F}" type="datetimeFigureOut">
              <a:rPr kumimoji="1" lang="zh-CN" altLang="en-US" smtClean="0"/>
              <a:t>2018/7/5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573E2E-F1CC-6B43-B65C-7B179D0C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643EF-6587-4C48-86B8-6B002274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8229-612E-7048-B130-B0FC6CD0BB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46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8E2E8-B3E1-A443-93E3-279AE1CC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A678A5-4737-2748-A026-25B1B4223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515D61-607B-1947-B98A-A3FB7610D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6841-3069-344C-819A-C9DDD30C871F}" type="datetimeFigureOut">
              <a:rPr kumimoji="1" lang="zh-CN" altLang="en-US" smtClean="0"/>
              <a:t>2018/7/5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A3F07-C75F-2842-8A74-BA4990AD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45A445-2A13-AE4B-9CAB-577B57A5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8229-612E-7048-B130-B0FC6CD0BB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700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78FAD1-A9FD-1C44-BE03-ADB40C9E3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1BE213-28DA-4D4F-B368-DEEA69BD8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C3CED7-D143-AE4E-BA06-181E07BF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6841-3069-344C-819A-C9DDD30C871F}" type="datetimeFigureOut">
              <a:rPr kumimoji="1" lang="zh-CN" altLang="en-US" smtClean="0"/>
              <a:t>2018/7/5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EBD458-13C6-5F4C-AA33-D6B87D3C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CF5ED-FF76-1745-9FE9-8B369FCB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8229-612E-7048-B130-B0FC6CD0BB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23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BBDE8-300E-DA4B-A62D-CA1E8426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D9C80-C2EB-C442-96FF-FAF71242E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883FCC-2E65-E74F-AE1C-11E851F2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6841-3069-344C-819A-C9DDD30C871F}" type="datetimeFigureOut">
              <a:rPr kumimoji="1" lang="zh-CN" altLang="en-US" smtClean="0"/>
              <a:t>2018/7/5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E89A0-100C-8E42-833B-FD60EE47E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36579-5169-6647-B692-23B81732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8229-612E-7048-B130-B0FC6CD0BB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163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C9FF5-2142-0E44-86E2-7CF06CDB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0DF89A-5107-8F4D-96CD-E59F07849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07469C-3B47-4144-86E7-581F3833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6841-3069-344C-819A-C9DDD30C871F}" type="datetimeFigureOut">
              <a:rPr kumimoji="1" lang="zh-CN" altLang="en-US" smtClean="0"/>
              <a:t>2018/7/5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D42BB-FF51-CB49-8565-D9DF89B9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67D46B-5388-0F42-8E7F-C19029C57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8229-612E-7048-B130-B0FC6CD0BB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733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FE36B-6079-B443-BCEB-62D486FC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08C90-DC2D-0441-B318-9F1800E5F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1ABAE8-63BC-4D4A-B655-62E9CDA87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85B56B-6DD4-DA48-AD66-EADBB0F02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6841-3069-344C-819A-C9DDD30C871F}" type="datetimeFigureOut">
              <a:rPr kumimoji="1" lang="zh-CN" altLang="en-US" smtClean="0"/>
              <a:t>2018/7/5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035310-D0CD-A145-AFF2-FF2F1F1F3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F99E49-2069-8447-94B8-BD639C4C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8229-612E-7048-B130-B0FC6CD0BB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569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D8900-3539-504E-B80B-193CCE5EF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610D35-4951-EF49-BA89-6E39B5B9F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D1D242-E757-5940-89B0-68A3D7EB2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B03221-5426-2A41-97C6-7A589C770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2BACE4-E3EB-1D4A-A1BC-891610CAF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0EB399-A179-B74C-B44A-7621CFCB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6841-3069-344C-819A-C9DDD30C871F}" type="datetimeFigureOut">
              <a:rPr kumimoji="1" lang="zh-CN" altLang="en-US" smtClean="0"/>
              <a:t>2018/7/5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5F777B-DC4C-E34E-8817-63FD6442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11DDFF-BBA2-D048-9F70-CB8169B1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8229-612E-7048-B130-B0FC6CD0BB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908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C1E95-CD76-0F44-8354-EFFC7D4A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4B5689-5DBD-5248-805F-67CD452A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6841-3069-344C-819A-C9DDD30C871F}" type="datetimeFigureOut">
              <a:rPr kumimoji="1" lang="zh-CN" altLang="en-US" smtClean="0"/>
              <a:t>2018/7/5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1599F-06D9-0F48-99E5-C5C2A307A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8C3623-82B3-7A4A-8491-2625B376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8229-612E-7048-B130-B0FC6CD0BB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780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646334-C5BB-414A-8280-4E4AFA5B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6841-3069-344C-819A-C9DDD30C871F}" type="datetimeFigureOut">
              <a:rPr kumimoji="1" lang="zh-CN" altLang="en-US" smtClean="0"/>
              <a:t>2018/7/5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5D1092-FA59-5E45-80D6-3C8D6C069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4E7F6F-9ADB-F941-AE76-7F4A497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8229-612E-7048-B130-B0FC6CD0BB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189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2E84C-9EF4-024F-AF58-546803D2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E30A92-1556-BB47-A536-5ABE9CBCE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45E3C3-5C42-A14D-9A39-4E110DA5A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33E21E-B07C-904E-919D-0BB4ABA7B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6841-3069-344C-819A-C9DDD30C871F}" type="datetimeFigureOut">
              <a:rPr kumimoji="1" lang="zh-CN" altLang="en-US" smtClean="0"/>
              <a:t>2018/7/5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12C3BC-CAE2-334F-AED0-D950177D3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AED792-83CF-4D44-9A22-F4C8D8CA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8229-612E-7048-B130-B0FC6CD0BB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776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8DF24-2068-534A-ACC9-6AF622E27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17DE5D-071B-3B4F-8C46-6BB79E41C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0AA74A-0E1D-CD4C-BE49-614E7F547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C01862-73D6-D840-8A0C-480BF2D3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6841-3069-344C-819A-C9DDD30C871F}" type="datetimeFigureOut">
              <a:rPr kumimoji="1" lang="zh-CN" altLang="en-US" smtClean="0"/>
              <a:t>2018/7/5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FC3489-F1CF-A445-AE8B-61A08CE5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757F47-6AFD-FD4B-9A79-45DB929C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8229-612E-7048-B130-B0FC6CD0BB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130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6AD66D-16D3-6442-80EB-44568B10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611426-D0F2-864F-BFCA-93A835417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A6F69E-9858-944D-AF8D-67BB87ECD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C6841-3069-344C-819A-C9DDD30C871F}" type="datetimeFigureOut">
              <a:rPr kumimoji="1" lang="zh-CN" altLang="en-US" smtClean="0"/>
              <a:t>2018/7/5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E61B0D-5DA6-8C48-BD29-5000F48AD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1482A3-0881-084D-89F8-1B7165774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48229-612E-7048-B130-B0FC6CD0BB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130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D503B-4797-F34B-816C-356F3325C8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Scenario Footprint</a:t>
            </a:r>
            <a:br>
              <a:rPr kumimoji="1" lang="en-US" altLang="zh-CN" dirty="0"/>
            </a:br>
            <a:r>
              <a:rPr kumimoji="1" lang="zh-CN" altLang="en-US" dirty="0"/>
              <a:t>项目计划（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CDE814-FE78-4742-8177-292D2420EA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073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BE409-11FD-0D4F-ACF9-12980952A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6D1FED-D6BE-7146-A1A5-7BF6DC2E0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原定义：用类目集合定义场景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数据来源：淘攻略（生成，召回率）</a:t>
            </a:r>
            <a:r>
              <a:rPr kumimoji="1" lang="en-US" altLang="zh-CN" dirty="0"/>
              <a:t>+</a:t>
            </a:r>
            <a:r>
              <a:rPr kumimoji="1" lang="zh-CN" altLang="en-US" dirty="0"/>
              <a:t>点击（验证，精确率）</a:t>
            </a:r>
            <a:endParaRPr kumimoji="1" lang="en-US" altLang="zh-CN" dirty="0"/>
          </a:p>
          <a:p>
            <a:r>
              <a:rPr kumimoji="1" lang="zh-CN" altLang="en-US" dirty="0"/>
              <a:t>现定义：用虚拟类目集合定义场景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虚拟类目，</a:t>
            </a:r>
            <a:r>
              <a:rPr kumimoji="1" lang="en-US" altLang="zh-CN" dirty="0"/>
              <a:t>a.k.a. C+PV</a:t>
            </a:r>
          </a:p>
          <a:p>
            <a:pPr lvl="1"/>
            <a:r>
              <a:rPr kumimoji="1" lang="zh-CN" altLang="en-US" dirty="0"/>
              <a:t>数据来源：点击（生成，保证类目的召回率）</a:t>
            </a:r>
            <a:r>
              <a:rPr kumimoji="1" lang="en-US" altLang="zh-CN" dirty="0"/>
              <a:t>+</a:t>
            </a:r>
            <a:r>
              <a:rPr kumimoji="1" lang="zh-CN" altLang="en-US" dirty="0"/>
              <a:t>商品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（验证，保证属性的精确率）</a:t>
            </a:r>
          </a:p>
        </p:txBody>
      </p:sp>
    </p:spTree>
    <p:extLst>
      <p:ext uri="{BB962C8B-B14F-4D97-AF65-F5344CB8AC3E}">
        <p14:creationId xmlns:p14="http://schemas.microsoft.com/office/powerpoint/2010/main" val="321636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FEA91-7B5D-8140-B41C-34DB4F1D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需要探索的关键问题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AE26D-8659-E248-8C9C-9FB8FF641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场景入口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由于场景可能是生造词，也不完全从</a:t>
            </a:r>
            <a:r>
              <a:rPr kumimoji="1" lang="en-US" altLang="zh-CN" dirty="0"/>
              <a:t>query</a:t>
            </a:r>
            <a:r>
              <a:rPr kumimoji="1" lang="zh-CN" altLang="en-US" dirty="0"/>
              <a:t>中生成，因此场景和点击数据的入口怎么划定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外部数据的文本相似度</a:t>
            </a:r>
            <a:r>
              <a:rPr kumimoji="1" lang="en-US" altLang="zh-CN" dirty="0"/>
              <a:t>, term embedding</a:t>
            </a:r>
          </a:p>
          <a:p>
            <a:r>
              <a:rPr kumimoji="1" lang="zh-CN" altLang="en-US" dirty="0"/>
              <a:t>点击数据的使用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频率的使用，测试更多</a:t>
            </a:r>
            <a:r>
              <a:rPr kumimoji="1" lang="en-US" altLang="zh-CN" dirty="0"/>
              <a:t>association strength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measurements</a:t>
            </a:r>
            <a:r>
              <a:rPr kumimoji="1" lang="zh-CN" altLang="en-US" dirty="0"/>
              <a:t>以及</a:t>
            </a:r>
            <a:r>
              <a:rPr kumimoji="1" lang="en-US" altLang="zh-CN" dirty="0"/>
              <a:t>dense graph</a:t>
            </a:r>
            <a:r>
              <a:rPr kumimoji="1" lang="zh-CN" altLang="en-US" dirty="0"/>
              <a:t>定义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Session</a:t>
            </a:r>
            <a:r>
              <a:rPr kumimoji="1" lang="zh-CN" altLang="en-US" dirty="0"/>
              <a:t>的使用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是否需要对</a:t>
            </a:r>
            <a:r>
              <a:rPr kumimoji="1" lang="en-US" altLang="zh-CN" dirty="0"/>
              <a:t>#search</a:t>
            </a:r>
            <a:r>
              <a:rPr kumimoji="1" lang="zh-CN" altLang="en-US" dirty="0"/>
              <a:t>做过滤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是否需要考虑多次</a:t>
            </a:r>
            <a:r>
              <a:rPr kumimoji="1" lang="en-US" altLang="zh-CN" dirty="0"/>
              <a:t>search</a:t>
            </a:r>
            <a:r>
              <a:rPr kumimoji="1" lang="zh-CN" altLang="en-US" dirty="0"/>
              <a:t>的关联性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次序的使用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是否要考虑商品点击次序</a:t>
            </a:r>
            <a:endParaRPr kumimoji="1" lang="en-US" altLang="zh-CN" dirty="0"/>
          </a:p>
          <a:p>
            <a:r>
              <a:rPr kumimoji="1" lang="zh-CN" altLang="en-US" dirty="0"/>
              <a:t>商品描述的使用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属性的识别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567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E1207-12DF-364D-AF9C-2D03B3F6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研究方案一：与上周的延续性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BA6689-1383-D349-9232-082867D531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在图上，模型框架不变</a:t>
                </a:r>
                <a:endParaRPr kumimoji="1" lang="en-US" altLang="zh-CN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en-US" altLang="zh-CN" dirty="0"/>
              </a:p>
              <a:p>
                <a:pPr marL="3657600" lvl="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r>
                  <a:rPr kumimoji="1" lang="zh-CN" altLang="en-US" dirty="0"/>
                  <a:t>作为该模型的简化版实现方案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寻找图上的</a:t>
                </a:r>
                <a:r>
                  <a:rPr kumimoji="1" lang="en-US" altLang="zh-CN" dirty="0"/>
                  <a:t>dense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graph</a:t>
                </a:r>
                <a:r>
                  <a:rPr kumimoji="1" lang="zh-CN" altLang="en-US" dirty="0"/>
                  <a:t>构成 </a:t>
                </a:r>
                <a:r>
                  <a:rPr kumimoji="1" lang="en-US" altLang="zh-CN" dirty="0"/>
                  <a:t>candidate item set</a:t>
                </a:r>
              </a:p>
              <a:p>
                <a:pPr lvl="1"/>
                <a:r>
                  <a:rPr kumimoji="1" lang="en-US" altLang="zh-CN" dirty="0"/>
                  <a:t>Candidate item set</a:t>
                </a:r>
                <a:r>
                  <a:rPr kumimoji="1" lang="zh-CN" altLang="en-US" dirty="0"/>
                  <a:t>相关的商品描述构成</a:t>
                </a:r>
                <a:r>
                  <a:rPr kumimoji="1" lang="en-US" altLang="zh-CN" dirty="0"/>
                  <a:t>relevance set</a:t>
                </a:r>
                <a:r>
                  <a:rPr kumimoji="1" lang="zh-CN" altLang="en-US" dirty="0"/>
                  <a:t>，稀疏子图作为</a:t>
                </a:r>
                <a:r>
                  <a:rPr kumimoji="1" lang="en-US" altLang="zh-CN" dirty="0"/>
                  <a:t>irrelevance set</a:t>
                </a:r>
              </a:p>
              <a:p>
                <a:pPr lvl="1"/>
                <a:r>
                  <a:rPr kumimoji="1" lang="zh-CN" altLang="en-US" dirty="0"/>
                  <a:t>根据类目区分，后期可以根据</a:t>
                </a:r>
                <a:r>
                  <a:rPr kumimoji="1" lang="en-US" altLang="zh-CN" dirty="0"/>
                  <a:t>topic modeling</a:t>
                </a:r>
                <a:r>
                  <a:rPr kumimoji="1" lang="zh-CN" altLang="en-US" dirty="0"/>
                  <a:t>区分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筛选属性（短语）</a:t>
                </a:r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pPr lvl="1"/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BA6689-1383-D349-9232-082867D531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框架 4">
            <a:extLst>
              <a:ext uri="{FF2B5EF4-FFF2-40B4-BE49-F238E27FC236}">
                <a16:creationId xmlns:a16="http://schemas.microsoft.com/office/drawing/2014/main" id="{FF14B626-576E-9E47-89F1-69D8B0BC2F8F}"/>
              </a:ext>
            </a:extLst>
          </p:cNvPr>
          <p:cNvSpPr/>
          <p:nvPr/>
        </p:nvSpPr>
        <p:spPr>
          <a:xfrm>
            <a:off x="5558990" y="2186146"/>
            <a:ext cx="685800" cy="388620"/>
          </a:xfrm>
          <a:prstGeom prst="fram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8" name="肘形连接符 7">
            <a:extLst>
              <a:ext uri="{FF2B5EF4-FFF2-40B4-BE49-F238E27FC236}">
                <a16:creationId xmlns:a16="http://schemas.microsoft.com/office/drawing/2014/main" id="{C5C493C6-6EA3-C24B-B15A-9894EE1928C4}"/>
              </a:ext>
            </a:extLst>
          </p:cNvPr>
          <p:cNvCxnSpPr>
            <a:cxnSpLocks/>
          </p:cNvCxnSpPr>
          <p:nvPr/>
        </p:nvCxnSpPr>
        <p:spPr>
          <a:xfrm>
            <a:off x="6306493" y="2340490"/>
            <a:ext cx="1214160" cy="5450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072A233-A4A2-0142-A167-92C62E6109E4}"/>
              </a:ext>
            </a:extLst>
          </p:cNvPr>
          <p:cNvSpPr txBox="1"/>
          <p:nvPr/>
        </p:nvSpPr>
        <p:spPr>
          <a:xfrm>
            <a:off x="7582356" y="2700892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Query graph, cover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D59AA53-ED9B-364D-A100-5E83D0C331DC}"/>
              </a:ext>
            </a:extLst>
          </p:cNvPr>
          <p:cNvSpPr txBox="1"/>
          <p:nvPr/>
        </p:nvSpPr>
        <p:spPr>
          <a:xfrm>
            <a:off x="1913350" y="2885558"/>
            <a:ext cx="26885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</a:rPr>
              <a:t>Query graph, consistency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16" name="框架 15">
            <a:extLst>
              <a:ext uri="{FF2B5EF4-FFF2-40B4-BE49-F238E27FC236}">
                <a16:creationId xmlns:a16="http://schemas.microsoft.com/office/drawing/2014/main" id="{11B9C303-A499-604D-8698-A60B654C63A0}"/>
              </a:ext>
            </a:extLst>
          </p:cNvPr>
          <p:cNvSpPr/>
          <p:nvPr/>
        </p:nvSpPr>
        <p:spPr>
          <a:xfrm>
            <a:off x="4424613" y="2545795"/>
            <a:ext cx="2087880" cy="389492"/>
          </a:xfrm>
          <a:prstGeom prst="fram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362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252</Words>
  <Application>Microsoft Macintosh PowerPoint</Application>
  <PresentationFormat>宽屏</PresentationFormat>
  <Paragraphs>33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Scenario Footprint 项目计划（2）</vt:lpstr>
      <vt:lpstr>问题定义</vt:lpstr>
      <vt:lpstr>需要探索的关键问题</vt:lpstr>
      <vt:lpstr>研究方案一：与上周的延续性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 Footprint 项目计划（2）</dc:title>
  <dc:creator>Lin Chen</dc:creator>
  <cp:lastModifiedBy>Lin Chen</cp:lastModifiedBy>
  <cp:revision>6</cp:revision>
  <dcterms:created xsi:type="dcterms:W3CDTF">2018-07-05T02:29:40Z</dcterms:created>
  <dcterms:modified xsi:type="dcterms:W3CDTF">2018-07-05T03:30:11Z</dcterms:modified>
</cp:coreProperties>
</file>