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80" r:id="rId3"/>
    <p:sldId id="381" r:id="rId4"/>
    <p:sldId id="366" r:id="rId5"/>
    <p:sldId id="377" r:id="rId6"/>
    <p:sldId id="378" r:id="rId7"/>
    <p:sldId id="365" r:id="rId8"/>
    <p:sldId id="368" r:id="rId9"/>
    <p:sldId id="382" r:id="rId10"/>
    <p:sldId id="3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第三周工作汇报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目前存在的问题和后续计划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Snorkel</a:t>
            </a:r>
            <a:r>
              <a:rPr lang="zh-CN" altLang="en-US" dirty="0" smtClean="0"/>
              <a:t>方法给训练数据标注还没实现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得到训练数据后使用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跑一下结果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38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88" y="67225"/>
            <a:ext cx="7772400" cy="469862"/>
          </a:xfrm>
          <a:prstGeom prst="rect">
            <a:avLst/>
          </a:prstGeom>
          <a:solidFill>
            <a:srgbClr val="FF66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研究目标及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方案</a:t>
            </a:r>
            <a:endParaRPr lang="zh-CN" altLang="en-US" sz="20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罐形 19">
            <a:extLst>
              <a:ext uri="{FF2B5EF4-FFF2-40B4-BE49-F238E27FC236}">
                <a16:creationId xmlns:a16="http://schemas.microsoft.com/office/drawing/2014/main" id="{19B3FA88-C6A4-0147-90E8-0F6CB4B1E042}"/>
              </a:ext>
            </a:extLst>
          </p:cNvPr>
          <p:cNvSpPr/>
          <p:nvPr/>
        </p:nvSpPr>
        <p:spPr>
          <a:xfrm>
            <a:off x="1343499" y="1935678"/>
            <a:ext cx="914400" cy="12161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8CDFCB-38F0-6A4D-86B5-7B9FF1A61924}"/>
              </a:ext>
            </a:extLst>
          </p:cNvPr>
          <p:cNvSpPr txBox="1"/>
          <p:nvPr/>
        </p:nvSpPr>
        <p:spPr>
          <a:xfrm>
            <a:off x="666452" y="117900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训练语料收集：</a:t>
            </a:r>
            <a:endParaRPr kumimoji="1" lang="en-US" altLang="zh-CN" dirty="0"/>
          </a:p>
          <a:p>
            <a:r>
              <a:rPr kumimoji="1" lang="zh-CN" altLang="en-US" dirty="0"/>
              <a:t>达人（清单）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导购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DF0C7529-7C96-B94E-9292-3FD2F17D932D}"/>
              </a:ext>
            </a:extLst>
          </p:cNvPr>
          <p:cNvSpPr/>
          <p:nvPr/>
        </p:nvSpPr>
        <p:spPr>
          <a:xfrm>
            <a:off x="6626356" y="212034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3F5A46-DFEE-5247-A46B-68E033580EF0}"/>
              </a:ext>
            </a:extLst>
          </p:cNvPr>
          <p:cNvCxnSpPr/>
          <p:nvPr/>
        </p:nvCxnSpPr>
        <p:spPr>
          <a:xfrm flipV="1">
            <a:off x="2851666" y="2120344"/>
            <a:ext cx="878774" cy="423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B95E84A-C9A0-664F-B1B9-F27A78061604}"/>
              </a:ext>
            </a:extLst>
          </p:cNvPr>
          <p:cNvCxnSpPr/>
          <p:nvPr/>
        </p:nvCxnSpPr>
        <p:spPr>
          <a:xfrm flipV="1">
            <a:off x="2934794" y="2543754"/>
            <a:ext cx="952995" cy="61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F44BBD4-4A73-D44F-ADAF-63A530D847D2}"/>
              </a:ext>
            </a:extLst>
          </p:cNvPr>
          <p:cNvCxnSpPr/>
          <p:nvPr/>
        </p:nvCxnSpPr>
        <p:spPr>
          <a:xfrm>
            <a:off x="2851666" y="2695700"/>
            <a:ext cx="878774" cy="28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869CD19-A844-C545-9005-83FD9B66B8E3}"/>
              </a:ext>
            </a:extLst>
          </p:cNvPr>
          <p:cNvSpPr txBox="1"/>
          <p:nvPr/>
        </p:nvSpPr>
        <p:spPr>
          <a:xfrm>
            <a:off x="2934793" y="316131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多种规则</a:t>
            </a:r>
            <a:r>
              <a:rPr kumimoji="1" lang="en-US" altLang="zh-CN" dirty="0"/>
              <a:t>/</a:t>
            </a:r>
            <a:r>
              <a:rPr kumimoji="1" lang="zh-CN" altLang="en-US" dirty="0"/>
              <a:t>特征</a:t>
            </a:r>
          </a:p>
        </p:txBody>
      </p:sp>
      <p:sp>
        <p:nvSpPr>
          <p:cNvPr id="50" name="罐形 49">
            <a:extLst>
              <a:ext uri="{FF2B5EF4-FFF2-40B4-BE49-F238E27FC236}">
                <a16:creationId xmlns:a16="http://schemas.microsoft.com/office/drawing/2014/main" id="{99462D84-0201-554E-B906-6C078E9583C3}"/>
              </a:ext>
            </a:extLst>
          </p:cNvPr>
          <p:cNvSpPr/>
          <p:nvPr/>
        </p:nvSpPr>
        <p:spPr>
          <a:xfrm>
            <a:off x="4721198" y="1935678"/>
            <a:ext cx="914400" cy="12161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ACF30B5-D754-A047-B9CA-4C3A530B5DB4}"/>
              </a:ext>
            </a:extLst>
          </p:cNvPr>
          <p:cNvSpPr txBox="1"/>
          <p:nvPr/>
        </p:nvSpPr>
        <p:spPr>
          <a:xfrm>
            <a:off x="4508984" y="11942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弱监督语料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295C0A1-042D-A345-BF50-214B1574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03" y="952960"/>
            <a:ext cx="3054332" cy="260793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040D28A7-B68D-5849-9205-B9E9EC37062B}"/>
              </a:ext>
            </a:extLst>
          </p:cNvPr>
          <p:cNvSpPr txBox="1"/>
          <p:nvPr/>
        </p:nvSpPr>
        <p:spPr>
          <a:xfrm>
            <a:off x="6080213" y="3022813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Generative model</a:t>
            </a:r>
          </a:p>
          <a:p>
            <a:r>
              <a:rPr kumimoji="1" lang="en-US" altLang="zh-CN" dirty="0"/>
              <a:t> with noisy labels</a:t>
            </a:r>
            <a:endParaRPr kumimoji="1" lang="zh-CN" altLang="en-US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BA9CDEA5-C9CA-F049-98D2-600523E9E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87" b="65175"/>
          <a:stretch/>
        </p:blipFill>
        <p:spPr>
          <a:xfrm>
            <a:off x="706973" y="4946545"/>
            <a:ext cx="11483440" cy="1584900"/>
          </a:xfrm>
          <a:prstGeom prst="rect">
            <a:avLst/>
          </a:prstGeom>
        </p:spPr>
      </p:pic>
      <p:sp>
        <p:nvSpPr>
          <p:cNvPr id="58" name="上箭头 57">
            <a:extLst>
              <a:ext uri="{FF2B5EF4-FFF2-40B4-BE49-F238E27FC236}">
                <a16:creationId xmlns:a16="http://schemas.microsoft.com/office/drawing/2014/main" id="{C2346AC9-AE1E-0240-A627-69722066048B}"/>
              </a:ext>
            </a:extLst>
          </p:cNvPr>
          <p:cNvSpPr/>
          <p:nvPr/>
        </p:nvSpPr>
        <p:spPr>
          <a:xfrm>
            <a:off x="4936082" y="3920082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AA3F91-AAB7-1440-AFAA-DB547C015724}"/>
              </a:ext>
            </a:extLst>
          </p:cNvPr>
          <p:cNvSpPr txBox="1"/>
          <p:nvPr/>
        </p:nvSpPr>
        <p:spPr>
          <a:xfrm>
            <a:off x="3887789" y="646121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Illustrative knowledge graph embedding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11FF81-AAD9-2D44-9B8E-0BC33EEFF326}"/>
              </a:ext>
            </a:extLst>
          </p:cNvPr>
          <p:cNvSpPr txBox="1"/>
          <p:nvPr/>
        </p:nvSpPr>
        <p:spPr>
          <a:xfrm>
            <a:off x="2614160" y="413261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Generative model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60F208C-D0ED-6D40-92F5-D68BA8997082}"/>
              </a:ext>
            </a:extLst>
          </p:cNvPr>
          <p:cNvSpPr txBox="1"/>
          <p:nvPr/>
        </p:nvSpPr>
        <p:spPr>
          <a:xfrm>
            <a:off x="9038710" y="362130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Illustrative label 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632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Snorkel: Rapid Training Data Creation with Weak Supervision</a:t>
            </a:r>
            <a:r>
              <a:rPr lang="zh-CN" altLang="en-US" dirty="0"/>
              <a:t>（</a:t>
            </a:r>
            <a:r>
              <a:rPr lang="en-US" altLang="zh-CN" dirty="0"/>
              <a:t>VLDB 2018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Snorkel:</a:t>
            </a:r>
            <a:r>
              <a:rPr lang="zh-CN" altLang="en-US" dirty="0" smtClean="0"/>
              <a:t>快速生成训练数据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7" y="2853413"/>
            <a:ext cx="11668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广告语特点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尹雅娟</a:t>
            </a:r>
            <a:r>
              <a:rPr lang="en-US" altLang="zh-CN" sz="2400" dirty="0"/>
              <a:t>. "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英文广告语的语言特点分析</a:t>
            </a:r>
            <a:r>
              <a:rPr lang="en-US" altLang="zh-CN" sz="2400" dirty="0"/>
              <a:t>." </a:t>
            </a:r>
            <a:r>
              <a:rPr lang="zh-CN" altLang="en-US" sz="2400" dirty="0"/>
              <a:t>理论界 </a:t>
            </a:r>
            <a:r>
              <a:rPr lang="en-US" altLang="zh-CN" sz="2400" dirty="0"/>
              <a:t>4 (2005): 214-216</a:t>
            </a:r>
            <a:r>
              <a:rPr lang="en-US" altLang="zh-CN" sz="2400" dirty="0" smtClean="0"/>
              <a:t>.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b="1" dirty="0" smtClean="0"/>
              <a:t>四</a:t>
            </a:r>
            <a:r>
              <a:rPr lang="zh-CN" altLang="en-US" sz="2000" b="1" dirty="0"/>
              <a:t>字</a:t>
            </a:r>
            <a:r>
              <a:rPr lang="zh-CN" altLang="en-US" sz="2000" b="1" dirty="0" smtClean="0"/>
              <a:t>结构</a:t>
            </a:r>
            <a:r>
              <a:rPr lang="zh-CN" altLang="en-US" sz="2000" dirty="0" smtClean="0"/>
              <a:t>（根据词性）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08" y="3206663"/>
            <a:ext cx="4681147" cy="2718148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440483" y="3706658"/>
            <a:ext cx="106471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71798" y="4686821"/>
            <a:ext cx="106471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40483" y="5408111"/>
            <a:ext cx="106471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2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广告语特点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8167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张莉诗</a:t>
            </a:r>
            <a:r>
              <a:rPr lang="en-US" altLang="zh-CN" sz="2400" dirty="0"/>
              <a:t>. </a:t>
            </a:r>
            <a:r>
              <a:rPr lang="zh-CN" altLang="en-US" sz="2400" dirty="0"/>
              <a:t>西南林业大学学报 </a:t>
            </a:r>
            <a:r>
              <a:rPr lang="en-US" altLang="zh-CN" sz="2400" dirty="0" smtClean="0"/>
              <a:t>2014</a:t>
            </a:r>
          </a:p>
          <a:p>
            <a:endParaRPr lang="en-US" altLang="zh-CN" sz="2000" dirty="0" smtClean="0"/>
          </a:p>
          <a:p>
            <a:pPr lvl="1"/>
            <a:r>
              <a:rPr lang="zh-CN" altLang="en-US" sz="2000" b="1" dirty="0" smtClean="0"/>
              <a:t>句式</a:t>
            </a:r>
            <a:r>
              <a:rPr lang="zh-CN" altLang="en-US" sz="2000" b="1" dirty="0"/>
              <a:t>简短，多用并列</a:t>
            </a:r>
            <a:r>
              <a:rPr lang="zh-CN" altLang="en-US" sz="2000" b="1" dirty="0" smtClean="0"/>
              <a:t>结构 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语法</a:t>
            </a:r>
            <a:r>
              <a:rPr lang="zh-CN" altLang="en-US" sz="2000" dirty="0"/>
              <a:t>树深度</a:t>
            </a:r>
            <a:r>
              <a:rPr lang="en-US" altLang="zh-CN" sz="2000" dirty="0"/>
              <a:t>&lt;=</a:t>
            </a:r>
            <a:r>
              <a:rPr lang="en-US" altLang="zh-CN" sz="2000" dirty="0" smtClean="0"/>
              <a:t>5)    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“</a:t>
            </a:r>
            <a:r>
              <a:rPr lang="zh-CN" altLang="en-US" sz="2000" dirty="0"/>
              <a:t>美来自内心，美来自美宝莲”（美宝莲）；“维他奶，更好选择，更好生活”（维他奶）。  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b="1" dirty="0" smtClean="0"/>
              <a:t>大量</a:t>
            </a:r>
            <a:r>
              <a:rPr lang="zh-CN" altLang="en-US" sz="2000" b="1" dirty="0"/>
              <a:t>使用</a:t>
            </a:r>
            <a:r>
              <a:rPr lang="zh-CN" altLang="en-US" sz="2000" b="1" dirty="0" smtClean="0"/>
              <a:t>祈使句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语气词</a:t>
            </a:r>
            <a:r>
              <a:rPr lang="en-US" altLang="zh-CN" sz="2000" dirty="0" smtClean="0"/>
              <a:t>)     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“</a:t>
            </a:r>
            <a:r>
              <a:rPr lang="zh-CN" altLang="en-US" sz="2000" dirty="0"/>
              <a:t>要想身体好，请喝健力宝。”（健力宝）；“得了灰指甲，赶快用亮甲。”（亮甲） 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b="1" dirty="0" smtClean="0"/>
              <a:t>对偶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根据逗号位置计算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000" dirty="0"/>
              <a:t>     </a:t>
            </a:r>
            <a:r>
              <a:rPr lang="zh-CN" altLang="en-US" sz="2000" dirty="0" smtClean="0"/>
              <a:t>“</a:t>
            </a:r>
            <a:r>
              <a:rPr lang="zh-CN" altLang="en-US" sz="2000" dirty="0"/>
              <a:t>酿成春夏秋冬酒，醉倒东西南北人。”（醉留香酒楼）  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57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基于模式的</a:t>
            </a:r>
            <a:r>
              <a:rPr lang="en-US" altLang="zh-CN" dirty="0" smtClean="0"/>
              <a:t>LFs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24100"/>
            <a:ext cx="10239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清单描述数据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693" cy="4351338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4400" dirty="0" smtClean="0"/>
              <a:t>好的例子：</a:t>
            </a:r>
            <a:endParaRPr lang="en-US" altLang="zh-CN" sz="4400" dirty="0" smtClean="0"/>
          </a:p>
          <a:p>
            <a:pPr marL="0" indent="0">
              <a:buNone/>
            </a:pPr>
            <a:endParaRPr lang="en-US" altLang="zh-CN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懒</a:t>
            </a:r>
            <a:r>
              <a:rPr lang="zh-CN" altLang="en-US" sz="4400" dirty="0"/>
              <a:t>人沙发，轻便，更可自由组合，布料厚实，亲肤性强，无论躺或坐都很舒服哦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上档次</a:t>
            </a:r>
            <a:r>
              <a:rPr lang="zh-CN" altLang="en-US" sz="4400" dirty="0"/>
              <a:t>的真皮沙发，黑色的颜色，是高贵人士的完美搭配，是时尚的象征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为</a:t>
            </a:r>
            <a:r>
              <a:rPr lang="zh-CN" altLang="en-US" sz="4400" dirty="0"/>
              <a:t>儿童的升高量身定做的书架，可以旋转拿取更方便，更可座位大人的沙发边小桌哦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休闲</a:t>
            </a:r>
            <a:r>
              <a:rPr lang="zh-CN" altLang="en-US" sz="4400" dirty="0"/>
              <a:t>的藤椅、茶几组合，真正藤条编制，舒适的沙发感觉，小资的享受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充满</a:t>
            </a:r>
            <a:r>
              <a:rPr lang="zh-CN" altLang="en-US" sz="4400" dirty="0"/>
              <a:t>童趣的图案和色彩，可爱的造型，专属于小朋友的懒人沙发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/>
              <a:t>布艺沙发放在客厅里很温馨，将沙发摊开是床，小空间家居很实用哦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/>
              <a:t>布艺沙发可拆洗，更有家的温馨，坐垫回弹力也很强，坐着真的很舒服哦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/>
              <a:t>多功能的沙发，储物功能，睡眠功能一应俱全，适合小户型的家庭需求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4400" dirty="0" smtClean="0"/>
              <a:t>造型</a:t>
            </a:r>
            <a:r>
              <a:rPr lang="zh-CN" altLang="en-US" sz="4400" dirty="0"/>
              <a:t>古朴，材料昂贵的实木沙发，每一处雕刻都细致美丽，制作精美无比</a:t>
            </a:r>
            <a:endParaRPr lang="en-US" altLang="zh-CN" sz="4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4400" dirty="0"/>
              <a:t>3D</a:t>
            </a:r>
            <a:r>
              <a:rPr lang="zh-CN" altLang="en-US" sz="4400" dirty="0"/>
              <a:t>立体坐垫更加贴合臀部，起到久坐不累的作用。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23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清单描述数据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3019"/>
            <a:ext cx="10515600" cy="47364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不太好的</a:t>
            </a:r>
            <a:r>
              <a:rPr lang="zh-CN" altLang="en-US" sz="3200" dirty="0"/>
              <a:t>例子：</a:t>
            </a:r>
            <a:endParaRPr lang="en-US" altLang="zh-CN" sz="3200" dirty="0"/>
          </a:p>
          <a:p>
            <a:pPr marL="514350" indent="-514350">
              <a:buFont typeface="+mj-lt"/>
              <a:buAutoNum type="arabicPeriod"/>
            </a:pPr>
            <a:endParaRPr lang="en-US" altLang="zh-CN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地毯</a:t>
            </a:r>
            <a:r>
              <a:rPr lang="zh-CN" altLang="en-US" sz="2900" dirty="0"/>
              <a:t>、沙发巾一秒变幻，塔罗牌的谜语六芒星让家有更多的神秘感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多角度</a:t>
            </a:r>
            <a:r>
              <a:rPr lang="zh-CN" altLang="en-US" sz="2900" dirty="0"/>
              <a:t>调节，平摊变成床，折叠变成沙发，很任性的一款沙发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它</a:t>
            </a:r>
            <a:r>
              <a:rPr lang="zh-CN" altLang="en-US" sz="2900" dirty="0"/>
              <a:t>很轻，它有很多的色彩可以选择，它只是一款懒人沙发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实</a:t>
            </a:r>
            <a:r>
              <a:rPr lang="zh-CN" altLang="en-US" sz="2900" dirty="0"/>
              <a:t>木支架牢固耐用，布艺沙发拆洗方便，沙发更可以根据需要自由组合哦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实</a:t>
            </a:r>
            <a:r>
              <a:rPr lang="zh-CN" altLang="en-US" sz="2900" dirty="0"/>
              <a:t>木材质，设计简单大气，是床更是沙发，还是多功能的储物空间，一物多用哦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实</a:t>
            </a:r>
            <a:r>
              <a:rPr lang="zh-CN" altLang="en-US" sz="2900" dirty="0"/>
              <a:t>木的框架，坐上去稳稳的，旁边还有置物书架，沙发面料也很好哦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展开</a:t>
            </a:r>
            <a:r>
              <a:rPr lang="zh-CN" altLang="en-US" sz="2900" dirty="0"/>
              <a:t>可以做床，也可以折叠起来做沙发，还有储物空间收纳各种小东东，很实用哦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弯弯曲曲</a:t>
            </a:r>
            <a:r>
              <a:rPr lang="zh-CN" altLang="en-US" sz="2900" dirty="0"/>
              <a:t>的黄蓝相间的花纹颜色，棉布的沙发垫，时尚现代又给你舒服感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性</a:t>
            </a:r>
            <a:r>
              <a:rPr lang="zh-CN" altLang="en-US" sz="2900" dirty="0"/>
              <a:t>价比很高的一款沙发，真的物超所值哦，看上去大气，坐上去更舒服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900" dirty="0" smtClean="0"/>
              <a:t>打破</a:t>
            </a:r>
            <a:r>
              <a:rPr lang="zh-CN" altLang="en-US" sz="2900" dirty="0"/>
              <a:t>传统沙发的色调，色彩更加美丽多样化，两边还有方便的储物袋哦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9736" y="5866323"/>
            <a:ext cx="692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理想的是某类商品的描述语句，不是这样特定某个商品的描述语句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60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746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可解释推荐</vt:lpstr>
      <vt:lpstr>研究内容</vt:lpstr>
      <vt:lpstr>PowerPoint 演示文稿</vt:lpstr>
      <vt:lpstr>Snorkel:快速生成训练数据</vt:lpstr>
      <vt:lpstr>广告语特点</vt:lpstr>
      <vt:lpstr>广告语特点</vt:lpstr>
      <vt:lpstr>PowerPoint 演示文稿</vt:lpstr>
      <vt:lpstr>清单描述数据</vt:lpstr>
      <vt:lpstr>清单描述数据</vt:lpstr>
      <vt:lpstr>目前存在的问题和后续计划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芃悠</cp:lastModifiedBy>
  <cp:revision>104</cp:revision>
  <dcterms:created xsi:type="dcterms:W3CDTF">2018-06-26T05:47:59Z</dcterms:created>
  <dcterms:modified xsi:type="dcterms:W3CDTF">2018-07-18T05:34:09Z</dcterms:modified>
</cp:coreProperties>
</file>