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5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5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4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1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6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7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8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601-0FAC-448D-BDBC-C0F1E6B3DAD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4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4979" y="57210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工作进展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29126" y="4491800"/>
            <a:ext cx="11533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通过用户查询点击表得到类别关联网络图（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√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 </a:t>
            </a:r>
            <a:r>
              <a:rPr lang="zh-CN" altLang="en-US" dirty="0" smtClean="0">
                <a:latin typeface="+mn-ea"/>
              </a:rPr>
              <a:t>通过场景表，类别表（由用户查询点击表过滤得到）和淘攻略数据表，判断</a:t>
            </a:r>
            <a:r>
              <a:rPr lang="en-US" altLang="zh-CN" dirty="0" smtClean="0">
                <a:latin typeface="+mn-ea"/>
              </a:rPr>
              <a:t>relevant/irrelevant</a:t>
            </a:r>
            <a:r>
              <a:rPr lang="zh-CN" altLang="en-US" dirty="0" smtClean="0">
                <a:latin typeface="+mn-ea"/>
              </a:rPr>
              <a:t>的攻略，和其包含的</a:t>
            </a:r>
            <a:r>
              <a:rPr lang="en-US" altLang="zh-CN" dirty="0">
                <a:latin typeface="+mn-ea"/>
              </a:rPr>
              <a:t>candidate category set</a:t>
            </a:r>
            <a:r>
              <a:rPr lang="zh-CN" altLang="en-US" dirty="0">
                <a:latin typeface="+mn-ea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√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 </a:t>
            </a:r>
            <a:r>
              <a:rPr lang="zh-CN" altLang="en-US" dirty="0" smtClean="0">
                <a:latin typeface="+mn-ea"/>
              </a:rPr>
              <a:t>参考</a:t>
            </a:r>
            <a:r>
              <a:rPr lang="zh-CN" altLang="en-US" dirty="0" smtClean="0">
                <a:latin typeface="+mn-ea"/>
              </a:rPr>
              <a:t>关联网络图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设计算法从</a:t>
            </a:r>
            <a:r>
              <a:rPr lang="en-US" altLang="zh-CN" dirty="0">
                <a:latin typeface="+mn-ea"/>
              </a:rPr>
              <a:t>candidate category set</a:t>
            </a:r>
            <a:r>
              <a:rPr lang="zh-CN" altLang="en-US" dirty="0">
                <a:latin typeface="+mn-ea"/>
              </a:rPr>
              <a:t>中</a:t>
            </a:r>
            <a:r>
              <a:rPr lang="zh-CN" altLang="en-US" dirty="0" smtClean="0">
                <a:latin typeface="+mn-ea"/>
              </a:rPr>
              <a:t>得到合理</a:t>
            </a:r>
            <a:r>
              <a:rPr lang="zh-CN" altLang="en-US" dirty="0">
                <a:latin typeface="+mn-ea"/>
              </a:rPr>
              <a:t>的结果输出（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√</a:t>
            </a:r>
            <a:r>
              <a:rPr lang="zh-CN" altLang="en-US" dirty="0">
                <a:latin typeface="+mn-ea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36434" y="2531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baseline</a:t>
            </a:r>
            <a:endParaRPr lang="zh-CN" altLang="en-US" dirty="0">
              <a:latin typeface="+mn-ea"/>
            </a:endParaRPr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84" y="1114276"/>
            <a:ext cx="4048432" cy="320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12" y="0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4979" y="57210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构建类目关联网络</a:t>
            </a:r>
            <a:endParaRPr lang="zh-CN" altLang="en-US" b="1" dirty="0"/>
          </a:p>
        </p:txBody>
      </p:sp>
      <p:pic>
        <p:nvPicPr>
          <p:cNvPr id="8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9" y="1899085"/>
            <a:ext cx="4048432" cy="320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334979" y="1826657"/>
            <a:ext cx="1678548" cy="3204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0010" y="1014715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Note:</a:t>
            </a:r>
            <a:r>
              <a:rPr lang="zh-CN" altLang="en-US" dirty="0" smtClean="0">
                <a:latin typeface="+mn-ea"/>
              </a:rPr>
              <a:t>暂时只简单考虑同级间关联网络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</p:spTree>
    <p:extLst>
      <p:ext uri="{BB962C8B-B14F-4D97-AF65-F5344CB8AC3E}">
        <p14:creationId xmlns:p14="http://schemas.microsoft.com/office/powerpoint/2010/main" val="24213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979" y="57210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模块化示例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34979" y="941438"/>
            <a:ext cx="12072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女装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女士精品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女士内衣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男士内衣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亲子装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童装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婴儿装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亲子装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运动服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休闲服装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男装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孕妇装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孕产妇用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品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营养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服饰配件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皮带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帽子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围巾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运动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瑜伽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健身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球迷用品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户外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登山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野营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旅行用品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成人用品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 </a:t>
            </a:r>
            <a:r>
              <a:rPr lang="zh-CN" altLang="en-US" dirty="0" smtClean="0">
                <a:latin typeface="+mn-ea"/>
              </a:rPr>
              <a:t>餐饮</a:t>
            </a:r>
            <a:r>
              <a:rPr lang="zh-CN" altLang="en-US" dirty="0">
                <a:latin typeface="+mn-ea"/>
              </a:rPr>
              <a:t>美食</a:t>
            </a:r>
            <a:r>
              <a:rPr lang="zh-CN" altLang="en-US" dirty="0" smtClean="0">
                <a:latin typeface="+mn-ea"/>
              </a:rPr>
              <a:t>卡劵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零食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坚果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特产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水产肉类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新鲜蔬果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熟食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粮油米面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南北干货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调味品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茶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咖啡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麦片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冲饮</a:t>
            </a:r>
            <a:r>
              <a:rPr lang="en-US" altLang="zh-CN" dirty="0" smtClean="0">
                <a:latin typeface="+mn-ea"/>
              </a:rPr>
              <a:t>—</a:t>
            </a:r>
          </a:p>
          <a:p>
            <a:r>
              <a:rPr lang="zh-CN" altLang="en-US" dirty="0" smtClean="0">
                <a:latin typeface="+mn-ea"/>
              </a:rPr>
              <a:t>奶粉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辅</a:t>
            </a:r>
            <a:r>
              <a:rPr lang="zh-CN" altLang="en-US" dirty="0" smtClean="0">
                <a:latin typeface="+mn-ea"/>
              </a:rPr>
              <a:t>食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营养品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零食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保健食品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膳食营养补充食品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传统滋补</a:t>
            </a:r>
            <a:r>
              <a:rPr lang="zh-CN" altLang="en-US" dirty="0" smtClean="0">
                <a:latin typeface="+mn-ea"/>
              </a:rPr>
              <a:t>营养品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精制中药材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宠物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宠物食品及用品</a:t>
            </a:r>
            <a:r>
              <a:rPr lang="en-US" altLang="zh-CN" dirty="0" smtClean="0">
                <a:latin typeface="+mn-ea"/>
              </a:rPr>
              <a:t>—</a:t>
            </a:r>
          </a:p>
          <a:p>
            <a:r>
              <a:rPr lang="zh-CN" altLang="en-US" dirty="0" smtClean="0">
                <a:latin typeface="+mn-ea"/>
              </a:rPr>
              <a:t>畜牧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养殖物资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农用物资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农业生产资料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 </a:t>
            </a:r>
            <a:r>
              <a:rPr lang="zh-CN" altLang="en-US" dirty="0" smtClean="0">
                <a:latin typeface="+mn-ea"/>
              </a:rPr>
              <a:t>童鞋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婴儿</a:t>
            </a:r>
            <a:r>
              <a:rPr lang="zh-CN" altLang="en-US" dirty="0" smtClean="0">
                <a:latin typeface="+mn-ea"/>
              </a:rPr>
              <a:t>鞋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亲子鞋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流行男鞋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女鞋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运动鞋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居家</a:t>
            </a:r>
            <a:r>
              <a:rPr lang="zh-CN" altLang="en-US" dirty="0" smtClean="0">
                <a:latin typeface="+mn-ea"/>
              </a:rPr>
              <a:t>日用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居家布艺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纺织面料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辅料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配套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生活电器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众筹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351" y="343442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存在问题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34979" y="380376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1. </a:t>
            </a:r>
            <a:r>
              <a:rPr lang="zh-CN" altLang="en-US" dirty="0" smtClean="0">
                <a:latin typeface="+mn-ea"/>
              </a:rPr>
              <a:t>如何确定合理的类目粒度？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1351" y="435775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进一步思考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34978" y="4771313"/>
            <a:ext cx="11957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1. </a:t>
            </a:r>
            <a:r>
              <a:rPr lang="zh-CN" altLang="en-US" dirty="0" smtClean="0">
                <a:latin typeface="+mn-ea"/>
              </a:rPr>
              <a:t>可以将现有场景定义理解成推测用户现有或潜在的购买意图？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 </a:t>
            </a:r>
            <a:r>
              <a:rPr lang="zh-CN" altLang="en-US" dirty="0" smtClean="0">
                <a:latin typeface="+mn-ea"/>
              </a:rPr>
              <a:t>如果上述成立，则直观上可以将购买意图分为：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）同类目下的叶子交互，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）互补型的跨类目交互，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）抽象型的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跨类</a:t>
            </a:r>
            <a:r>
              <a:rPr lang="zh-CN" altLang="en-US" dirty="0" smtClean="0">
                <a:latin typeface="+mn-ea"/>
              </a:rPr>
              <a:t>目交互？则在同类目下的抽取应该修改为描述性的特征？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 </a:t>
            </a:r>
            <a:r>
              <a:rPr lang="zh-CN" altLang="en-US" dirty="0" smtClean="0">
                <a:latin typeface="+mn-ea"/>
              </a:rPr>
              <a:t>是否可以推测出用户的购买意图类型？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S.Ning</a:t>
            </a:r>
            <a:r>
              <a:rPr lang="en-US" altLang="zh-CN" dirty="0" smtClean="0">
                <a:latin typeface="+mn-ea"/>
              </a:rPr>
              <a:t>, et al. “User Intent, </a:t>
            </a:r>
            <a:r>
              <a:rPr lang="en-US" altLang="zh-CN" dirty="0" err="1" smtClean="0">
                <a:latin typeface="+mn-ea"/>
              </a:rPr>
              <a:t>Behaviour</a:t>
            </a:r>
            <a:r>
              <a:rPr lang="en-US" altLang="zh-CN" dirty="0" smtClean="0">
                <a:latin typeface="+mn-ea"/>
              </a:rPr>
              <a:t>, and Perceived Satisfaction in Product Search.” WSDM 2018</a:t>
            </a:r>
          </a:p>
        </p:txBody>
      </p:sp>
    </p:spTree>
    <p:extLst>
      <p:ext uri="{BB962C8B-B14F-4D97-AF65-F5344CB8AC3E}">
        <p14:creationId xmlns:p14="http://schemas.microsoft.com/office/powerpoint/2010/main" val="7158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/>
      <p:bldP spid="10" grpId="0"/>
      <p:bldP spid="12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979" y="57210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补充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</a:t>
            </a:r>
            <a:r>
              <a:rPr lang="zh-CN" altLang="en-US" sz="3200" b="1" dirty="0" smtClean="0"/>
              <a:t>商品类别</a:t>
            </a:r>
            <a:r>
              <a:rPr lang="zh-CN" altLang="en-US" sz="3200" b="1" dirty="0"/>
              <a:t>提取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99272"/>
              </p:ext>
            </p:extLst>
          </p:nvPr>
        </p:nvGraphicFramePr>
        <p:xfrm>
          <a:off x="2032000" y="1265577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search_num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category_num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894262574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18854810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15914100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999820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942308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769648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471110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4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979" y="572106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利用外部数据获得候选类目集合</a:t>
            </a:r>
            <a:endParaRPr lang="zh-CN" altLang="en-US" b="1" dirty="0"/>
          </a:p>
        </p:txBody>
      </p:sp>
      <p:pic>
        <p:nvPicPr>
          <p:cNvPr id="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9" y="1899085"/>
            <a:ext cx="4048432" cy="320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978926" y="1826657"/>
            <a:ext cx="2511188" cy="23222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0010" y="101471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Note:</a:t>
            </a:r>
            <a:r>
              <a:rPr lang="zh-CN" altLang="en-US" dirty="0" smtClean="0">
                <a:latin typeface="+mn-ea"/>
              </a:rPr>
              <a:t>暂时只简单考虑</a:t>
            </a:r>
            <a:r>
              <a:rPr lang="en-US" altLang="zh-CN" dirty="0" smtClean="0">
                <a:latin typeface="+mn-ea"/>
              </a:rPr>
              <a:t>chi-square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25264" y="10147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以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“度假”</a:t>
            </a:r>
            <a:r>
              <a:rPr lang="zh-CN" altLang="en-US" dirty="0" smtClean="0">
                <a:latin typeface="+mn-ea"/>
              </a:rPr>
              <a:t>为例：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25264" y="37795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以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“情人节”</a:t>
            </a:r>
            <a:r>
              <a:rPr lang="zh-CN" altLang="en-US" dirty="0" smtClean="0">
                <a:latin typeface="+mn-ea"/>
              </a:rPr>
              <a:t>为例：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89" y="875554"/>
            <a:ext cx="5146533" cy="26681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689" y="3940762"/>
            <a:ext cx="5202255" cy="24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1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979" y="57210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存在问题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34979" y="941438"/>
            <a:ext cx="11610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+mn-ea"/>
              </a:rPr>
              <a:t>淘</a:t>
            </a:r>
            <a:r>
              <a:rPr lang="zh-CN" altLang="en-US" dirty="0" smtClean="0">
                <a:latin typeface="+mn-ea"/>
              </a:rPr>
              <a:t>攻略数据过脏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 </a:t>
            </a:r>
            <a:r>
              <a:rPr lang="zh-CN" altLang="en-US" dirty="0" smtClean="0">
                <a:latin typeface="+mn-ea"/>
              </a:rPr>
              <a:t>现有的场景词和类目词不便于匹配，场景词例如“</a:t>
            </a:r>
            <a:r>
              <a:rPr lang="en-US" altLang="zh-CN" dirty="0" smtClean="0">
                <a:latin typeface="+mn-ea"/>
              </a:rPr>
              <a:t>0-1</a:t>
            </a:r>
            <a:r>
              <a:rPr lang="zh-CN" altLang="en-US" dirty="0" smtClean="0">
                <a:latin typeface="+mn-ea"/>
              </a:rPr>
              <a:t>岁婴儿鞋”“度假专用”；类目词例如重复类目“其他</a:t>
            </a:r>
            <a:r>
              <a:rPr lang="en-US" altLang="zh-CN" dirty="0" smtClean="0">
                <a:latin typeface="+mn-ea"/>
              </a:rPr>
              <a:t>/</a:t>
            </a:r>
          </a:p>
          <a:p>
            <a:r>
              <a:rPr lang="zh-CN" altLang="en-US" dirty="0" smtClean="0">
                <a:latin typeface="+mn-ea"/>
              </a:rPr>
              <a:t>其它”“休闲裤”，缩写类目“手机保护套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壳”“青春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都市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言情小说”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 </a:t>
            </a:r>
            <a:r>
              <a:rPr lang="en-US" altLang="zh-CN" dirty="0" smtClean="0">
                <a:latin typeface="+mn-ea"/>
              </a:rPr>
              <a:t>chi-square</a:t>
            </a:r>
            <a:r>
              <a:rPr lang="zh-CN" altLang="en-US" dirty="0" smtClean="0">
                <a:latin typeface="+mn-ea"/>
              </a:rPr>
              <a:t>不能很好捕捉多义性的候选类目集合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80337" y="23772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以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“度假”</a:t>
            </a:r>
            <a:r>
              <a:rPr lang="zh-CN" altLang="en-US" dirty="0" smtClean="0">
                <a:latin typeface="+mn-ea"/>
              </a:rPr>
              <a:t>为例：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74" y="3166747"/>
            <a:ext cx="5786651" cy="2987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674" y="3885703"/>
            <a:ext cx="5959876" cy="2716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674" y="4533667"/>
            <a:ext cx="5903794" cy="2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6" y="1597126"/>
            <a:ext cx="4048432" cy="320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90010" y="101471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Note:</a:t>
            </a:r>
            <a:r>
              <a:rPr lang="zh-CN" altLang="en-US" dirty="0" smtClean="0">
                <a:latin typeface="+mn-ea"/>
              </a:rPr>
              <a:t>暂时只简单考虑</a:t>
            </a:r>
            <a:r>
              <a:rPr kumimoji="1" lang="en-US" altLang="zh-CN" dirty="0" smtClean="0">
                <a:latin typeface="+mn-ea"/>
              </a:rPr>
              <a:t>co-occurrence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25264" y="10147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以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“度假”</a:t>
            </a:r>
            <a:r>
              <a:rPr lang="zh-CN" altLang="en-US" dirty="0" smtClean="0">
                <a:latin typeface="+mn-ea"/>
              </a:rPr>
              <a:t>为例：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7151" y="3765074"/>
            <a:ext cx="3343702" cy="1036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68" y="1083111"/>
            <a:ext cx="1756855" cy="23824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82123" y="10147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以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“情人节”</a:t>
            </a:r>
            <a:r>
              <a:rPr lang="zh-CN" altLang="en-US" dirty="0" smtClean="0">
                <a:latin typeface="+mn-ea"/>
              </a:rPr>
              <a:t>为例：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4618" y="1078247"/>
            <a:ext cx="1725197" cy="273651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25264" y="373065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存在问题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625264" y="4099986"/>
            <a:ext cx="768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候选集里的较好类别可能在类目关联网络中没出现，所以不会被提取进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最后的输出，例如度假里的酒店套餐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706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9" grpId="0"/>
      <p:bldP spid="5" grpId="0" animBg="1"/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613</Words>
  <Application>Microsoft Office PowerPoint</Application>
  <PresentationFormat>宽屏</PresentationFormat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霁景</dc:creator>
  <cp:lastModifiedBy>霁景</cp:lastModifiedBy>
  <cp:revision>82</cp:revision>
  <dcterms:created xsi:type="dcterms:W3CDTF">2018-07-02T12:45:49Z</dcterms:created>
  <dcterms:modified xsi:type="dcterms:W3CDTF">2018-07-03T08:35:23Z</dcterms:modified>
</cp:coreProperties>
</file>