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87" d="100"/>
          <a:sy n="87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26628-53E7-A648-96CB-28690D9B5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BFEF1-4067-374C-8D10-F993979B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828A2-CE53-8044-BB54-4D7E5C1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04E1-AE08-4C4E-939D-9F2E759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EF9C1-E24C-C344-AED8-17E01FBA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8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CCBB-C0D0-F246-B3E2-8526F885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AEC48-1061-784B-83EE-73E72D1C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AD851-DFA7-2A42-8D90-534A6390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F070F-4F99-7541-A17E-53ABCBD7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22AA8-1A0A-0445-9890-63B605B2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3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B7C72B-D493-D744-83F9-6931E49B7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AF8EE-5062-1B41-B015-B7A20947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C7460-CAA3-E34B-ACC6-0218F8D8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767EC-5E23-F84A-8C7D-F9CAC15F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89E44-1B4A-334F-A942-B8AA92CB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7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2D15F-158A-0741-B1A5-4B0023F9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5423F-DAB8-B347-886C-1E82ED94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5EA88-27E0-6D4D-9BD4-CED6E57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02014-44A9-B043-9C06-3D792554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A1F7D-C128-9C4B-B161-AE8300A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8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B71AE-A9E9-CD40-8476-CEB18538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E8195-EB00-5848-860E-A8CF99DE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991BD-499A-6A41-AE18-BA3636C5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36AAE-EDF6-E74F-9DCC-F1C3304D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DC1B1-B160-5842-967C-55B32913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C3DA-0D53-2C4C-B229-0BAD3BA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0D5E-BBEE-A549-9393-A3E4E1601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F33FB-C1E0-A74C-BC3D-80B7656F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D0E6A-CCAF-6B40-96F4-1F36B0C8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B425A-854B-CC40-9B3A-B2EB17F5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3CF8A-EAD0-2F42-9E93-7DC7AB4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0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76F3-F6CE-D34C-9868-3067CB8E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0334-52CE-BB46-B4EC-30A65B58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F7715-4650-4D43-957B-3BE0FAD2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EAC872-AD7E-534F-BC51-4578FBCC4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DEEFED-FE71-E740-B5A7-D134D3DC1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6D37E5-BF7B-154E-A957-87ABC547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AB91A-F190-344D-8F94-70FB09BB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01E9E3-9403-D54F-AD3D-9EFB8EF0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13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A806-1252-9B4F-86FB-1691A3B9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9FEC6-3BBC-7149-BCC9-447AF4C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DF6A4-ADE1-4E41-83EA-AD0F773D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57E97-9F0F-6240-8108-CD7E3CC6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C8A5DA-E43A-4842-B5A4-66B0357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EB29FA-13C6-8C4D-841B-6CA46DD5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095D7-5C8E-A94E-AA15-81CD2B9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04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B6D0A-58D0-3643-9E4D-770EB51D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70E30-D049-FC4A-8D4F-5285BD08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7E6B3-CEE6-9B49-BA20-BE8F12A0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5DD30-467C-EE41-A640-BDF2A6C9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288F2-15FD-9E46-9CF4-D9EAF0DC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6BDB9-322C-BA49-A70B-30260010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69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2267-A7DE-E140-BB59-0EEA13D5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09F20-C3A8-DD42-A773-2A2E2811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1A65D-39B4-BD4F-93CE-16D6046CB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3B51C-9F8B-4E4E-AC0A-E5C33C58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DF244-059A-F04E-A918-3F7D3BF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5BAE-2D27-364D-9ABB-E8EA8550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04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8C8E8-E4B8-3441-91F9-125AAB7C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71442-4E6D-B144-951E-B4073D48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21032-DD59-5847-8CB8-7C372C1D9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289D6-3FFA-AE4C-9687-EE7ECB082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F5CE2-DFE2-974F-BC3B-F1386FA0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6C763-F17F-3948-AD6A-68778FEAF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阿里工作总结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7B536D-FD25-1641-997F-7F761388D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林琛</a:t>
            </a:r>
          </a:p>
        </p:txBody>
      </p:sp>
    </p:spTree>
    <p:extLst>
      <p:ext uri="{BB962C8B-B14F-4D97-AF65-F5344CB8AC3E}">
        <p14:creationId xmlns:p14="http://schemas.microsoft.com/office/powerpoint/2010/main" val="13846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2EF3-91F0-6143-B9AF-FD6AEBE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D7C85-C454-9949-971D-4DCDC1E5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已完成工作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基于非补偿决策策略的推荐系统</a:t>
            </a:r>
            <a:endParaRPr kumimoji="1" lang="en-US" altLang="zh-CN" dirty="0"/>
          </a:p>
          <a:p>
            <a:r>
              <a:rPr kumimoji="1" lang="zh-CN" altLang="en-US" dirty="0"/>
              <a:t>进展中工作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场景相关的可解释推荐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用户意图分析与识别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FD86-A9B5-4714-BEE5-5C537E53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基于非补偿决策策略的推荐系统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449ACA-D529-4D78-B648-CC83A1AE6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传统的矩阵分解技术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BDF8BF-E47D-440A-9DDD-447976CEEB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300" dirty="0"/>
              <a:t>总体评价基于对产品各方面的打分加权和</a:t>
            </a:r>
            <a:endParaRPr lang="en-US" altLang="zh-CN" sz="2300" dirty="0"/>
          </a:p>
          <a:p>
            <a:r>
              <a:rPr lang="en-US" altLang="zh-CN" sz="2300" dirty="0"/>
              <a:t> </a:t>
            </a:r>
            <a:r>
              <a:rPr lang="zh-CN" altLang="en-US" sz="2300" dirty="0"/>
              <a:t>属于补偿策略：表现好的方面“补偿”表现差的方面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4B1BB9E-B9C9-4A8B-99BF-36167B2FF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我们的工作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AC9BFC-DB05-4049-88B2-7F4297D502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300" dirty="0"/>
              <a:t>购物心理学发现用户更多采用非补偿策略</a:t>
            </a:r>
            <a:endParaRPr lang="en-US" altLang="zh-CN" sz="2300" dirty="0"/>
          </a:p>
          <a:p>
            <a:r>
              <a:rPr lang="zh-CN" altLang="en-US" sz="2300" dirty="0"/>
              <a:t>提出了一个基于非补偿模型的通用框架，实验证明该框架能提升不同的现有系统推荐性能，包括评分和排序模型</a:t>
            </a:r>
            <a:endParaRPr lang="en-US" altLang="zh-CN" sz="2300" dirty="0"/>
          </a:p>
          <a:p>
            <a:endParaRPr lang="zh-CN" altLang="en-US" dirty="0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E27FFA6A-655F-4B8E-A871-602CAABC2287}"/>
              </a:ext>
            </a:extLst>
          </p:cNvPr>
          <p:cNvSpPr txBox="1"/>
          <p:nvPr/>
        </p:nvSpPr>
        <p:spPr>
          <a:xfrm>
            <a:off x="84695" y="380261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D2680-E3C0-465A-A119-024C01286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84707"/>
              </p:ext>
            </p:extLst>
          </p:nvPr>
        </p:nvGraphicFramePr>
        <p:xfrm>
          <a:off x="1072927" y="4209067"/>
          <a:ext cx="453418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camera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圆角矩形 26">
            <a:extLst>
              <a:ext uri="{FF2B5EF4-FFF2-40B4-BE49-F238E27FC236}">
                <a16:creationId xmlns:a16="http://schemas.microsoft.com/office/drawing/2014/main" id="{16A98F2C-523E-4C6D-BD04-E7834581695C}"/>
              </a:ext>
            </a:extLst>
          </p:cNvPr>
          <p:cNvSpPr/>
          <p:nvPr/>
        </p:nvSpPr>
        <p:spPr>
          <a:xfrm>
            <a:off x="1072927" y="4487536"/>
            <a:ext cx="4534185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7BF706F-7EC3-49CD-A454-45EBD2627341}"/>
              </a:ext>
            </a:extLst>
          </p:cNvPr>
          <p:cNvCxnSpPr/>
          <p:nvPr/>
        </p:nvCxnSpPr>
        <p:spPr>
          <a:xfrm>
            <a:off x="1737712" y="355143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93D44E-020D-4398-A2D8-AFC0CC819534}"/>
              </a:ext>
            </a:extLst>
          </p:cNvPr>
          <p:cNvCxnSpPr/>
          <p:nvPr/>
        </p:nvCxnSpPr>
        <p:spPr>
          <a:xfrm flipH="1">
            <a:off x="1737712" y="4199504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50F420B-9CF4-4DB6-82C7-CF4FDD7BAD43}"/>
              </a:ext>
            </a:extLst>
          </p:cNvPr>
          <p:cNvSpPr/>
          <p:nvPr/>
        </p:nvSpPr>
        <p:spPr>
          <a:xfrm>
            <a:off x="1737712" y="3767456"/>
            <a:ext cx="1034440" cy="432048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56C3B5-1517-4A67-A6D7-E5C3D13A925B}"/>
              </a:ext>
            </a:extLst>
          </p:cNvPr>
          <p:cNvSpPr/>
          <p:nvPr/>
        </p:nvSpPr>
        <p:spPr>
          <a:xfrm>
            <a:off x="3378354" y="3768580"/>
            <a:ext cx="591606" cy="432048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6F9DD4-6862-456A-98FD-6504301628D1}"/>
              </a:ext>
            </a:extLst>
          </p:cNvPr>
          <p:cNvSpPr/>
          <p:nvPr/>
        </p:nvSpPr>
        <p:spPr>
          <a:xfrm>
            <a:off x="2492805" y="3623440"/>
            <a:ext cx="847215" cy="576064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C1C430-01BF-44EC-B2EA-3E1C4CFBF8A2}"/>
              </a:ext>
            </a:extLst>
          </p:cNvPr>
          <p:cNvSpPr/>
          <p:nvPr/>
        </p:nvSpPr>
        <p:spPr>
          <a:xfrm>
            <a:off x="3969960" y="4055488"/>
            <a:ext cx="720080" cy="14401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E92B31-EA67-4D6F-983C-61FA7946DFF0}"/>
              </a:ext>
            </a:extLst>
          </p:cNvPr>
          <p:cNvSpPr/>
          <p:nvPr/>
        </p:nvSpPr>
        <p:spPr>
          <a:xfrm>
            <a:off x="4690040" y="4054560"/>
            <a:ext cx="792088" cy="143089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6BFAF0-51CF-4909-9605-3C9F9E9A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14" y="3387410"/>
            <a:ext cx="4482715" cy="26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F7ADD-4C68-4CD7-8E60-3F2DC77B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场景相关的可解释工作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CD166-4107-41AB-9CB4-EA2A95D8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对推荐系统</a:t>
            </a:r>
          </a:p>
        </p:txBody>
      </p:sp>
    </p:spTree>
    <p:extLst>
      <p:ext uri="{BB962C8B-B14F-4D97-AF65-F5344CB8AC3E}">
        <p14:creationId xmlns:p14="http://schemas.microsoft.com/office/powerpoint/2010/main" val="21814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33FC-0958-4714-BD9A-468EFA0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29185-B909-4FBE-AED8-5D693972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5D4E6D5-2C86-4EDA-9962-532CE4DEED75}"/>
              </a:ext>
            </a:extLst>
          </p:cNvPr>
          <p:cNvSpPr/>
          <p:nvPr/>
        </p:nvSpPr>
        <p:spPr>
          <a:xfrm>
            <a:off x="1402915" y="359497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9A700B5-B4D5-4FE7-A982-85B34C7CA0EC}"/>
              </a:ext>
            </a:extLst>
          </p:cNvPr>
          <p:cNvCxnSpPr/>
          <p:nvPr/>
        </p:nvCxnSpPr>
        <p:spPr>
          <a:xfrm>
            <a:off x="2229633" y="3832964"/>
            <a:ext cx="13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2AB54C-FC42-4D2D-AE5A-17A1F8F15CCC}"/>
              </a:ext>
            </a:extLst>
          </p:cNvPr>
          <p:cNvCxnSpPr/>
          <p:nvPr/>
        </p:nvCxnSpPr>
        <p:spPr>
          <a:xfrm>
            <a:off x="2367419" y="3093928"/>
            <a:ext cx="0" cy="147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26A4AD-C844-4308-9991-783CBAE96E0F}"/>
              </a:ext>
            </a:extLst>
          </p:cNvPr>
          <p:cNvCxnSpPr/>
          <p:nvPr/>
        </p:nvCxnSpPr>
        <p:spPr>
          <a:xfrm>
            <a:off x="2367419" y="3093928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0B6E07-A211-491C-987D-CD1DC931941F}"/>
              </a:ext>
            </a:extLst>
          </p:cNvPr>
          <p:cNvCxnSpPr/>
          <p:nvPr/>
        </p:nvCxnSpPr>
        <p:spPr>
          <a:xfrm>
            <a:off x="2367419" y="4572000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12">
            <a:extLst>
              <a:ext uri="{FF2B5EF4-FFF2-40B4-BE49-F238E27FC236}">
                <a16:creationId xmlns:a16="http://schemas.microsoft.com/office/drawing/2014/main" id="{30664676-1510-4205-BFB5-7D3E391DFEAB}"/>
              </a:ext>
            </a:extLst>
          </p:cNvPr>
          <p:cNvSpPr/>
          <p:nvPr/>
        </p:nvSpPr>
        <p:spPr>
          <a:xfrm>
            <a:off x="2868460" y="2718148"/>
            <a:ext cx="1465545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Transformer</a:t>
            </a:r>
            <a:endParaRPr lang="zh-CN" altLang="en-US" dirty="0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43A39654-EF9A-4355-89CC-DE82FBAD1386}"/>
              </a:ext>
            </a:extLst>
          </p:cNvPr>
          <p:cNvSpPr/>
          <p:nvPr/>
        </p:nvSpPr>
        <p:spPr>
          <a:xfrm>
            <a:off x="2856978" y="4227534"/>
            <a:ext cx="1477027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 Transformer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833222-9FAA-4AFE-B855-AE9C146FFEB5}"/>
              </a:ext>
            </a:extLst>
          </p:cNvPr>
          <p:cNvCxnSpPr>
            <a:stCxn id="9" idx="3"/>
          </p:cNvCxnSpPr>
          <p:nvPr/>
        </p:nvCxnSpPr>
        <p:spPr>
          <a:xfrm flipV="1">
            <a:off x="4334005" y="3056351"/>
            <a:ext cx="123381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69ACB55-AD98-4C47-9E79-41C761953F00}"/>
              </a:ext>
            </a:extLst>
          </p:cNvPr>
          <p:cNvCxnSpPr>
            <a:stCxn id="10" idx="3"/>
          </p:cNvCxnSpPr>
          <p:nvPr/>
        </p:nvCxnSpPr>
        <p:spPr>
          <a:xfrm>
            <a:off x="4334005" y="4572000"/>
            <a:ext cx="123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9">
            <a:extLst>
              <a:ext uri="{FF2B5EF4-FFF2-40B4-BE49-F238E27FC236}">
                <a16:creationId xmlns:a16="http://schemas.microsoft.com/office/drawing/2014/main" id="{AE4EA438-7CE4-4934-84F7-981F6F4D3540}"/>
              </a:ext>
            </a:extLst>
          </p:cNvPr>
          <p:cNvSpPr/>
          <p:nvPr/>
        </p:nvSpPr>
        <p:spPr>
          <a:xfrm>
            <a:off x="4922731" y="3419605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392ADB-1C10-4EC4-817F-FAAA7D489B12}"/>
              </a:ext>
            </a:extLst>
          </p:cNvPr>
          <p:cNvCxnSpPr>
            <a:endCxn id="13" idx="0"/>
          </p:cNvCxnSpPr>
          <p:nvPr/>
        </p:nvCxnSpPr>
        <p:spPr>
          <a:xfrm>
            <a:off x="5567821" y="3062614"/>
            <a:ext cx="0" cy="3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A6F2F3-90EB-4B9F-AA16-E57E5BB678DD}"/>
              </a:ext>
            </a:extLst>
          </p:cNvPr>
          <p:cNvCxnSpPr>
            <a:endCxn id="13" idx="2"/>
          </p:cNvCxnSpPr>
          <p:nvPr/>
        </p:nvCxnSpPr>
        <p:spPr>
          <a:xfrm flipV="1">
            <a:off x="5567821" y="4158640"/>
            <a:ext cx="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09B7D2-9699-413A-997D-74B81385F718}"/>
              </a:ext>
            </a:extLst>
          </p:cNvPr>
          <p:cNvCxnSpPr/>
          <p:nvPr/>
        </p:nvCxnSpPr>
        <p:spPr>
          <a:xfrm>
            <a:off x="6212911" y="3826701"/>
            <a:ext cx="70145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494BE45-5EE4-470B-8CE1-F4091E44930D}"/>
              </a:ext>
            </a:extLst>
          </p:cNvPr>
          <p:cNvSpPr/>
          <p:nvPr/>
        </p:nvSpPr>
        <p:spPr>
          <a:xfrm>
            <a:off x="6931068" y="357618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8" name="线形标注 1(无边框) 36">
            <a:extLst>
              <a:ext uri="{FF2B5EF4-FFF2-40B4-BE49-F238E27FC236}">
                <a16:creationId xmlns:a16="http://schemas.microsoft.com/office/drawing/2014/main" id="{85A549BE-455B-4A9E-9ADD-8D3DD49F2EBF}"/>
              </a:ext>
            </a:extLst>
          </p:cNvPr>
          <p:cNvSpPr/>
          <p:nvPr/>
        </p:nvSpPr>
        <p:spPr>
          <a:xfrm>
            <a:off x="4835045" y="2583330"/>
            <a:ext cx="563672" cy="350729"/>
          </a:xfrm>
          <a:prstGeom prst="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FE1EE1-C798-44D9-B45D-88B14C9D204F}"/>
              </a:ext>
            </a:extLst>
          </p:cNvPr>
          <p:cNvSpPr/>
          <p:nvPr/>
        </p:nvSpPr>
        <p:spPr>
          <a:xfrm>
            <a:off x="4454434" y="261195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s</a:t>
            </a:r>
            <a:endParaRPr lang="zh-CN" altLang="en-US" b="1" baseline="30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5DDE42-FA39-45A8-93DA-56B41F6DEB69}"/>
              </a:ext>
            </a:extLst>
          </p:cNvPr>
          <p:cNvSpPr/>
          <p:nvPr/>
        </p:nvSpPr>
        <p:spPr>
          <a:xfrm>
            <a:off x="4511369" y="457199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g</a:t>
            </a:r>
            <a:endParaRPr lang="zh-CN" altLang="en-US" b="1" baseline="30000" dirty="0"/>
          </a:p>
        </p:txBody>
      </p:sp>
      <p:cxnSp>
        <p:nvCxnSpPr>
          <p:cNvPr id="21" name="曲线连接符 4">
            <a:extLst>
              <a:ext uri="{FF2B5EF4-FFF2-40B4-BE49-F238E27FC236}">
                <a16:creationId xmlns:a16="http://schemas.microsoft.com/office/drawing/2014/main" id="{16A6F5D9-B843-4AFC-847E-BA9DE67C242C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4938386" y="579329"/>
            <a:ext cx="801666" cy="34759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DD6B446-73F2-40DD-B8BD-A0F17EFF6793}"/>
              </a:ext>
            </a:extLst>
          </p:cNvPr>
          <p:cNvSpPr/>
          <p:nvPr/>
        </p:nvSpPr>
        <p:spPr>
          <a:xfrm>
            <a:off x="7077203" y="1628291"/>
            <a:ext cx="2430051" cy="6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针对不同场景下的文本创建不同的模型</a:t>
            </a:r>
          </a:p>
        </p:txBody>
      </p:sp>
      <p:cxnSp>
        <p:nvCxnSpPr>
          <p:cNvPr id="23" name="曲线连接符 10">
            <a:extLst>
              <a:ext uri="{FF2B5EF4-FFF2-40B4-BE49-F238E27FC236}">
                <a16:creationId xmlns:a16="http://schemas.microsoft.com/office/drawing/2014/main" id="{E640614D-3D32-4FD6-846B-51476BFFCA75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5405161" y="3106796"/>
            <a:ext cx="595149" cy="4214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B511B94-E028-4B72-ABA9-E1A2FC1C8444}"/>
              </a:ext>
            </a:extLst>
          </p:cNvPr>
          <p:cNvSpPr/>
          <p:nvPr/>
        </p:nvSpPr>
        <p:spPr>
          <a:xfrm>
            <a:off x="7809979" y="5214039"/>
            <a:ext cx="1872640" cy="59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所有文本的模型</a:t>
            </a:r>
          </a:p>
        </p:txBody>
      </p:sp>
    </p:spTree>
    <p:extLst>
      <p:ext uri="{BB962C8B-B14F-4D97-AF65-F5344CB8AC3E}">
        <p14:creationId xmlns:p14="http://schemas.microsoft.com/office/powerpoint/2010/main" val="93177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179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阿里工作总结</vt:lpstr>
      <vt:lpstr>大纲</vt:lpstr>
      <vt:lpstr>基于非补偿决策策略的推荐系统</vt:lpstr>
      <vt:lpstr>场景相关的可解释工作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阿里工作总结</dc:title>
  <dc:creator>Lin Chen</dc:creator>
  <cp:lastModifiedBy>Lin Chen</cp:lastModifiedBy>
  <cp:revision>6</cp:revision>
  <dcterms:created xsi:type="dcterms:W3CDTF">2018-09-06T09:47:57Z</dcterms:created>
  <dcterms:modified xsi:type="dcterms:W3CDTF">2018-09-07T03:14:27Z</dcterms:modified>
</cp:coreProperties>
</file>