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3" r:id="rId4"/>
    <p:sldId id="280" r:id="rId5"/>
    <p:sldId id="283" r:id="rId6"/>
    <p:sldId id="281" r:id="rId7"/>
    <p:sldId id="284" r:id="rId8"/>
    <p:sldId id="285" r:id="rId9"/>
    <p:sldId id="286" r:id="rId10"/>
    <p:sldId id="287" r:id="rId11"/>
    <p:sldId id="289" r:id="rId12"/>
    <p:sldId id="288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A3106"/>
    <a:srgbClr val="794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2" autoAdjust="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0089-82EF-4015-9DA8-6C947AF1A532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CE9B0-DF7E-458F-9C4B-1DC52108C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86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2965-AF69-45A1-B207-10986ABE1FAE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105C-1A80-4B78-BFA9-8EACCEEB0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81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2965-AF69-45A1-B207-10986ABE1FAE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105C-1A80-4B78-BFA9-8EACCEEB0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11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2965-AF69-45A1-B207-10986ABE1FAE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105C-1A80-4B78-BFA9-8EACCEEB0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22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2965-AF69-45A1-B207-10986ABE1FAE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105C-1A80-4B78-BFA9-8EACCEEB0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4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2965-AF69-45A1-B207-10986ABE1FAE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105C-1A80-4B78-BFA9-8EACCEEB0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5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2965-AF69-45A1-B207-10986ABE1FAE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105C-1A80-4B78-BFA9-8EACCEEB0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2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2965-AF69-45A1-B207-10986ABE1FAE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105C-1A80-4B78-BFA9-8EACCEEB0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6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2965-AF69-45A1-B207-10986ABE1FAE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105C-1A80-4B78-BFA9-8EACCEEB0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4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2965-AF69-45A1-B207-10986ABE1FAE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105C-1A80-4B78-BFA9-8EACCEEB0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1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2965-AF69-45A1-B207-10986ABE1FAE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105C-1A80-4B78-BFA9-8EACCEEB0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18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2965-AF69-45A1-B207-10986ABE1FAE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105C-1A80-4B78-BFA9-8EACCEEB0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15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02965-AF69-45A1-B207-10986ABE1FAE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105C-1A80-4B78-BFA9-8EACCEEB0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28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604211" y="1732547"/>
            <a:ext cx="9144000" cy="333349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工作周报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600" dirty="0" smtClean="0"/>
              <a:t>（</a:t>
            </a:r>
            <a:r>
              <a:rPr lang="en-US" altLang="zh-CN" sz="3600" dirty="0" smtClean="0"/>
              <a:t>8.29-9.5</a:t>
            </a:r>
            <a:r>
              <a:rPr lang="zh-CN" altLang="en-US" sz="3600" dirty="0" smtClean="0"/>
              <a:t>）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4000" dirty="0" smtClean="0"/>
              <a:t>陈诗韵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5327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47" y="667147"/>
            <a:ext cx="11081042" cy="5373889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1693889" y="2891376"/>
            <a:ext cx="1381593" cy="4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263515" y="5304792"/>
            <a:ext cx="76000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48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5779" y="2659146"/>
            <a:ext cx="4279232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query</a:t>
            </a:r>
            <a:r>
              <a:rPr lang="zh-CN" altLang="en-US" dirty="0" smtClean="0"/>
              <a:t>新词发现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95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610" y="3031958"/>
            <a:ext cx="3124200" cy="359193"/>
          </a:xfrm>
        </p:spPr>
        <p:txBody>
          <a:bodyPr>
            <a:normAutofit fontScale="90000"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2000</a:t>
            </a:r>
            <a:r>
              <a:rPr lang="zh-CN" altLang="en-US" sz="3200" dirty="0" smtClean="0"/>
              <a:t>条数据）</a:t>
            </a:r>
            <a:endParaRPr lang="zh-CN" altLang="en-US" sz="32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850105" y="0"/>
            <a:ext cx="8251407" cy="6737684"/>
            <a:chOff x="4523874" y="0"/>
            <a:chExt cx="7577638" cy="634082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b="82954"/>
            <a:stretch/>
          </p:blipFill>
          <p:spPr>
            <a:xfrm>
              <a:off x="4523874" y="0"/>
              <a:ext cx="7577638" cy="117107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t="20548" b="39990"/>
            <a:stretch/>
          </p:blipFill>
          <p:spPr>
            <a:xfrm>
              <a:off x="4523874" y="1171074"/>
              <a:ext cx="7577638" cy="271111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rcRect t="64213"/>
            <a:stretch/>
          </p:blipFill>
          <p:spPr>
            <a:xfrm>
              <a:off x="4523874" y="3882189"/>
              <a:ext cx="7577638" cy="2458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069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2149" y="2532441"/>
            <a:ext cx="2242352" cy="1325563"/>
          </a:xfrm>
        </p:spPr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40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任务介绍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2506662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 smtClean="0"/>
              <a:t>给定</a:t>
            </a:r>
            <a:r>
              <a:rPr lang="en-US" altLang="zh-CN" sz="3600" dirty="0" smtClean="0"/>
              <a:t>query</a:t>
            </a:r>
            <a:r>
              <a:rPr lang="zh-CN" altLang="en-US" sz="3600" dirty="0" smtClean="0"/>
              <a:t>，预测该</a:t>
            </a:r>
            <a:r>
              <a:rPr lang="en-US" altLang="zh-CN" sz="3600" dirty="0" smtClean="0"/>
              <a:t>query</a:t>
            </a:r>
            <a:r>
              <a:rPr lang="zh-CN" altLang="en-US" sz="3600" dirty="0" smtClean="0"/>
              <a:t>对应的</a:t>
            </a:r>
            <a:r>
              <a:rPr lang="en-US" altLang="zh-CN" sz="3600" dirty="0" smtClean="0"/>
              <a:t>category</a:t>
            </a:r>
            <a:r>
              <a:rPr lang="zh-CN" altLang="en-US" sz="3600" dirty="0" smtClean="0"/>
              <a:t>：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  <a:p>
            <a:pPr lvl="2"/>
            <a:r>
              <a:rPr lang="zh-CN" altLang="en-US" sz="2800" dirty="0" smtClean="0">
                <a:solidFill>
                  <a:srgbClr val="FF0000"/>
                </a:solidFill>
              </a:rPr>
              <a:t>主要场景：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1. Query</a:t>
            </a:r>
            <a:r>
              <a:rPr lang="zh-CN" altLang="en-US" sz="2800" dirty="0" smtClean="0">
                <a:solidFill>
                  <a:srgbClr val="FF0000"/>
                </a:solidFill>
              </a:rPr>
              <a:t>中的新词发现，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2743200" lvl="6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    </a:t>
            </a:r>
            <a:r>
              <a:rPr lang="en-US" altLang="zh-CN" sz="2800" dirty="0">
                <a:solidFill>
                  <a:srgbClr val="FF0000"/>
                </a:solidFill>
              </a:rPr>
              <a:t>2. Query</a:t>
            </a:r>
            <a:r>
              <a:rPr lang="zh-CN" altLang="en-US" sz="2800" dirty="0">
                <a:solidFill>
                  <a:srgbClr val="FF0000"/>
                </a:solidFill>
              </a:rPr>
              <a:t>误分类自动挖掘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8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5391" y="2379456"/>
            <a:ext cx="7552345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Embedding Representation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76800" y="3443409"/>
            <a:ext cx="5256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</a:rPr>
              <a:t>KNN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876800" y="4135906"/>
            <a:ext cx="38924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LSTM &amp;&amp; </a:t>
            </a:r>
            <a:r>
              <a:rPr lang="en-US" altLang="zh-CN" sz="2800" dirty="0" err="1">
                <a:solidFill>
                  <a:srgbClr val="FF0000"/>
                </a:solidFill>
              </a:rPr>
              <a:t>BiLSTM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0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40478"/>
              </p:ext>
            </p:extLst>
          </p:nvPr>
        </p:nvGraphicFramePr>
        <p:xfrm>
          <a:off x="2171392" y="2413416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738565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56802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37093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91006100"/>
                    </a:ext>
                  </a:extLst>
                </a:gridCol>
              </a:tblGrid>
              <a:tr h="229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Train</a:t>
                      </a:r>
                      <a:r>
                        <a:rPr lang="en-US" altLang="zh-CN" baseline="0" dirty="0" smtClean="0"/>
                        <a:t> Data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Test Data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7383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2, 000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9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10, 000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105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240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0.6186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LSTM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10, 000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0.8985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5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BiLSTM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10, 000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0.8992 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695136"/>
                  </a:ext>
                </a:extLst>
              </a:tr>
            </a:tbl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218151" y="177553"/>
            <a:ext cx="2036778" cy="723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实验结果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098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097" y="149902"/>
            <a:ext cx="7700337" cy="626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3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233" y="134911"/>
            <a:ext cx="329565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0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58386" y="74950"/>
            <a:ext cx="6865496" cy="6699433"/>
            <a:chOff x="802363" y="0"/>
            <a:chExt cx="5400675" cy="474345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363" y="0"/>
              <a:ext cx="5400675" cy="20955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1888" y="2095500"/>
              <a:ext cx="5391150" cy="2647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07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67628" y="620672"/>
            <a:ext cx="8235743" cy="5810108"/>
            <a:chOff x="1837647" y="1460122"/>
            <a:chExt cx="8010891" cy="5397878"/>
          </a:xfrm>
        </p:grpSpPr>
        <p:grpSp>
          <p:nvGrpSpPr>
            <p:cNvPr id="3" name="组合 2"/>
            <p:cNvGrpSpPr/>
            <p:nvPr/>
          </p:nvGrpSpPr>
          <p:grpSpPr>
            <a:xfrm>
              <a:off x="1837647" y="1785079"/>
              <a:ext cx="8010890" cy="5072921"/>
              <a:chOff x="3171772" y="968115"/>
              <a:chExt cx="5372100" cy="2847975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71772" y="2073015"/>
                <a:ext cx="5372100" cy="1743075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1772" y="968115"/>
                <a:ext cx="5372100" cy="1104900"/>
              </a:xfrm>
              <a:prstGeom prst="rect">
                <a:avLst/>
              </a:prstGeom>
            </p:spPr>
          </p:pic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7648" y="1460122"/>
              <a:ext cx="8010890" cy="3249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831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659" y="914399"/>
            <a:ext cx="12833721" cy="3913917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674557" y="1678899"/>
            <a:ext cx="9803567" cy="29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9503764" y="3446012"/>
            <a:ext cx="1381593" cy="4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90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6075</TotalTime>
  <Words>94</Words>
  <Application>Microsoft Office PowerPoint</Application>
  <PresentationFormat>宽屏</PresentationFormat>
  <Paragraphs>38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工作周报 （8.29-9.5）  陈诗韵</vt:lpstr>
      <vt:lpstr>任务介绍</vt:lpstr>
      <vt:lpstr>Embedding Representation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query新词发现</vt:lpstr>
      <vt:lpstr>（2000条数据）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工作周报 （8.15-8.23）  陈诗韵</dc:title>
  <dc:creator>寺音</dc:creator>
  <cp:lastModifiedBy>寺音</cp:lastModifiedBy>
  <cp:revision>62</cp:revision>
  <dcterms:created xsi:type="dcterms:W3CDTF">2018-08-22T11:31:53Z</dcterms:created>
  <dcterms:modified xsi:type="dcterms:W3CDTF">2018-09-11T03:26:11Z</dcterms:modified>
</cp:coreProperties>
</file>