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7954-928B-4046-80A1-4C6E1D200F9C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9D2-183D-421A-BC02-9B29495935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7954-928B-4046-80A1-4C6E1D200F9C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9D2-183D-421A-BC02-9B29495935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7954-928B-4046-80A1-4C6E1D200F9C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9D2-183D-421A-BC02-9B29495935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7954-928B-4046-80A1-4C6E1D200F9C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9D2-183D-421A-BC02-9B29495935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7954-928B-4046-80A1-4C6E1D200F9C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9D2-183D-421A-BC02-9B29495935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7954-928B-4046-80A1-4C6E1D200F9C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9D2-183D-421A-BC02-9B29495935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7954-928B-4046-80A1-4C6E1D200F9C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9D2-183D-421A-BC02-9B29495935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7954-928B-4046-80A1-4C6E1D200F9C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9D2-183D-421A-BC02-9B29495935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7954-928B-4046-80A1-4C6E1D200F9C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9D2-183D-421A-BC02-9B29495935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7954-928B-4046-80A1-4C6E1D200F9C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9D2-183D-421A-BC02-9B29495935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7954-928B-4046-80A1-4C6E1D200F9C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9D2-183D-421A-BC02-9B29495935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97954-928B-4046-80A1-4C6E1D200F9C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009D2-183D-421A-BC02-9B29495935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林琛</a:t>
            </a:r>
            <a:endParaRPr lang="en-US" altLang="zh-CN" dirty="0" smtClean="0"/>
          </a:p>
          <a:p>
            <a:r>
              <a:rPr lang="zh-CN" altLang="en-US" dirty="0"/>
              <a:t>厦门大学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可解释推荐系统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研究目标：生成自然语言形式的、有说服力的、高效益的推荐理由</a:t>
            </a:r>
            <a:endParaRPr lang="en-US" altLang="zh-CN" dirty="0" smtClean="0"/>
          </a:p>
          <a:p>
            <a:pPr lvl="1"/>
            <a:r>
              <a:rPr lang="zh-CN" altLang="en-US" dirty="0"/>
              <a:t>自然语言形</a:t>
            </a:r>
            <a:r>
              <a:rPr lang="zh-CN" altLang="en-US" dirty="0" smtClean="0"/>
              <a:t>式：流畅、完整的句子，可读性强，更人性化，提高用户体验和用户黏度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说</a:t>
            </a:r>
            <a:r>
              <a:rPr lang="zh-CN" altLang="en-US" dirty="0"/>
              <a:t>服</a:t>
            </a:r>
            <a:r>
              <a:rPr lang="zh-CN" altLang="en-US" dirty="0" smtClean="0"/>
              <a:t>力</a:t>
            </a:r>
            <a:r>
              <a:rPr lang="en-US" altLang="zh-CN" dirty="0" smtClean="0"/>
              <a:t>(persuasiveness)</a:t>
            </a:r>
            <a:r>
              <a:rPr lang="zh-CN" altLang="en-US" dirty="0" smtClean="0"/>
              <a:t>：系统说服顾客作出购买决定的能力，直接与转换率相关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效益</a:t>
            </a:r>
            <a:r>
              <a:rPr lang="en-US" altLang="zh-CN" dirty="0" smtClean="0"/>
              <a:t>(effectiveness)</a:t>
            </a:r>
            <a:r>
              <a:rPr lang="zh-CN" altLang="en-US" dirty="0" smtClean="0"/>
              <a:t>：系统帮助顾客作出更好的购买决定的能力，降低退货率</a:t>
            </a:r>
            <a:endParaRPr lang="en-US" altLang="zh-CN" dirty="0" smtClean="0"/>
          </a:p>
          <a:p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lvl="1"/>
            <a:r>
              <a:rPr lang="zh-CN" altLang="en-US" dirty="0"/>
              <a:t>输</a:t>
            </a:r>
            <a:r>
              <a:rPr lang="zh-CN" altLang="en-US" dirty="0" smtClean="0"/>
              <a:t>入：用户目标消费场景、某个商品档案</a:t>
            </a:r>
            <a:endParaRPr lang="en-US" altLang="zh-CN" dirty="0" smtClean="0"/>
          </a:p>
          <a:p>
            <a:pPr lvl="1"/>
            <a:r>
              <a:rPr lang="zh-CN" altLang="en-US" b="0" i="0" u="none" strike="noStrike" dirty="0" smtClean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创意家居场景</a:t>
            </a:r>
            <a:r>
              <a:rPr lang="zh-CN" altLang="en-US" b="0" i="0" u="none" strike="noStrike" dirty="0" smtClean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挂钟 ， 让 你 过 时间 时刻 静静的 时刻 ， </a:t>
            </a:r>
            <a:r>
              <a:rPr lang="zh-CN" altLang="en-US" b="0" i="0" u="none" strike="noStrike" dirty="0" smtClean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做 旧</a:t>
            </a:r>
            <a:r>
              <a:rPr lang="zh-CN" altLang="en-US" b="0" i="0" u="none" strike="noStrike" dirty="0" smtClean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的 工艺 ， </a:t>
            </a:r>
            <a:r>
              <a:rPr lang="zh-CN" altLang="en-US" b="0" i="0" u="none" strike="noStrike" dirty="0" smtClean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清晰</a:t>
            </a:r>
            <a:r>
              <a:rPr lang="zh-CN" altLang="en-US" b="0" i="0" u="none" strike="noStrike" dirty="0" smtClean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的 铁艺 感 ， 非常 的 </a:t>
            </a:r>
            <a:r>
              <a:rPr lang="zh-CN" altLang="en-US" b="0" i="0" u="none" strike="noStrike" dirty="0" smtClean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复古</a:t>
            </a:r>
            <a:r>
              <a:rPr lang="zh-CN" altLang="en-US" b="0" i="0" u="none" strike="noStrike" dirty="0" smtClean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b="0" i="0" u="none" strike="noStrike" dirty="0" smtClean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 smtClean="0"/>
              <a:t>文本风格有说服力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通过对符合购买场景（创意家居）的商品特征（做旧工艺、清晰的铁艺感、复古）描述，给用户更多信息，提高系统的效益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挑战和解决方案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挑战</a:t>
            </a:r>
            <a:endParaRPr lang="en-US" altLang="zh-CN" dirty="0" smtClean="0"/>
          </a:p>
          <a:p>
            <a:pPr lvl="1"/>
            <a:r>
              <a:rPr lang="zh-CN" altLang="en-US" dirty="0"/>
              <a:t>标</a:t>
            </a:r>
            <a:r>
              <a:rPr lang="zh-CN" altLang="en-US" dirty="0" smtClean="0"/>
              <a:t>注数据的缺失</a:t>
            </a:r>
            <a:endParaRPr lang="en-US" altLang="zh-CN" dirty="0" smtClean="0"/>
          </a:p>
          <a:p>
            <a:pPr lvl="2"/>
            <a:r>
              <a:rPr lang="zh-CN" altLang="en-US" dirty="0"/>
              <a:t>说服</a:t>
            </a:r>
            <a:r>
              <a:rPr lang="zh-CN" altLang="en-US" dirty="0" smtClean="0"/>
              <a:t>力是一个主观性很强的指标，进一步加剧了标注的难度和耗费</a:t>
            </a:r>
            <a:endParaRPr lang="en-US" altLang="zh-CN" dirty="0" smtClean="0"/>
          </a:p>
          <a:p>
            <a:pPr lvl="1"/>
            <a:r>
              <a:rPr lang="zh-CN" altLang="en-US" dirty="0"/>
              <a:t>隐含</a:t>
            </a:r>
            <a:r>
              <a:rPr lang="zh-CN" altLang="en-US" dirty="0" smtClean="0"/>
              <a:t>的复杂的商品特征与消费场景的关系</a:t>
            </a:r>
            <a:endParaRPr lang="en-US" altLang="zh-CN" dirty="0" smtClean="0"/>
          </a:p>
          <a:p>
            <a:pPr lvl="2"/>
            <a:r>
              <a:rPr lang="zh-CN" altLang="en-US" dirty="0"/>
              <a:t>有</a:t>
            </a:r>
            <a:r>
              <a:rPr lang="zh-CN" altLang="en-US" dirty="0" smtClean="0"/>
              <a:t>些受欢迎的特征是和消费场景无关的，比如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质量好</a:t>
            </a:r>
            <a:endParaRPr lang="en-US" altLang="zh-CN" dirty="0" smtClean="0"/>
          </a:p>
          <a:p>
            <a:pPr lvl="2"/>
            <a:r>
              <a:rPr lang="zh-CN" altLang="en-US" dirty="0"/>
              <a:t>有</a:t>
            </a:r>
            <a:r>
              <a:rPr lang="zh-CN" altLang="en-US" dirty="0" smtClean="0"/>
              <a:t>些特征是特定场景强相关的，比如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复古工艺√创意</a:t>
            </a:r>
            <a:r>
              <a:rPr lang="en-US" altLang="zh-CN" dirty="0" smtClean="0"/>
              <a:t>/</a:t>
            </a:r>
            <a:r>
              <a:rPr lang="zh-CN" altLang="en-US" dirty="0" smtClean="0"/>
              <a:t>浪漫风格，复古工艺</a:t>
            </a:r>
            <a:r>
              <a:rPr lang="en-US" altLang="zh-CN" dirty="0" smtClean="0"/>
              <a:t>x</a:t>
            </a:r>
            <a:r>
              <a:rPr lang="zh-CN" altLang="en-US" dirty="0" smtClean="0"/>
              <a:t>北欧</a:t>
            </a:r>
            <a:r>
              <a:rPr lang="en-US" altLang="zh-CN" dirty="0" smtClean="0"/>
              <a:t>/</a:t>
            </a:r>
            <a:r>
              <a:rPr lang="zh-CN" altLang="en-US" dirty="0" smtClean="0"/>
              <a:t>简约风格</a:t>
            </a:r>
            <a:endParaRPr lang="en-US" altLang="zh-CN" dirty="0" smtClean="0"/>
          </a:p>
          <a:p>
            <a:r>
              <a:rPr lang="zh-CN" altLang="en-US" dirty="0"/>
              <a:t>解</a:t>
            </a:r>
            <a:r>
              <a:rPr lang="zh-CN" altLang="en-US" dirty="0" smtClean="0"/>
              <a:t>决方案</a:t>
            </a:r>
            <a:endParaRPr lang="en-US" altLang="zh-CN" dirty="0" smtClean="0"/>
          </a:p>
          <a:p>
            <a:pPr lvl="1"/>
            <a:r>
              <a:rPr lang="zh-CN" altLang="en-US" dirty="0"/>
              <a:t>弱监</a:t>
            </a:r>
            <a:r>
              <a:rPr lang="zh-CN" altLang="en-US" dirty="0" smtClean="0"/>
              <a:t>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Global-local-copy</a:t>
            </a:r>
            <a:r>
              <a:rPr lang="zh-CN" altLang="en-US" dirty="0" smtClean="0"/>
              <a:t>模型，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模块学习全局特征，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模块学习场景强相关特征，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机制决定哪些特征需要</a:t>
            </a:r>
            <a:r>
              <a:rPr lang="en-US" altLang="zh-CN" dirty="0" smtClean="0"/>
              <a:t>copy</a:t>
            </a:r>
          </a:p>
          <a:p>
            <a:pPr lvl="3"/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Global-Local-Copy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pic>
        <p:nvPicPr>
          <p:cNvPr id="1030" name="Picture 6" descr="C:\Users\Administrator\Documents\GitHub\ExplainableRec\model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7630131" cy="45143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基于点击会话的购买意图实证研究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其他研究成果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可解释推荐系统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投稿</a:t>
            </a:r>
            <a:r>
              <a:rPr lang="en-US" altLang="zh-CN" dirty="0" smtClean="0"/>
              <a:t>WWW 2019</a:t>
            </a:r>
            <a:endParaRPr lang="en-US" altLang="zh-CN" dirty="0" smtClean="0"/>
          </a:p>
          <a:p>
            <a:r>
              <a:rPr lang="zh-CN" altLang="en-US" dirty="0" smtClean="0"/>
              <a:t>基于沉默螺旋理论的实证分析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WSDM 2019 </a:t>
            </a:r>
            <a:r>
              <a:rPr lang="zh-CN" altLang="en-US" dirty="0" smtClean="0"/>
              <a:t>接受，录用率</a:t>
            </a:r>
            <a:r>
              <a:rPr lang="en-US" altLang="zh-CN" dirty="0" smtClean="0"/>
              <a:t>16%</a:t>
            </a:r>
          </a:p>
          <a:p>
            <a:r>
              <a:rPr lang="zh-CN" altLang="en-US" dirty="0"/>
              <a:t>基</a:t>
            </a:r>
            <a:r>
              <a:rPr lang="zh-CN" altLang="en-US" dirty="0" smtClean="0"/>
              <a:t>于非补偿决策原则的新推荐模型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AAAI </a:t>
            </a:r>
            <a:r>
              <a:rPr lang="zh-CN" altLang="en-US" dirty="0" smtClean="0"/>
              <a:t>在审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516</Words>
  <Application>Microsoft Office PowerPoint</Application>
  <PresentationFormat>全屏显示(4:3)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工作汇报</vt:lpstr>
      <vt:lpstr>可解释推荐系统</vt:lpstr>
      <vt:lpstr>挑战和解决方案</vt:lpstr>
      <vt:lpstr>Global-Local-Copy模型</vt:lpstr>
      <vt:lpstr>基于点击会话的购买意图实证研究</vt:lpstr>
      <vt:lpstr>其他研究成果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chenlin</dc:creator>
  <cp:lastModifiedBy>chenlin</cp:lastModifiedBy>
  <cp:revision>1</cp:revision>
  <dcterms:created xsi:type="dcterms:W3CDTF">2018-10-29T05:51:44Z</dcterms:created>
  <dcterms:modified xsi:type="dcterms:W3CDTF">2018-10-29T09:11:27Z</dcterms:modified>
</cp:coreProperties>
</file>