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-662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EB0-0DB5-4595-BA1F-D04DBC21369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213-83F2-4EC8-949C-949670CDA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8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EB0-0DB5-4595-BA1F-D04DBC21369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213-83F2-4EC8-949C-949670CDA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3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EB0-0DB5-4595-BA1F-D04DBC21369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213-83F2-4EC8-949C-949670CDA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6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EB0-0DB5-4595-BA1F-D04DBC21369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213-83F2-4EC8-949C-949670CDA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2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EB0-0DB5-4595-BA1F-D04DBC21369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213-83F2-4EC8-949C-949670CDA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5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EB0-0DB5-4595-BA1F-D04DBC21369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213-83F2-4EC8-949C-949670CDA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82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EB0-0DB5-4595-BA1F-D04DBC21369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213-83F2-4EC8-949C-949670CDA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EB0-0DB5-4595-BA1F-D04DBC21369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213-83F2-4EC8-949C-949670CDA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11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EB0-0DB5-4595-BA1F-D04DBC21369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213-83F2-4EC8-949C-949670CDA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7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EB0-0DB5-4595-BA1F-D04DBC21369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213-83F2-4EC8-949C-949670CDA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22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EB0-0DB5-4595-BA1F-D04DBC21369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213-83F2-4EC8-949C-949670CDA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4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8EB0-0DB5-4595-BA1F-D04DBC21369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50213-83F2-4EC8-949C-949670CDA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0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56" y="600517"/>
            <a:ext cx="3373234" cy="1784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56" y="2668198"/>
            <a:ext cx="3373234" cy="3126686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2055137" y="5241956"/>
            <a:ext cx="1855960" cy="5529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055137" y="3567065"/>
            <a:ext cx="2498756" cy="5975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973655" y="1846907"/>
            <a:ext cx="2390115" cy="6971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35373" y="201573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代替考虑大类和叶子节点，考虑整个类目树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35373" y="3681163"/>
            <a:ext cx="468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代替</a:t>
            </a:r>
            <a:r>
              <a:rPr lang="en-US" altLang="zh-CN" dirty="0" smtClean="0"/>
              <a:t>bag of word</a:t>
            </a:r>
            <a:r>
              <a:rPr lang="zh-CN" altLang="en-US" dirty="0" smtClean="0"/>
              <a:t>，利用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捕捉同义词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35373" y="533375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代替直接考虑点击类别个数，利用熵和店家增加容忍度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9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998" y="605828"/>
            <a:ext cx="2905991" cy="39910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1410381"/>
            <a:ext cx="95535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39" y="3505589"/>
            <a:ext cx="68961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86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01" y="684433"/>
            <a:ext cx="3263975" cy="31144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123950"/>
            <a:ext cx="59245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71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92" y="628696"/>
            <a:ext cx="3153872" cy="35813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1633538"/>
            <a:ext cx="58102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71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50" y="597246"/>
            <a:ext cx="2131987" cy="3533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07083" y="1056364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Clustering Query Refinements by User Intent. </a:t>
            </a: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Query Recommendation Based on User Intent Recognition.</a:t>
            </a:r>
          </a:p>
          <a:p>
            <a:r>
              <a:rPr lang="en-US" altLang="zh-CN" dirty="0" smtClean="0">
                <a:latin typeface="+mn-ea"/>
              </a:rPr>
              <a:t>Mining and ranking users’ intents behind queries.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5" y="3027437"/>
            <a:ext cx="4212631" cy="31025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042" y="3121352"/>
            <a:ext cx="3552825" cy="2733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1743" y="3121352"/>
            <a:ext cx="33813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6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50" y="597246"/>
            <a:ext cx="2131987" cy="3533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41994" y="948397"/>
            <a:ext cx="941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The Wisdom of Advertisers: Mining </a:t>
            </a:r>
            <a:r>
              <a:rPr lang="en-US" altLang="zh-CN" sz="1600" dirty="0" err="1" smtClean="0">
                <a:latin typeface="+mn-ea"/>
              </a:rPr>
              <a:t>Subgoals</a:t>
            </a:r>
            <a:r>
              <a:rPr lang="en-US" altLang="zh-CN" sz="1600" dirty="0" smtClean="0">
                <a:latin typeface="+mn-ea"/>
              </a:rPr>
              <a:t> via Query Clustering. </a:t>
            </a:r>
          </a:p>
          <a:p>
            <a:r>
              <a:rPr lang="en-US" altLang="zh-CN" sz="1600" dirty="0" smtClean="0">
                <a:latin typeface="+mn-ea"/>
              </a:rPr>
              <a:t>Heterogeneous Graph-Based Intent Learning with Queries, Web Pages and Wikipedia </a:t>
            </a:r>
            <a:r>
              <a:rPr lang="en-US" altLang="zh-CN" sz="1600" dirty="0" smtClean="0">
                <a:latin typeface="+mn-ea"/>
              </a:rPr>
              <a:t>Concepts</a:t>
            </a:r>
            <a:r>
              <a:rPr lang="en-US" altLang="zh-CN" sz="1600" dirty="0">
                <a:latin typeface="+mn-ea"/>
              </a:rPr>
              <a:t>.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741819"/>
            <a:ext cx="3718043" cy="26538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304" y="4229785"/>
            <a:ext cx="3389392" cy="26282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841" y="1603353"/>
            <a:ext cx="5243214" cy="279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1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84</Words>
  <Application>Microsoft Office PowerPoint</Application>
  <PresentationFormat>自定义</PresentationFormat>
  <Paragraphs>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霁景</dc:creator>
  <cp:lastModifiedBy>Windows 用户</cp:lastModifiedBy>
  <cp:revision>13</cp:revision>
  <dcterms:created xsi:type="dcterms:W3CDTF">2018-07-25T05:18:08Z</dcterms:created>
  <dcterms:modified xsi:type="dcterms:W3CDTF">2018-07-25T06:50:23Z</dcterms:modified>
</cp:coreProperties>
</file>