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2DB74-2ED8-47E6-AF0B-1F644610D12D}" v="82" dt="2024-04-15T12:59:27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현 김" userId="2dc00ea1edae79b8" providerId="LiveId" clId="{F112DB74-2ED8-47E6-AF0B-1F644610D12D}"/>
    <pc:docChg chg="undo custSel addSld delSld modSld">
      <pc:chgData name="태현 김" userId="2dc00ea1edae79b8" providerId="LiveId" clId="{F112DB74-2ED8-47E6-AF0B-1F644610D12D}" dt="2024-04-15T13:00:21.706" v="878" actId="120"/>
      <pc:docMkLst>
        <pc:docMk/>
      </pc:docMkLst>
      <pc:sldChg chg="addSp delSp modSp new mod">
        <pc:chgData name="태현 김" userId="2dc00ea1edae79b8" providerId="LiveId" clId="{F112DB74-2ED8-47E6-AF0B-1F644610D12D}" dt="2024-04-15T10:50:43.679" v="64" actId="1076"/>
        <pc:sldMkLst>
          <pc:docMk/>
          <pc:sldMk cId="1495889381" sldId="256"/>
        </pc:sldMkLst>
        <pc:spChg chg="mod">
          <ac:chgData name="태현 김" userId="2dc00ea1edae79b8" providerId="LiveId" clId="{F112DB74-2ED8-47E6-AF0B-1F644610D12D}" dt="2024-04-15T10:36:37.487" v="28" actId="1076"/>
          <ac:spMkLst>
            <pc:docMk/>
            <pc:sldMk cId="1495889381" sldId="256"/>
            <ac:spMk id="2" creationId="{85DE6F6B-8E19-4254-8DB0-368FE8A1BFA4}"/>
          </ac:spMkLst>
        </pc:spChg>
        <pc:spChg chg="del">
          <ac:chgData name="태현 김" userId="2dc00ea1edae79b8" providerId="LiveId" clId="{F112DB74-2ED8-47E6-AF0B-1F644610D12D}" dt="2024-04-15T10:36:40.064" v="29" actId="478"/>
          <ac:spMkLst>
            <pc:docMk/>
            <pc:sldMk cId="1495889381" sldId="256"/>
            <ac:spMk id="3" creationId="{82551A2E-632E-15F2-94F7-B849DC757382}"/>
          </ac:spMkLst>
        </pc:spChg>
        <pc:picChg chg="add del mod">
          <ac:chgData name="태현 김" userId="2dc00ea1edae79b8" providerId="LiveId" clId="{F112DB74-2ED8-47E6-AF0B-1F644610D12D}" dt="2024-04-15T10:50:13.330" v="55" actId="478"/>
          <ac:picMkLst>
            <pc:docMk/>
            <pc:sldMk cId="1495889381" sldId="256"/>
            <ac:picMk id="5" creationId="{589DB515-A013-9BD5-8BF1-00D14E4FB736}"/>
          </ac:picMkLst>
        </pc:picChg>
        <pc:picChg chg="add del mod">
          <ac:chgData name="태현 김" userId="2dc00ea1edae79b8" providerId="LiveId" clId="{F112DB74-2ED8-47E6-AF0B-1F644610D12D}" dt="2024-04-15T10:50:13.813" v="56" actId="478"/>
          <ac:picMkLst>
            <pc:docMk/>
            <pc:sldMk cId="1495889381" sldId="256"/>
            <ac:picMk id="7" creationId="{6CD00300-1A06-7F39-418E-780EFD63F4AA}"/>
          </ac:picMkLst>
        </pc:picChg>
        <pc:picChg chg="add del mod">
          <ac:chgData name="태현 김" userId="2dc00ea1edae79b8" providerId="LiveId" clId="{F112DB74-2ED8-47E6-AF0B-1F644610D12D}" dt="2024-04-15T10:50:14.544" v="58" actId="478"/>
          <ac:picMkLst>
            <pc:docMk/>
            <pc:sldMk cId="1495889381" sldId="256"/>
            <ac:picMk id="9" creationId="{2A39C19C-DECE-5A9A-A034-F62BF59CFE2B}"/>
          </ac:picMkLst>
        </pc:picChg>
        <pc:picChg chg="add del mod">
          <ac:chgData name="태현 김" userId="2dc00ea1edae79b8" providerId="LiveId" clId="{F112DB74-2ED8-47E6-AF0B-1F644610D12D}" dt="2024-04-15T10:50:14.163" v="57" actId="478"/>
          <ac:picMkLst>
            <pc:docMk/>
            <pc:sldMk cId="1495889381" sldId="256"/>
            <ac:picMk id="11" creationId="{26C21586-8024-20A8-C358-5A162A4A0670}"/>
          </ac:picMkLst>
        </pc:picChg>
        <pc:picChg chg="add del">
          <ac:chgData name="태현 김" userId="2dc00ea1edae79b8" providerId="LiveId" clId="{F112DB74-2ED8-47E6-AF0B-1F644610D12D}" dt="2024-04-15T10:50:07.716" v="53" actId="22"/>
          <ac:picMkLst>
            <pc:docMk/>
            <pc:sldMk cId="1495889381" sldId="256"/>
            <ac:picMk id="13" creationId="{4E43F001-907A-B8D2-CFD6-BEA2EE466CF4}"/>
          </ac:picMkLst>
        </pc:picChg>
        <pc:picChg chg="add mod">
          <ac:chgData name="태현 김" userId="2dc00ea1edae79b8" providerId="LiveId" clId="{F112DB74-2ED8-47E6-AF0B-1F644610D12D}" dt="2024-04-15T10:50:43.679" v="64" actId="1076"/>
          <ac:picMkLst>
            <pc:docMk/>
            <pc:sldMk cId="1495889381" sldId="256"/>
            <ac:picMk id="15" creationId="{95968A4A-34FD-E541-10B1-C039C7A97C7D}"/>
          </ac:picMkLst>
        </pc:picChg>
      </pc:sldChg>
      <pc:sldChg chg="addSp delSp modSp add mod">
        <pc:chgData name="태현 김" userId="2dc00ea1edae79b8" providerId="LiveId" clId="{F112DB74-2ED8-47E6-AF0B-1F644610D12D}" dt="2024-04-15T10:53:58.597" v="96" actId="14100"/>
        <pc:sldMkLst>
          <pc:docMk/>
          <pc:sldMk cId="3938872313" sldId="257"/>
        </pc:sldMkLst>
        <pc:spChg chg="add del mod">
          <ac:chgData name="태현 김" userId="2dc00ea1edae79b8" providerId="LiveId" clId="{F112DB74-2ED8-47E6-AF0B-1F644610D12D}" dt="2024-04-15T10:52:13.572" v="67" actId="478"/>
          <ac:spMkLst>
            <pc:docMk/>
            <pc:sldMk cId="3938872313" sldId="257"/>
            <ac:spMk id="3" creationId="{32D760EC-442E-6F27-985F-CFB51D3FB751}"/>
          </ac:spMkLst>
        </pc:spChg>
        <pc:spChg chg="add mod">
          <ac:chgData name="태현 김" userId="2dc00ea1edae79b8" providerId="LiveId" clId="{F112DB74-2ED8-47E6-AF0B-1F644610D12D}" dt="2024-04-15T10:53:58.597" v="96" actId="14100"/>
          <ac:spMkLst>
            <pc:docMk/>
            <pc:sldMk cId="3938872313" sldId="257"/>
            <ac:spMk id="4" creationId="{3ED62C54-F65B-504B-4DA0-715E004C333A}"/>
          </ac:spMkLst>
        </pc:spChg>
        <pc:spChg chg="add mod">
          <ac:chgData name="태현 김" userId="2dc00ea1edae79b8" providerId="LiveId" clId="{F112DB74-2ED8-47E6-AF0B-1F644610D12D}" dt="2024-04-15T10:53:39.909" v="91" actId="1076"/>
          <ac:spMkLst>
            <pc:docMk/>
            <pc:sldMk cId="3938872313" sldId="257"/>
            <ac:spMk id="6" creationId="{E40D3966-4054-4C89-B908-C5C702C42A9F}"/>
          </ac:spMkLst>
        </pc:spChg>
        <pc:picChg chg="mod">
          <ac:chgData name="태현 김" userId="2dc00ea1edae79b8" providerId="LiveId" clId="{F112DB74-2ED8-47E6-AF0B-1F644610D12D}" dt="2024-04-15T10:53:48.889" v="94" actId="1076"/>
          <ac:picMkLst>
            <pc:docMk/>
            <pc:sldMk cId="3938872313" sldId="257"/>
            <ac:picMk id="9" creationId="{2A39C19C-DECE-5A9A-A034-F62BF59CFE2B}"/>
          </ac:picMkLst>
        </pc:picChg>
        <pc:picChg chg="mod">
          <ac:chgData name="태현 김" userId="2dc00ea1edae79b8" providerId="LiveId" clId="{F112DB74-2ED8-47E6-AF0B-1F644610D12D}" dt="2024-04-15T10:53:55.177" v="95" actId="1076"/>
          <ac:picMkLst>
            <pc:docMk/>
            <pc:sldMk cId="3938872313" sldId="257"/>
            <ac:picMk id="11" creationId="{26C21586-8024-20A8-C358-5A162A4A0670}"/>
          </ac:picMkLst>
        </pc:picChg>
      </pc:sldChg>
      <pc:sldChg chg="addSp delSp modSp add mod">
        <pc:chgData name="태현 김" userId="2dc00ea1edae79b8" providerId="LiveId" clId="{F112DB74-2ED8-47E6-AF0B-1F644610D12D}" dt="2024-04-15T12:22:28.603" v="757" actId="20577"/>
        <pc:sldMkLst>
          <pc:docMk/>
          <pc:sldMk cId="1072360353" sldId="258"/>
        </pc:sldMkLst>
        <pc:spChg chg="mod">
          <ac:chgData name="태현 김" userId="2dc00ea1edae79b8" providerId="LiveId" clId="{F112DB74-2ED8-47E6-AF0B-1F644610D12D}" dt="2024-04-15T10:57:58.789" v="130" actId="20577"/>
          <ac:spMkLst>
            <pc:docMk/>
            <pc:sldMk cId="1072360353" sldId="258"/>
            <ac:spMk id="2" creationId="{85DE6F6B-8E19-4254-8DB0-368FE8A1BFA4}"/>
          </ac:spMkLst>
        </pc:spChg>
        <pc:spChg chg="del">
          <ac:chgData name="태현 김" userId="2dc00ea1edae79b8" providerId="LiveId" clId="{F112DB74-2ED8-47E6-AF0B-1F644610D12D}" dt="2024-04-15T10:57:53.726" v="100" actId="478"/>
          <ac:spMkLst>
            <pc:docMk/>
            <pc:sldMk cId="1072360353" sldId="258"/>
            <ac:spMk id="4" creationId="{3ED62C54-F65B-504B-4DA0-715E004C333A}"/>
          </ac:spMkLst>
        </pc:spChg>
        <pc:spChg chg="del">
          <ac:chgData name="태현 김" userId="2dc00ea1edae79b8" providerId="LiveId" clId="{F112DB74-2ED8-47E6-AF0B-1F644610D12D}" dt="2024-04-15T10:57:54.571" v="102" actId="478"/>
          <ac:spMkLst>
            <pc:docMk/>
            <pc:sldMk cId="1072360353" sldId="258"/>
            <ac:spMk id="6" creationId="{E40D3966-4054-4C89-B908-C5C702C42A9F}"/>
          </ac:spMkLst>
        </pc:spChg>
        <pc:spChg chg="add del mod">
          <ac:chgData name="태현 김" userId="2dc00ea1edae79b8" providerId="LiveId" clId="{F112DB74-2ED8-47E6-AF0B-1F644610D12D}" dt="2024-04-15T11:02:50.361" v="142" actId="478"/>
          <ac:spMkLst>
            <pc:docMk/>
            <pc:sldMk cId="1072360353" sldId="258"/>
            <ac:spMk id="13" creationId="{2651711C-C176-B34C-835B-357170C83F1D}"/>
          </ac:spMkLst>
        </pc:spChg>
        <pc:spChg chg="add mod">
          <ac:chgData name="태현 김" userId="2dc00ea1edae79b8" providerId="LiveId" clId="{F112DB74-2ED8-47E6-AF0B-1F644610D12D}" dt="2024-04-15T11:07:01.241" v="289" actId="20577"/>
          <ac:spMkLst>
            <pc:docMk/>
            <pc:sldMk cId="1072360353" sldId="258"/>
            <ac:spMk id="14" creationId="{522980B1-5434-D975-9E49-202B9CD5D1FD}"/>
          </ac:spMkLst>
        </pc:spChg>
        <pc:spChg chg="add del mod">
          <ac:chgData name="태현 김" userId="2dc00ea1edae79b8" providerId="LiveId" clId="{F112DB74-2ED8-47E6-AF0B-1F644610D12D}" dt="2024-04-15T11:03:20.547" v="153" actId="478"/>
          <ac:spMkLst>
            <pc:docMk/>
            <pc:sldMk cId="1072360353" sldId="258"/>
            <ac:spMk id="15" creationId="{8C3D71F3-3087-9C1B-4F0F-6D60BED49B29}"/>
          </ac:spMkLst>
        </pc:spChg>
        <pc:spChg chg="add mod">
          <ac:chgData name="태현 김" userId="2dc00ea1edae79b8" providerId="LiveId" clId="{F112DB74-2ED8-47E6-AF0B-1F644610D12D}" dt="2024-04-15T12:22:28.603" v="757" actId="20577"/>
          <ac:spMkLst>
            <pc:docMk/>
            <pc:sldMk cId="1072360353" sldId="258"/>
            <ac:spMk id="16" creationId="{780A3E53-32FB-85AE-E3BC-89C3A1889386}"/>
          </ac:spMkLst>
        </pc:spChg>
        <pc:picChg chg="del">
          <ac:chgData name="태현 김" userId="2dc00ea1edae79b8" providerId="LiveId" clId="{F112DB74-2ED8-47E6-AF0B-1F644610D12D}" dt="2024-04-15T10:57:52.120" v="98" actId="478"/>
          <ac:picMkLst>
            <pc:docMk/>
            <pc:sldMk cId="1072360353" sldId="258"/>
            <ac:picMk id="5" creationId="{589DB515-A013-9BD5-8BF1-00D14E4FB736}"/>
          </ac:picMkLst>
        </pc:picChg>
        <pc:picChg chg="del">
          <ac:chgData name="태현 김" userId="2dc00ea1edae79b8" providerId="LiveId" clId="{F112DB74-2ED8-47E6-AF0B-1F644610D12D}" dt="2024-04-15T10:57:52.616" v="99" actId="478"/>
          <ac:picMkLst>
            <pc:docMk/>
            <pc:sldMk cId="1072360353" sldId="258"/>
            <ac:picMk id="7" creationId="{6CD00300-1A06-7F39-418E-780EFD63F4AA}"/>
          </ac:picMkLst>
        </pc:picChg>
        <pc:picChg chg="add mod">
          <ac:chgData name="태현 김" userId="2dc00ea1edae79b8" providerId="LiveId" clId="{F112DB74-2ED8-47E6-AF0B-1F644610D12D}" dt="2024-04-15T11:03:57.146" v="157" actId="1076"/>
          <ac:picMkLst>
            <pc:docMk/>
            <pc:sldMk cId="1072360353" sldId="258"/>
            <ac:picMk id="8" creationId="{557E1332-5A7E-F6D9-F136-A7F729617A41}"/>
          </ac:picMkLst>
        </pc:picChg>
        <pc:picChg chg="del mod">
          <ac:chgData name="태현 김" userId="2dc00ea1edae79b8" providerId="LiveId" clId="{F112DB74-2ED8-47E6-AF0B-1F644610D12D}" dt="2024-04-15T10:57:54.893" v="104" actId="478"/>
          <ac:picMkLst>
            <pc:docMk/>
            <pc:sldMk cId="1072360353" sldId="258"/>
            <ac:picMk id="9" creationId="{2A39C19C-DECE-5A9A-A034-F62BF59CFE2B}"/>
          </ac:picMkLst>
        </pc:picChg>
        <pc:picChg chg="del">
          <ac:chgData name="태현 김" userId="2dc00ea1edae79b8" providerId="LiveId" clId="{F112DB74-2ED8-47E6-AF0B-1F644610D12D}" dt="2024-04-15T10:57:54.123" v="101" actId="478"/>
          <ac:picMkLst>
            <pc:docMk/>
            <pc:sldMk cId="1072360353" sldId="258"/>
            <ac:picMk id="11" creationId="{26C21586-8024-20A8-C358-5A162A4A0670}"/>
          </ac:picMkLst>
        </pc:picChg>
        <pc:picChg chg="add mod">
          <ac:chgData name="태현 김" userId="2dc00ea1edae79b8" providerId="LiveId" clId="{F112DB74-2ED8-47E6-AF0B-1F644610D12D}" dt="2024-04-15T11:03:59.757" v="158" actId="1076"/>
          <ac:picMkLst>
            <pc:docMk/>
            <pc:sldMk cId="1072360353" sldId="258"/>
            <ac:picMk id="12" creationId="{5B72940E-5DEF-7163-929F-E83328C6E016}"/>
          </ac:picMkLst>
        </pc:picChg>
      </pc:sldChg>
      <pc:sldChg chg="addSp delSp modSp add mod">
        <pc:chgData name="태현 김" userId="2dc00ea1edae79b8" providerId="LiveId" clId="{F112DB74-2ED8-47E6-AF0B-1F644610D12D}" dt="2024-04-15T11:27:19.640" v="752" actId="207"/>
        <pc:sldMkLst>
          <pc:docMk/>
          <pc:sldMk cId="3749021472" sldId="259"/>
        </pc:sldMkLst>
        <pc:spChg chg="mod">
          <ac:chgData name="태현 김" userId="2dc00ea1edae79b8" providerId="LiveId" clId="{F112DB74-2ED8-47E6-AF0B-1F644610D12D}" dt="2024-04-15T11:11:10.963" v="316" actId="20577"/>
          <ac:spMkLst>
            <pc:docMk/>
            <pc:sldMk cId="3749021472" sldId="259"/>
            <ac:spMk id="2" creationId="{85DE6F6B-8E19-4254-8DB0-368FE8A1BFA4}"/>
          </ac:spMkLst>
        </pc:spChg>
        <pc:spChg chg="add mod">
          <ac:chgData name="태현 김" userId="2dc00ea1edae79b8" providerId="LiveId" clId="{F112DB74-2ED8-47E6-AF0B-1F644610D12D}" dt="2024-04-15T11:26:22.352" v="737" actId="207"/>
          <ac:spMkLst>
            <pc:docMk/>
            <pc:sldMk cId="3749021472" sldId="259"/>
            <ac:spMk id="3" creationId="{A1D47FE7-B151-FCB6-8F81-AA2B78B04D85}"/>
          </ac:spMkLst>
        </pc:spChg>
        <pc:spChg chg="add del mod">
          <ac:chgData name="태현 김" userId="2dc00ea1edae79b8" providerId="LiveId" clId="{F112DB74-2ED8-47E6-AF0B-1F644610D12D}" dt="2024-04-15T11:17:26.348" v="430" actId="478"/>
          <ac:spMkLst>
            <pc:docMk/>
            <pc:sldMk cId="3749021472" sldId="259"/>
            <ac:spMk id="4" creationId="{0B91CEF1-0E16-8A0C-C59C-FA2463D83EA3}"/>
          </ac:spMkLst>
        </pc:spChg>
        <pc:spChg chg="add mod">
          <ac:chgData name="태현 김" userId="2dc00ea1edae79b8" providerId="LiveId" clId="{F112DB74-2ED8-47E6-AF0B-1F644610D12D}" dt="2024-04-15T11:27:19.640" v="752" actId="207"/>
          <ac:spMkLst>
            <pc:docMk/>
            <pc:sldMk cId="3749021472" sldId="259"/>
            <ac:spMk id="5" creationId="{5A6D4152-5124-0EEC-66FE-D5F565ADDECB}"/>
          </ac:spMkLst>
        </pc:spChg>
        <pc:spChg chg="add mod">
          <ac:chgData name="태현 김" userId="2dc00ea1edae79b8" providerId="LiveId" clId="{F112DB74-2ED8-47E6-AF0B-1F644610D12D}" dt="2024-04-15T11:26:56.857" v="745" actId="207"/>
          <ac:spMkLst>
            <pc:docMk/>
            <pc:sldMk cId="3749021472" sldId="259"/>
            <ac:spMk id="6" creationId="{AFA20781-C997-F3B4-2A0F-8C2915B1116A}"/>
          </ac:spMkLst>
        </pc:spChg>
        <pc:spChg chg="add del mod">
          <ac:chgData name="태현 김" userId="2dc00ea1edae79b8" providerId="LiveId" clId="{F112DB74-2ED8-47E6-AF0B-1F644610D12D}" dt="2024-04-15T11:18:45.698" v="519" actId="478"/>
          <ac:spMkLst>
            <pc:docMk/>
            <pc:sldMk cId="3749021472" sldId="259"/>
            <ac:spMk id="7" creationId="{85C56186-15CA-05B3-F94C-B7288775F58A}"/>
          </ac:spMkLst>
        </pc:spChg>
        <pc:spChg chg="add mod">
          <ac:chgData name="태현 김" userId="2dc00ea1edae79b8" providerId="LiveId" clId="{F112DB74-2ED8-47E6-AF0B-1F644610D12D}" dt="2024-04-15T11:26:58.579" v="746" actId="207"/>
          <ac:spMkLst>
            <pc:docMk/>
            <pc:sldMk cId="3749021472" sldId="259"/>
            <ac:spMk id="9" creationId="{CFF13476-32D4-C5CB-86BB-DF2704E674E2}"/>
          </ac:spMkLst>
        </pc:spChg>
        <pc:spChg chg="add del mod">
          <ac:chgData name="태현 김" userId="2dc00ea1edae79b8" providerId="LiveId" clId="{F112DB74-2ED8-47E6-AF0B-1F644610D12D}" dt="2024-04-15T11:20:55.358" v="555" actId="478"/>
          <ac:spMkLst>
            <pc:docMk/>
            <pc:sldMk cId="3749021472" sldId="259"/>
            <ac:spMk id="10" creationId="{65ABA443-7CB9-B9FE-9168-922825DB7162}"/>
          </ac:spMkLst>
        </pc:spChg>
        <pc:spChg chg="add mod">
          <ac:chgData name="태현 김" userId="2dc00ea1edae79b8" providerId="LiveId" clId="{F112DB74-2ED8-47E6-AF0B-1F644610D12D}" dt="2024-04-15T11:27:07.416" v="748" actId="207"/>
          <ac:spMkLst>
            <pc:docMk/>
            <pc:sldMk cId="3749021472" sldId="259"/>
            <ac:spMk id="11" creationId="{8041CCA4-A407-1783-6CF5-AEE9A8E28D97}"/>
          </ac:spMkLst>
        </pc:spChg>
        <pc:spChg chg="add mod">
          <ac:chgData name="태현 김" userId="2dc00ea1edae79b8" providerId="LiveId" clId="{F112DB74-2ED8-47E6-AF0B-1F644610D12D}" dt="2024-04-15T11:27:05.518" v="747" actId="207"/>
          <ac:spMkLst>
            <pc:docMk/>
            <pc:sldMk cId="3749021472" sldId="259"/>
            <ac:spMk id="13" creationId="{A593CA5C-B397-5C1B-91E6-865823456877}"/>
          </ac:spMkLst>
        </pc:spChg>
        <pc:spChg chg="del">
          <ac:chgData name="태현 김" userId="2dc00ea1edae79b8" providerId="LiveId" clId="{F112DB74-2ED8-47E6-AF0B-1F644610D12D}" dt="2024-04-15T11:10:59.753" v="309" actId="478"/>
          <ac:spMkLst>
            <pc:docMk/>
            <pc:sldMk cId="3749021472" sldId="259"/>
            <ac:spMk id="14" creationId="{522980B1-5434-D975-9E49-202B9CD5D1FD}"/>
          </ac:spMkLst>
        </pc:spChg>
        <pc:spChg chg="add mod">
          <ac:chgData name="태현 김" userId="2dc00ea1edae79b8" providerId="LiveId" clId="{F112DB74-2ED8-47E6-AF0B-1F644610D12D}" dt="2024-04-15T11:26:46.386" v="742" actId="207"/>
          <ac:spMkLst>
            <pc:docMk/>
            <pc:sldMk cId="3749021472" sldId="259"/>
            <ac:spMk id="15" creationId="{162846AA-E768-7904-B1F5-85E4F0579A1B}"/>
          </ac:spMkLst>
        </pc:spChg>
        <pc:spChg chg="del">
          <ac:chgData name="태현 김" userId="2dc00ea1edae79b8" providerId="LiveId" clId="{F112DB74-2ED8-47E6-AF0B-1F644610D12D}" dt="2024-04-15T11:10:56.992" v="306" actId="478"/>
          <ac:spMkLst>
            <pc:docMk/>
            <pc:sldMk cId="3749021472" sldId="259"/>
            <ac:spMk id="16" creationId="{780A3E53-32FB-85AE-E3BC-89C3A1889386}"/>
          </ac:spMkLst>
        </pc:spChg>
        <pc:spChg chg="add mod">
          <ac:chgData name="태현 김" userId="2dc00ea1edae79b8" providerId="LiveId" clId="{F112DB74-2ED8-47E6-AF0B-1F644610D12D}" dt="2024-04-15T11:27:16.649" v="751" actId="207"/>
          <ac:spMkLst>
            <pc:docMk/>
            <pc:sldMk cId="3749021472" sldId="259"/>
            <ac:spMk id="17" creationId="{3441E297-1C08-B910-E747-D0C296438F48}"/>
          </ac:spMkLst>
        </pc:spChg>
        <pc:picChg chg="del">
          <ac:chgData name="태현 김" userId="2dc00ea1edae79b8" providerId="LiveId" clId="{F112DB74-2ED8-47E6-AF0B-1F644610D12D}" dt="2024-04-15T11:10:57.937" v="308" actId="478"/>
          <ac:picMkLst>
            <pc:docMk/>
            <pc:sldMk cId="3749021472" sldId="259"/>
            <ac:picMk id="8" creationId="{557E1332-5A7E-F6D9-F136-A7F729617A41}"/>
          </ac:picMkLst>
        </pc:picChg>
        <pc:picChg chg="del">
          <ac:chgData name="태현 김" userId="2dc00ea1edae79b8" providerId="LiveId" clId="{F112DB74-2ED8-47E6-AF0B-1F644610D12D}" dt="2024-04-15T11:10:57.330" v="307" actId="478"/>
          <ac:picMkLst>
            <pc:docMk/>
            <pc:sldMk cId="3749021472" sldId="259"/>
            <ac:picMk id="12" creationId="{5B72940E-5DEF-7163-929F-E83328C6E016}"/>
          </ac:picMkLst>
        </pc:picChg>
        <pc:cxnChg chg="add">
          <ac:chgData name="태현 김" userId="2dc00ea1edae79b8" providerId="LiveId" clId="{F112DB74-2ED8-47E6-AF0B-1F644610D12D}" dt="2024-04-15T11:24:06.241" v="715" actId="11529"/>
          <ac:cxnSpMkLst>
            <pc:docMk/>
            <pc:sldMk cId="3749021472" sldId="259"/>
            <ac:cxnSpMk id="19" creationId="{894366CD-104F-FA44-4E46-6F21737E2787}"/>
          </ac:cxnSpMkLst>
        </pc:cxnChg>
        <pc:cxnChg chg="add mod">
          <ac:chgData name="태현 김" userId="2dc00ea1edae79b8" providerId="LiveId" clId="{F112DB74-2ED8-47E6-AF0B-1F644610D12D}" dt="2024-04-15T11:24:22.169" v="717" actId="1076"/>
          <ac:cxnSpMkLst>
            <pc:docMk/>
            <pc:sldMk cId="3749021472" sldId="259"/>
            <ac:cxnSpMk id="21" creationId="{DB89F79A-053B-3DEF-E4A9-482CBB84F425}"/>
          </ac:cxnSpMkLst>
        </pc:cxnChg>
        <pc:cxnChg chg="add mod">
          <ac:chgData name="태현 김" userId="2dc00ea1edae79b8" providerId="LiveId" clId="{F112DB74-2ED8-47E6-AF0B-1F644610D12D}" dt="2024-04-15T11:24:45.669" v="721" actId="1076"/>
          <ac:cxnSpMkLst>
            <pc:docMk/>
            <pc:sldMk cId="3749021472" sldId="259"/>
            <ac:cxnSpMk id="24" creationId="{3CF6C474-D884-F796-78D5-BD314661F373}"/>
          </ac:cxnSpMkLst>
        </pc:cxnChg>
        <pc:cxnChg chg="add mod">
          <ac:chgData name="태현 김" userId="2dc00ea1edae79b8" providerId="LiveId" clId="{F112DB74-2ED8-47E6-AF0B-1F644610D12D}" dt="2024-04-15T11:24:54.252" v="723" actId="1076"/>
          <ac:cxnSpMkLst>
            <pc:docMk/>
            <pc:sldMk cId="3749021472" sldId="259"/>
            <ac:cxnSpMk id="28" creationId="{35D7900F-B5CB-D5E9-C339-54BCA31CA9D2}"/>
          </ac:cxnSpMkLst>
        </pc:cxnChg>
        <pc:cxnChg chg="add del mod">
          <ac:chgData name="태현 김" userId="2dc00ea1edae79b8" providerId="LiveId" clId="{F112DB74-2ED8-47E6-AF0B-1F644610D12D}" dt="2024-04-15T11:25:41.939" v="731" actId="478"/>
          <ac:cxnSpMkLst>
            <pc:docMk/>
            <pc:sldMk cId="3749021472" sldId="259"/>
            <ac:cxnSpMk id="31" creationId="{3DD1947B-0244-FC23-8747-6D4FC7E344F9}"/>
          </ac:cxnSpMkLst>
        </pc:cxnChg>
        <pc:cxnChg chg="add del mod">
          <ac:chgData name="태현 김" userId="2dc00ea1edae79b8" providerId="LiveId" clId="{F112DB74-2ED8-47E6-AF0B-1F644610D12D}" dt="2024-04-15T11:25:42.954" v="732" actId="478"/>
          <ac:cxnSpMkLst>
            <pc:docMk/>
            <pc:sldMk cId="3749021472" sldId="259"/>
            <ac:cxnSpMk id="33" creationId="{2D5ECCE3-B70A-46BD-A15C-DC9FD06A8FB9}"/>
          </ac:cxnSpMkLst>
        </pc:cxnChg>
        <pc:cxnChg chg="add mod">
          <ac:chgData name="태현 김" userId="2dc00ea1edae79b8" providerId="LiveId" clId="{F112DB74-2ED8-47E6-AF0B-1F644610D12D}" dt="2024-04-15T11:25:16.821" v="727" actId="1076"/>
          <ac:cxnSpMkLst>
            <pc:docMk/>
            <pc:sldMk cId="3749021472" sldId="259"/>
            <ac:cxnSpMk id="35" creationId="{3D6D4C65-1A84-D19B-967A-8B99A60CB5C0}"/>
          </ac:cxnSpMkLst>
        </pc:cxnChg>
        <pc:cxnChg chg="add">
          <ac:chgData name="태현 김" userId="2dc00ea1edae79b8" providerId="LiveId" clId="{F112DB74-2ED8-47E6-AF0B-1F644610D12D}" dt="2024-04-15T11:25:56.253" v="733" actId="11529"/>
          <ac:cxnSpMkLst>
            <pc:docMk/>
            <pc:sldMk cId="3749021472" sldId="259"/>
            <ac:cxnSpMk id="38" creationId="{010F31EA-0E42-D2ED-BC7A-98D2EC4F9F09}"/>
          </ac:cxnSpMkLst>
        </pc:cxnChg>
        <pc:cxnChg chg="add">
          <ac:chgData name="태현 김" userId="2dc00ea1edae79b8" providerId="LiveId" clId="{F112DB74-2ED8-47E6-AF0B-1F644610D12D}" dt="2024-04-15T11:26:01.185" v="734" actId="11529"/>
          <ac:cxnSpMkLst>
            <pc:docMk/>
            <pc:sldMk cId="3749021472" sldId="259"/>
            <ac:cxnSpMk id="40" creationId="{71B158CB-7EF0-461A-AC0C-A288A12FB36D}"/>
          </ac:cxnSpMkLst>
        </pc:cxnChg>
        <pc:cxnChg chg="add">
          <ac:chgData name="태현 김" userId="2dc00ea1edae79b8" providerId="LiveId" clId="{F112DB74-2ED8-47E6-AF0B-1F644610D12D}" dt="2024-04-15T11:26:07.776" v="735" actId="11529"/>
          <ac:cxnSpMkLst>
            <pc:docMk/>
            <pc:sldMk cId="3749021472" sldId="259"/>
            <ac:cxnSpMk id="42" creationId="{E2B51971-2C08-724A-D75E-B93941FF0895}"/>
          </ac:cxnSpMkLst>
        </pc:cxnChg>
      </pc:sldChg>
      <pc:sldChg chg="addSp delSp modSp add mod">
        <pc:chgData name="태현 김" userId="2dc00ea1edae79b8" providerId="LiveId" clId="{F112DB74-2ED8-47E6-AF0B-1F644610D12D}" dt="2024-04-15T12:46:43.105" v="769" actId="1076"/>
        <pc:sldMkLst>
          <pc:docMk/>
          <pc:sldMk cId="1362047288" sldId="260"/>
        </pc:sldMkLst>
        <pc:spChg chg="mod">
          <ac:chgData name="태현 김" userId="2dc00ea1edae79b8" providerId="LiveId" clId="{F112DB74-2ED8-47E6-AF0B-1F644610D12D}" dt="2024-04-15T11:14:28.525" v="380" actId="1076"/>
          <ac:spMkLst>
            <pc:docMk/>
            <pc:sldMk cId="1362047288" sldId="260"/>
            <ac:spMk id="2" creationId="{85DE6F6B-8E19-4254-8DB0-368FE8A1BFA4}"/>
          </ac:spMkLst>
        </pc:spChg>
        <pc:spChg chg="del mod">
          <ac:chgData name="태현 김" userId="2dc00ea1edae79b8" providerId="LiveId" clId="{F112DB74-2ED8-47E6-AF0B-1F644610D12D}" dt="2024-04-15T11:14:32.825" v="384" actId="478"/>
          <ac:spMkLst>
            <pc:docMk/>
            <pc:sldMk cId="1362047288" sldId="260"/>
            <ac:spMk id="14" creationId="{522980B1-5434-D975-9E49-202B9CD5D1FD}"/>
          </ac:spMkLst>
        </pc:spChg>
        <pc:spChg chg="del">
          <ac:chgData name="태현 김" userId="2dc00ea1edae79b8" providerId="LiveId" clId="{F112DB74-2ED8-47E6-AF0B-1F644610D12D}" dt="2024-04-15T11:14:33.315" v="385" actId="478"/>
          <ac:spMkLst>
            <pc:docMk/>
            <pc:sldMk cId="1362047288" sldId="260"/>
            <ac:spMk id="16" creationId="{780A3E53-32FB-85AE-E3BC-89C3A1889386}"/>
          </ac:spMkLst>
        </pc:spChg>
        <pc:picChg chg="add mod">
          <ac:chgData name="태현 김" userId="2dc00ea1edae79b8" providerId="LiveId" clId="{F112DB74-2ED8-47E6-AF0B-1F644610D12D}" dt="2024-04-15T12:46:43.105" v="769" actId="1076"/>
          <ac:picMkLst>
            <pc:docMk/>
            <pc:sldMk cId="1362047288" sldId="260"/>
            <ac:picMk id="4" creationId="{F7D3C2D2-6041-2E90-4DF9-33EED4D8C972}"/>
          </ac:picMkLst>
        </pc:picChg>
        <pc:picChg chg="add del mod">
          <ac:chgData name="태현 김" userId="2dc00ea1edae79b8" providerId="LiveId" clId="{F112DB74-2ED8-47E6-AF0B-1F644610D12D}" dt="2024-04-15T12:46:40.596" v="768" actId="478"/>
          <ac:picMkLst>
            <pc:docMk/>
            <pc:sldMk cId="1362047288" sldId="260"/>
            <ac:picMk id="6" creationId="{4AB3029B-B148-5657-6432-793912D373B8}"/>
          </ac:picMkLst>
        </pc:picChg>
        <pc:picChg chg="del">
          <ac:chgData name="태현 김" userId="2dc00ea1edae79b8" providerId="LiveId" clId="{F112DB74-2ED8-47E6-AF0B-1F644610D12D}" dt="2024-04-15T11:14:32.403" v="383" actId="478"/>
          <ac:picMkLst>
            <pc:docMk/>
            <pc:sldMk cId="1362047288" sldId="260"/>
            <ac:picMk id="8" creationId="{557E1332-5A7E-F6D9-F136-A7F729617A41}"/>
          </ac:picMkLst>
        </pc:picChg>
        <pc:picChg chg="del">
          <ac:chgData name="태현 김" userId="2dc00ea1edae79b8" providerId="LiveId" clId="{F112DB74-2ED8-47E6-AF0B-1F644610D12D}" dt="2024-04-15T11:14:33.713" v="386" actId="478"/>
          <ac:picMkLst>
            <pc:docMk/>
            <pc:sldMk cId="1362047288" sldId="260"/>
            <ac:picMk id="12" creationId="{5B72940E-5DEF-7163-929F-E83328C6E016}"/>
          </ac:picMkLst>
        </pc:picChg>
      </pc:sldChg>
      <pc:sldChg chg="addSp delSp modSp add mod">
        <pc:chgData name="태현 김" userId="2dc00ea1edae79b8" providerId="LiveId" clId="{F112DB74-2ED8-47E6-AF0B-1F644610D12D}" dt="2024-04-15T12:47:05.692" v="784" actId="14100"/>
        <pc:sldMkLst>
          <pc:docMk/>
          <pc:sldMk cId="966312902" sldId="261"/>
        </pc:sldMkLst>
        <pc:picChg chg="del">
          <ac:chgData name="태현 김" userId="2dc00ea1edae79b8" providerId="LiveId" clId="{F112DB74-2ED8-47E6-AF0B-1F644610D12D}" dt="2024-04-15T12:46:46.281" v="771" actId="478"/>
          <ac:picMkLst>
            <pc:docMk/>
            <pc:sldMk cId="966312902" sldId="261"/>
            <ac:picMk id="4" creationId="{F7D3C2D2-6041-2E90-4DF9-33EED4D8C972}"/>
          </ac:picMkLst>
        </pc:picChg>
        <pc:picChg chg="add mod">
          <ac:chgData name="태현 김" userId="2dc00ea1edae79b8" providerId="LiveId" clId="{F112DB74-2ED8-47E6-AF0B-1F644610D12D}" dt="2024-04-15T12:47:02.963" v="782" actId="1076"/>
          <ac:picMkLst>
            <pc:docMk/>
            <pc:sldMk cId="966312902" sldId="261"/>
            <ac:picMk id="5" creationId="{73D3D581-FE88-37B2-5155-3E96F81B998A}"/>
          </ac:picMkLst>
        </pc:picChg>
        <pc:picChg chg="add mod">
          <ac:chgData name="태현 김" userId="2dc00ea1edae79b8" providerId="LiveId" clId="{F112DB74-2ED8-47E6-AF0B-1F644610D12D}" dt="2024-04-15T12:47:05.692" v="784" actId="14100"/>
          <ac:picMkLst>
            <pc:docMk/>
            <pc:sldMk cId="966312902" sldId="261"/>
            <ac:picMk id="7" creationId="{C63E9E13-02F9-BE95-3F49-10D32A7B273D}"/>
          </ac:picMkLst>
        </pc:picChg>
      </pc:sldChg>
      <pc:sldChg chg="modSp add del mod">
        <pc:chgData name="태현 김" userId="2dc00ea1edae79b8" providerId="LiveId" clId="{F112DB74-2ED8-47E6-AF0B-1F644610D12D}" dt="2024-04-15T11:15:31.557" v="399" actId="47"/>
        <pc:sldMkLst>
          <pc:docMk/>
          <pc:sldMk cId="4148391686" sldId="261"/>
        </pc:sldMkLst>
        <pc:spChg chg="mod">
          <ac:chgData name="태현 김" userId="2dc00ea1edae79b8" providerId="LiveId" clId="{F112DB74-2ED8-47E6-AF0B-1F644610D12D}" dt="2024-04-15T11:15:22.414" v="398" actId="1076"/>
          <ac:spMkLst>
            <pc:docMk/>
            <pc:sldMk cId="4148391686" sldId="261"/>
            <ac:spMk id="2" creationId="{85DE6F6B-8E19-4254-8DB0-368FE8A1BFA4}"/>
          </ac:spMkLst>
        </pc:spChg>
      </pc:sldChg>
      <pc:sldChg chg="addSp delSp modSp add mod">
        <pc:chgData name="태현 김" userId="2dc00ea1edae79b8" providerId="LiveId" clId="{F112DB74-2ED8-47E6-AF0B-1F644610D12D}" dt="2024-04-15T13:00:21.706" v="878" actId="120"/>
        <pc:sldMkLst>
          <pc:docMk/>
          <pc:sldMk cId="2232632609" sldId="262"/>
        </pc:sldMkLst>
        <pc:spChg chg="mod">
          <ac:chgData name="태현 김" userId="2dc00ea1edae79b8" providerId="LiveId" clId="{F112DB74-2ED8-47E6-AF0B-1F644610D12D}" dt="2024-04-15T13:00:21.706" v="878" actId="120"/>
          <ac:spMkLst>
            <pc:docMk/>
            <pc:sldMk cId="2232632609" sldId="262"/>
            <ac:spMk id="2" creationId="{85DE6F6B-8E19-4254-8DB0-368FE8A1BFA4}"/>
          </ac:spMkLst>
        </pc:spChg>
        <pc:spChg chg="del">
          <ac:chgData name="태현 김" userId="2dc00ea1edae79b8" providerId="LiveId" clId="{F112DB74-2ED8-47E6-AF0B-1F644610D12D}" dt="2024-04-15T12:53:14.899" v="792" actId="478"/>
          <ac:spMkLst>
            <pc:docMk/>
            <pc:sldMk cId="2232632609" sldId="262"/>
            <ac:spMk id="3" creationId="{A1D47FE7-B151-FCB6-8F81-AA2B78B04D85}"/>
          </ac:spMkLst>
        </pc:spChg>
        <pc:spChg chg="add mod">
          <ac:chgData name="태현 김" userId="2dc00ea1edae79b8" providerId="LiveId" clId="{F112DB74-2ED8-47E6-AF0B-1F644610D12D}" dt="2024-04-15T12:53:50.158" v="808"/>
          <ac:spMkLst>
            <pc:docMk/>
            <pc:sldMk cId="2232632609" sldId="262"/>
            <ac:spMk id="4" creationId="{FDF31E36-D4A2-072A-B297-38CACA849F4E}"/>
          </ac:spMkLst>
        </pc:spChg>
        <pc:spChg chg="del">
          <ac:chgData name="태현 김" userId="2dc00ea1edae79b8" providerId="LiveId" clId="{F112DB74-2ED8-47E6-AF0B-1F644610D12D}" dt="2024-04-15T12:53:24.862" v="807" actId="478"/>
          <ac:spMkLst>
            <pc:docMk/>
            <pc:sldMk cId="2232632609" sldId="262"/>
            <ac:spMk id="5" creationId="{5A6D4152-5124-0EEC-66FE-D5F565ADDECB}"/>
          </ac:spMkLst>
        </pc:spChg>
        <pc:spChg chg="del">
          <ac:chgData name="태현 김" userId="2dc00ea1edae79b8" providerId="LiveId" clId="{F112DB74-2ED8-47E6-AF0B-1F644610D12D}" dt="2024-04-15T12:53:15.506" v="793" actId="478"/>
          <ac:spMkLst>
            <pc:docMk/>
            <pc:sldMk cId="2232632609" sldId="262"/>
            <ac:spMk id="6" creationId="{AFA20781-C997-F3B4-2A0F-8C2915B1116A}"/>
          </ac:spMkLst>
        </pc:spChg>
        <pc:spChg chg="add mod">
          <ac:chgData name="태현 김" userId="2dc00ea1edae79b8" providerId="LiveId" clId="{F112DB74-2ED8-47E6-AF0B-1F644610D12D}" dt="2024-04-15T12:56:17.492" v="826"/>
          <ac:spMkLst>
            <pc:docMk/>
            <pc:sldMk cId="2232632609" sldId="262"/>
            <ac:spMk id="7" creationId="{ACDEFDD4-E014-E703-0495-6BDE08EF3B8F}"/>
          </ac:spMkLst>
        </pc:spChg>
        <pc:spChg chg="add mod">
          <ac:chgData name="태현 김" userId="2dc00ea1edae79b8" providerId="LiveId" clId="{F112DB74-2ED8-47E6-AF0B-1F644610D12D}" dt="2024-04-15T12:56:17.261" v="825"/>
          <ac:spMkLst>
            <pc:docMk/>
            <pc:sldMk cId="2232632609" sldId="262"/>
            <ac:spMk id="8" creationId="{9FE4A1DB-0A4F-76D8-41AC-E75F65FDDF80}"/>
          </ac:spMkLst>
        </pc:spChg>
        <pc:spChg chg="del">
          <ac:chgData name="태현 김" userId="2dc00ea1edae79b8" providerId="LiveId" clId="{F112DB74-2ED8-47E6-AF0B-1F644610D12D}" dt="2024-04-15T12:53:17.706" v="796" actId="478"/>
          <ac:spMkLst>
            <pc:docMk/>
            <pc:sldMk cId="2232632609" sldId="262"/>
            <ac:spMk id="9" creationId="{CFF13476-32D4-C5CB-86BB-DF2704E674E2}"/>
          </ac:spMkLst>
        </pc:spChg>
        <pc:spChg chg="add mod">
          <ac:chgData name="태현 김" userId="2dc00ea1edae79b8" providerId="LiveId" clId="{F112DB74-2ED8-47E6-AF0B-1F644610D12D}" dt="2024-04-15T12:56:17.043" v="824"/>
          <ac:spMkLst>
            <pc:docMk/>
            <pc:sldMk cId="2232632609" sldId="262"/>
            <ac:spMk id="10" creationId="{3EB7375E-74EB-5A18-A0F5-1C934FD96126}"/>
          </ac:spMkLst>
        </pc:spChg>
        <pc:spChg chg="del">
          <ac:chgData name="태현 김" userId="2dc00ea1edae79b8" providerId="LiveId" clId="{F112DB74-2ED8-47E6-AF0B-1F644610D12D}" dt="2024-04-15T12:53:19.837" v="800" actId="478"/>
          <ac:spMkLst>
            <pc:docMk/>
            <pc:sldMk cId="2232632609" sldId="262"/>
            <ac:spMk id="11" creationId="{8041CCA4-A407-1783-6CF5-AEE9A8E28D97}"/>
          </ac:spMkLst>
        </pc:spChg>
        <pc:spChg chg="add del mod">
          <ac:chgData name="태현 김" userId="2dc00ea1edae79b8" providerId="LiveId" clId="{F112DB74-2ED8-47E6-AF0B-1F644610D12D}" dt="2024-04-15T12:58:02.321" v="837" actId="478"/>
          <ac:spMkLst>
            <pc:docMk/>
            <pc:sldMk cId="2232632609" sldId="262"/>
            <ac:spMk id="12" creationId="{A1903C8A-D4DC-8562-3494-E9EA34287912}"/>
          </ac:spMkLst>
        </pc:spChg>
        <pc:spChg chg="del">
          <ac:chgData name="태현 김" userId="2dc00ea1edae79b8" providerId="LiveId" clId="{F112DB74-2ED8-47E6-AF0B-1F644610D12D}" dt="2024-04-15T12:53:18.424" v="797" actId="478"/>
          <ac:spMkLst>
            <pc:docMk/>
            <pc:sldMk cId="2232632609" sldId="262"/>
            <ac:spMk id="13" creationId="{A593CA5C-B397-5C1B-91E6-865823456877}"/>
          </ac:spMkLst>
        </pc:spChg>
        <pc:spChg chg="add mod">
          <ac:chgData name="태현 김" userId="2dc00ea1edae79b8" providerId="LiveId" clId="{F112DB74-2ED8-47E6-AF0B-1F644610D12D}" dt="2024-04-15T13:00:20.368" v="877" actId="120"/>
          <ac:spMkLst>
            <pc:docMk/>
            <pc:sldMk cId="2232632609" sldId="262"/>
            <ac:spMk id="14" creationId="{B78D0CC5-61FC-6019-C84F-31470E9A8400}"/>
          </ac:spMkLst>
        </pc:spChg>
        <pc:spChg chg="del">
          <ac:chgData name="태현 김" userId="2dc00ea1edae79b8" providerId="LiveId" clId="{F112DB74-2ED8-47E6-AF0B-1F644610D12D}" dt="2024-04-15T12:53:20.873" v="801" actId="478"/>
          <ac:spMkLst>
            <pc:docMk/>
            <pc:sldMk cId="2232632609" sldId="262"/>
            <ac:spMk id="15" creationId="{162846AA-E768-7904-B1F5-85E4F0579A1B}"/>
          </ac:spMkLst>
        </pc:spChg>
        <pc:spChg chg="add mod">
          <ac:chgData name="태현 김" userId="2dc00ea1edae79b8" providerId="LiveId" clId="{F112DB74-2ED8-47E6-AF0B-1F644610D12D}" dt="2024-04-15T13:00:19.023" v="876" actId="120"/>
          <ac:spMkLst>
            <pc:docMk/>
            <pc:sldMk cId="2232632609" sldId="262"/>
            <ac:spMk id="16" creationId="{804F81F8-FCB5-9200-68D4-882C5D773AD5}"/>
          </ac:spMkLst>
        </pc:spChg>
        <pc:spChg chg="del">
          <ac:chgData name="태현 김" userId="2dc00ea1edae79b8" providerId="LiveId" clId="{F112DB74-2ED8-47E6-AF0B-1F644610D12D}" dt="2024-04-15T12:53:23.436" v="805" actId="478"/>
          <ac:spMkLst>
            <pc:docMk/>
            <pc:sldMk cId="2232632609" sldId="262"/>
            <ac:spMk id="17" creationId="{3441E297-1C08-B910-E747-D0C296438F48}"/>
          </ac:spMkLst>
        </pc:spChg>
        <pc:spChg chg="add mod">
          <ac:chgData name="태현 김" userId="2dc00ea1edae79b8" providerId="LiveId" clId="{F112DB74-2ED8-47E6-AF0B-1F644610D12D}" dt="2024-04-15T13:00:16.244" v="874" actId="120"/>
          <ac:spMkLst>
            <pc:docMk/>
            <pc:sldMk cId="2232632609" sldId="262"/>
            <ac:spMk id="18" creationId="{212F09E5-A3CF-2706-83E9-CA778A25F9A9}"/>
          </ac:spMkLst>
        </pc:spChg>
        <pc:spChg chg="add mod">
          <ac:chgData name="태현 김" userId="2dc00ea1edae79b8" providerId="LiveId" clId="{F112DB74-2ED8-47E6-AF0B-1F644610D12D}" dt="2024-04-15T13:00:17.702" v="875" actId="120"/>
          <ac:spMkLst>
            <pc:docMk/>
            <pc:sldMk cId="2232632609" sldId="262"/>
            <ac:spMk id="20" creationId="{55985623-7126-D261-A029-7FAC2EA33F15}"/>
          </ac:spMkLst>
        </pc:spChg>
        <pc:spChg chg="add mod">
          <ac:chgData name="태현 김" userId="2dc00ea1edae79b8" providerId="LiveId" clId="{F112DB74-2ED8-47E6-AF0B-1F644610D12D}" dt="2024-04-15T12:58:37.900" v="852"/>
          <ac:spMkLst>
            <pc:docMk/>
            <pc:sldMk cId="2232632609" sldId="262"/>
            <ac:spMk id="22" creationId="{ED00F95B-E773-69FA-C6FC-D15B2E6C490B}"/>
          </ac:spMkLst>
        </pc:spChg>
        <pc:spChg chg="add mod">
          <ac:chgData name="태현 김" userId="2dc00ea1edae79b8" providerId="LiveId" clId="{F112DB74-2ED8-47E6-AF0B-1F644610D12D}" dt="2024-04-15T13:00:14.843" v="873" actId="120"/>
          <ac:spMkLst>
            <pc:docMk/>
            <pc:sldMk cId="2232632609" sldId="262"/>
            <ac:spMk id="23" creationId="{B2087630-467B-C0E9-6E45-E2E5F8BC3218}"/>
          </ac:spMkLst>
        </pc:spChg>
        <pc:spChg chg="add mod">
          <ac:chgData name="태현 김" userId="2dc00ea1edae79b8" providerId="LiveId" clId="{F112DB74-2ED8-47E6-AF0B-1F644610D12D}" dt="2024-04-15T13:00:12.834" v="872" actId="120"/>
          <ac:spMkLst>
            <pc:docMk/>
            <pc:sldMk cId="2232632609" sldId="262"/>
            <ac:spMk id="25" creationId="{46F422C3-8094-C9E1-697B-A30BEED2BABE}"/>
          </ac:spMkLst>
        </pc:spChg>
        <pc:spChg chg="add mod">
          <ac:chgData name="태현 김" userId="2dc00ea1edae79b8" providerId="LiveId" clId="{F112DB74-2ED8-47E6-AF0B-1F644610D12D}" dt="2024-04-15T13:00:10.827" v="871" actId="120"/>
          <ac:spMkLst>
            <pc:docMk/>
            <pc:sldMk cId="2232632609" sldId="262"/>
            <ac:spMk id="26" creationId="{2C3D68F0-3779-B4D2-C109-D7A471319508}"/>
          </ac:spMkLst>
        </pc:spChg>
        <pc:spChg chg="add mod">
          <ac:chgData name="태현 김" userId="2dc00ea1edae79b8" providerId="LiveId" clId="{F112DB74-2ED8-47E6-AF0B-1F644610D12D}" dt="2024-04-15T13:00:07.890" v="870" actId="120"/>
          <ac:spMkLst>
            <pc:docMk/>
            <pc:sldMk cId="2232632609" sldId="262"/>
            <ac:spMk id="27" creationId="{96FAF949-DEE2-7543-550E-DC826A484D6B}"/>
          </ac:spMkLst>
        </pc:spChg>
        <pc:cxnChg chg="del mod">
          <ac:chgData name="태현 김" userId="2dc00ea1edae79b8" providerId="LiveId" clId="{F112DB74-2ED8-47E6-AF0B-1F644610D12D}" dt="2024-04-15T12:53:16.099" v="794" actId="478"/>
          <ac:cxnSpMkLst>
            <pc:docMk/>
            <pc:sldMk cId="2232632609" sldId="262"/>
            <ac:cxnSpMk id="19" creationId="{894366CD-104F-FA44-4E46-6F21737E2787}"/>
          </ac:cxnSpMkLst>
        </pc:cxnChg>
        <pc:cxnChg chg="del mod">
          <ac:chgData name="태현 김" userId="2dc00ea1edae79b8" providerId="LiveId" clId="{F112DB74-2ED8-47E6-AF0B-1F644610D12D}" dt="2024-04-15T12:53:17.293" v="795" actId="478"/>
          <ac:cxnSpMkLst>
            <pc:docMk/>
            <pc:sldMk cId="2232632609" sldId="262"/>
            <ac:cxnSpMk id="21" creationId="{DB89F79A-053B-3DEF-E4A9-482CBB84F425}"/>
          </ac:cxnSpMkLst>
        </pc:cxnChg>
        <pc:cxnChg chg="del mod">
          <ac:chgData name="태현 김" userId="2dc00ea1edae79b8" providerId="LiveId" clId="{F112DB74-2ED8-47E6-AF0B-1F644610D12D}" dt="2024-04-15T12:53:18.905" v="798" actId="478"/>
          <ac:cxnSpMkLst>
            <pc:docMk/>
            <pc:sldMk cId="2232632609" sldId="262"/>
            <ac:cxnSpMk id="24" creationId="{3CF6C474-D884-F796-78D5-BD314661F373}"/>
          </ac:cxnSpMkLst>
        </pc:cxnChg>
        <pc:cxnChg chg="del mod">
          <ac:chgData name="태현 김" userId="2dc00ea1edae79b8" providerId="LiveId" clId="{F112DB74-2ED8-47E6-AF0B-1F644610D12D}" dt="2024-04-15T12:53:19.516" v="799" actId="478"/>
          <ac:cxnSpMkLst>
            <pc:docMk/>
            <pc:sldMk cId="2232632609" sldId="262"/>
            <ac:cxnSpMk id="28" creationId="{35D7900F-B5CB-D5E9-C339-54BCA31CA9D2}"/>
          </ac:cxnSpMkLst>
        </pc:cxnChg>
        <pc:cxnChg chg="del mod">
          <ac:chgData name="태현 김" userId="2dc00ea1edae79b8" providerId="LiveId" clId="{F112DB74-2ED8-47E6-AF0B-1F644610D12D}" dt="2024-04-15T12:53:23.042" v="804" actId="478"/>
          <ac:cxnSpMkLst>
            <pc:docMk/>
            <pc:sldMk cId="2232632609" sldId="262"/>
            <ac:cxnSpMk id="35" creationId="{3D6D4C65-1A84-D19B-967A-8B99A60CB5C0}"/>
          </ac:cxnSpMkLst>
        </pc:cxnChg>
        <pc:cxnChg chg="del mod">
          <ac:chgData name="태현 김" userId="2dc00ea1edae79b8" providerId="LiveId" clId="{F112DB74-2ED8-47E6-AF0B-1F644610D12D}" dt="2024-04-15T12:53:21.236" v="802" actId="478"/>
          <ac:cxnSpMkLst>
            <pc:docMk/>
            <pc:sldMk cId="2232632609" sldId="262"/>
            <ac:cxnSpMk id="38" creationId="{010F31EA-0E42-D2ED-BC7A-98D2EC4F9F09}"/>
          </ac:cxnSpMkLst>
        </pc:cxnChg>
        <pc:cxnChg chg="del mod">
          <ac:chgData name="태현 김" userId="2dc00ea1edae79b8" providerId="LiveId" clId="{F112DB74-2ED8-47E6-AF0B-1F644610D12D}" dt="2024-04-15T12:53:21.778" v="803" actId="478"/>
          <ac:cxnSpMkLst>
            <pc:docMk/>
            <pc:sldMk cId="2232632609" sldId="262"/>
            <ac:cxnSpMk id="40" creationId="{71B158CB-7EF0-461A-AC0C-A288A12FB36D}"/>
          </ac:cxnSpMkLst>
        </pc:cxnChg>
        <pc:cxnChg chg="del mod">
          <ac:chgData name="태현 김" userId="2dc00ea1edae79b8" providerId="LiveId" clId="{F112DB74-2ED8-47E6-AF0B-1F644610D12D}" dt="2024-04-15T12:53:24.416" v="806" actId="478"/>
          <ac:cxnSpMkLst>
            <pc:docMk/>
            <pc:sldMk cId="2232632609" sldId="262"/>
            <ac:cxnSpMk id="42" creationId="{E2B51971-2C08-724A-D75E-B93941FF08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8EF5F-62B7-1DB2-6414-E5E0062E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C05CC2-2865-00F5-B91B-F753A23E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F1D4E-7733-80EF-723C-93AB8AC4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2EC4B-67B7-F634-7160-CFE06F1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C0CD4-AF14-C53D-EC2F-D69F0607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961F4-860B-B1E0-BC92-2CB2EDF6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D50F8-CFE5-E25A-FF9F-E26CF4D9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BDC65-CA29-19F2-0FFD-9AD82673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D7924-381E-0870-619E-73BDBEA9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6CE4D-F972-CF4B-B84B-10DB3AA9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06AF4C-00F2-DF35-F4EC-C4999356E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F5B0C-4119-E84B-F26D-3CD859C4F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1B32C-63CB-9143-7082-7B058CEE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69C90-80F2-4E27-FCAE-25166772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F4CFA-85EB-127A-8DB0-6DC9E17B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4FF14-78BD-987B-2D64-6D4D220B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B6408-B916-DEF0-40E8-344FB39C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0592A-9087-7D34-B813-B3992AD6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A79DC-31AF-3E8D-EAD8-3D9BC32C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A9F6B-10DB-E873-1AE6-85E0FDE4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2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0A70-EFA2-B5A2-6206-41622645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0A20-976A-CE5B-978E-D1961C75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47D51-67F1-723C-7204-AEBEBE95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45C58-8910-6F6B-AB7D-DDD3409A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841F2-FA80-7BBA-65AB-62DEDC87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87321-2FF5-24A9-4FD8-08EA2BA9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C139C-22BC-6CC4-AE40-3EA50B64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91732-A378-2856-BCE7-6B7D0159A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46673-4B89-A7F2-7C35-066510C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AF249-59B9-0B82-FC3A-23210D8A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5866D-339E-7B10-8470-B320CBD1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3A1BF-9CF6-6808-A840-3265DB65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CEABC-FA51-DC5B-0EDF-7AEABD4EE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A7CFA-40EC-270E-373B-32ECC8CF8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08D86-16F3-815E-5F15-267C4D455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D292A-862E-E038-B40E-16C6C91E1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B21780-B037-DF62-8C77-E78BD6DB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A88BA-A88C-22E4-41B8-29B0EAA6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CDC02A-FD81-C946-67CB-0C58284F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6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28EBB-BC34-3C7B-9C87-880EB41A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F483F-1950-FE54-1B73-12FD6FE0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3E8ACB-B2B5-187B-F3EC-E8099F4C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C61E57-249D-B383-AECD-ADF242A4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6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0D932C-9BA8-7FB4-7D8B-9A1B02B3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4229D6-A1AB-E8D4-5867-FF8ABF57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64EEC-5532-BE43-E8B1-A750A8A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5A6BF-C8C4-CC7B-7099-B8AC3C88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860EC-B3C1-3652-3874-0633E03A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61E2A-86D9-407B-0BA1-727B7490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07B16-A8DF-AF73-8C30-C8C59193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AD8BF-B0CB-8458-E7C4-53D4AC1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2215B-B7B4-73D4-9347-B81F2D0D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1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2D2DE-71B3-461E-5E10-6A19E365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B6BDD4-B655-D303-1181-52E9F5BB1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D69B5-0C3A-17FD-E307-598263BA6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7C6FD0-9815-B021-295C-FF08579A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392DA-BBE1-E16D-F8D4-94347EA8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C9E45-5AD1-5CFD-3F5D-C0E817EE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5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E3E32E-83F5-AFDF-CCEC-EF22EE36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4D9DC-D979-B220-B241-E478AEB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9B175-1F1A-A38E-C99D-3319D89B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D404F-2CB6-4722-A065-BBFF2007FB19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B1761-68BB-BFF1-5848-8B9299562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70CA-E805-1DE1-2D27-6B2D382B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FDDC5-7F87-4356-A1CF-0C06FCC63E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2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82" y="457123"/>
            <a:ext cx="6572435" cy="661463"/>
          </a:xfrm>
        </p:spPr>
        <p:txBody>
          <a:bodyPr>
            <a:normAutofit/>
          </a:bodyPr>
          <a:lstStyle/>
          <a:p>
            <a:r>
              <a:rPr lang="ko-KR" altLang="en-US" sz="4000"/>
              <a:t>프로젝트 개요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968A4A-34FD-E541-10B1-C039C7A9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248" y="2100309"/>
            <a:ext cx="3501501" cy="35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82" y="457123"/>
            <a:ext cx="6572435" cy="661463"/>
          </a:xfrm>
        </p:spPr>
        <p:txBody>
          <a:bodyPr>
            <a:normAutofit/>
          </a:bodyPr>
          <a:lstStyle/>
          <a:p>
            <a:r>
              <a:rPr lang="ko-KR" altLang="en-US" sz="4000"/>
              <a:t>프로젝트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9DB515-A013-9BD5-8BF1-00D14E4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92" y="1118586"/>
            <a:ext cx="1990530" cy="1990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00300-1A06-7F39-418E-780EFD63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68" y="3770579"/>
            <a:ext cx="2127378" cy="21273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39C19C-DECE-5A9A-A034-F62BF59CF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927" y="2117710"/>
            <a:ext cx="2500317" cy="2500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21586-8024-20A8-C358-5A162A4A0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516" y="2499511"/>
            <a:ext cx="2118516" cy="2118516"/>
          </a:xfrm>
          <a:prstGeom prst="rect">
            <a:avLst/>
          </a:prstGeom>
        </p:spPr>
      </p:pic>
      <p:sp>
        <p:nvSpPr>
          <p:cNvPr id="4" name="화살표: 왼쪽/오른쪽/위쪽 3">
            <a:extLst>
              <a:ext uri="{FF2B5EF4-FFF2-40B4-BE49-F238E27FC236}">
                <a16:creationId xmlns:a16="http://schemas.microsoft.com/office/drawing/2014/main" id="{3ED62C54-F65B-504B-4DA0-715E004C333A}"/>
              </a:ext>
            </a:extLst>
          </p:cNvPr>
          <p:cNvSpPr/>
          <p:nvPr/>
        </p:nvSpPr>
        <p:spPr>
          <a:xfrm rot="5400000">
            <a:off x="2916312" y="2079382"/>
            <a:ext cx="851005" cy="2531392"/>
          </a:xfrm>
          <a:prstGeom prst="leftRight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40D3966-4054-4C89-B908-C5C702C42A9F}"/>
              </a:ext>
            </a:extLst>
          </p:cNvPr>
          <p:cNvSpPr/>
          <p:nvPr/>
        </p:nvSpPr>
        <p:spPr>
          <a:xfrm>
            <a:off x="7265503" y="3124501"/>
            <a:ext cx="1091954" cy="44115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7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82" y="457123"/>
            <a:ext cx="6572435" cy="661463"/>
          </a:xfrm>
        </p:spPr>
        <p:txBody>
          <a:bodyPr>
            <a:normAutofit/>
          </a:bodyPr>
          <a:lstStyle/>
          <a:p>
            <a:r>
              <a:rPr lang="ko-KR" altLang="en-US" sz="4000"/>
              <a:t>누구에게 필요한가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7E1332-5A7E-F6D9-F136-A7F729617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15" y="3462661"/>
            <a:ext cx="2438400" cy="2438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72940E-5DEF-7163-929F-E83328C6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98" y="3278449"/>
            <a:ext cx="2622612" cy="2622612"/>
          </a:xfrm>
          <a:prstGeom prst="rect">
            <a:avLst/>
          </a:prstGeom>
        </p:spPr>
      </p:pic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522980B1-5434-D975-9E49-202B9CD5D1FD}"/>
              </a:ext>
            </a:extLst>
          </p:cNvPr>
          <p:cNvSpPr/>
          <p:nvPr/>
        </p:nvSpPr>
        <p:spPr>
          <a:xfrm>
            <a:off x="3222227" y="1688235"/>
            <a:ext cx="2900776" cy="135014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의사 전달이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힘들어요</a:t>
            </a:r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780A3E53-32FB-85AE-E3BC-89C3A1889386}"/>
              </a:ext>
            </a:extLst>
          </p:cNvPr>
          <p:cNvSpPr/>
          <p:nvPr/>
        </p:nvSpPr>
        <p:spPr>
          <a:xfrm>
            <a:off x="7397320" y="1688235"/>
            <a:ext cx="2900776" cy="1350145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글을 못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읽겠어요</a:t>
            </a:r>
            <a:r>
              <a:rPr lang="en-US" altLang="ko-KR">
                <a:solidFill>
                  <a:schemeClr val="tx1"/>
                </a:solidFill>
              </a:rPr>
              <a:t>…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6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215" y="363985"/>
            <a:ext cx="7488314" cy="656947"/>
          </a:xfrm>
        </p:spPr>
        <p:txBody>
          <a:bodyPr>
            <a:normAutofit/>
          </a:bodyPr>
          <a:lstStyle/>
          <a:p>
            <a:r>
              <a:rPr lang="ko-KR" altLang="en-US" sz="4000"/>
              <a:t>얼마나 많은 이에게 필요한가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7D3C2D2-6041-2E90-4DF9-33EED4D8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15" y="1347497"/>
            <a:ext cx="268642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215" y="363985"/>
            <a:ext cx="7488314" cy="656947"/>
          </a:xfrm>
        </p:spPr>
        <p:txBody>
          <a:bodyPr>
            <a:normAutofit/>
          </a:bodyPr>
          <a:lstStyle/>
          <a:p>
            <a:r>
              <a:rPr lang="ko-KR" altLang="en-US" sz="4000"/>
              <a:t>얼마나 많은 이에게 필요한가</a:t>
            </a:r>
            <a:r>
              <a:rPr lang="en-US" altLang="ko-KR" sz="4000"/>
              <a:t>?</a:t>
            </a:r>
            <a:endParaRPr lang="ko-KR" altLang="en-US" sz="400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3D3D581-FE88-37B2-5155-3E96F81B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5" y="1533705"/>
            <a:ext cx="5001323" cy="4039164"/>
          </a:xfrm>
          <a:prstGeom prst="rect">
            <a:avLst/>
          </a:prstGeom>
        </p:spPr>
      </p:pic>
      <p:pic>
        <p:nvPicPr>
          <p:cNvPr id="7" name="그림 6" descr="텍스트, 번호, 폰트, 스크린샷이(가) 표시된 사진&#10;&#10;자동 생성된 설명">
            <a:extLst>
              <a:ext uri="{FF2B5EF4-FFF2-40B4-BE49-F238E27FC236}">
                <a16:creationId xmlns:a16="http://schemas.microsoft.com/office/drawing/2014/main" id="{C63E9E13-02F9-BE95-3F49-10D32A7B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329" y="1533704"/>
            <a:ext cx="5257081" cy="40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1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782" y="457123"/>
            <a:ext cx="6572435" cy="661463"/>
          </a:xfrm>
        </p:spPr>
        <p:txBody>
          <a:bodyPr>
            <a:normAutofit/>
          </a:bodyPr>
          <a:lstStyle/>
          <a:p>
            <a:r>
              <a:rPr lang="ko-KR" altLang="en-US" sz="4000"/>
              <a:t>간이 플로우차트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1D47FE7-B151-FCB6-8F81-AA2B78B04D85}"/>
              </a:ext>
            </a:extLst>
          </p:cNvPr>
          <p:cNvSpPr/>
          <p:nvPr/>
        </p:nvSpPr>
        <p:spPr>
          <a:xfrm>
            <a:off x="1740024" y="1755375"/>
            <a:ext cx="1562470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6D4152-5124-0EEC-66FE-D5F565ADDECB}"/>
              </a:ext>
            </a:extLst>
          </p:cNvPr>
          <p:cNvSpPr/>
          <p:nvPr/>
        </p:nvSpPr>
        <p:spPr>
          <a:xfrm>
            <a:off x="9690715" y="4867552"/>
            <a:ext cx="1562470" cy="719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6" name="순서도: 데이터 5">
            <a:extLst>
              <a:ext uri="{FF2B5EF4-FFF2-40B4-BE49-F238E27FC236}">
                <a16:creationId xmlns:a16="http://schemas.microsoft.com/office/drawing/2014/main" id="{AFA20781-C997-F3B4-2A0F-8C2915B1116A}"/>
              </a:ext>
            </a:extLst>
          </p:cNvPr>
          <p:cNvSpPr/>
          <p:nvPr/>
        </p:nvSpPr>
        <p:spPr>
          <a:xfrm>
            <a:off x="1526959" y="3111255"/>
            <a:ext cx="1988599" cy="943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신체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부위 선택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CFF13476-32D4-C5CB-86BB-DF2704E674E2}"/>
              </a:ext>
            </a:extLst>
          </p:cNvPr>
          <p:cNvSpPr/>
          <p:nvPr/>
        </p:nvSpPr>
        <p:spPr>
          <a:xfrm>
            <a:off x="4574960" y="3006200"/>
            <a:ext cx="2068497" cy="11319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상처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질병</a:t>
            </a: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8041CCA4-A407-1783-6CF5-AEE9A8E28D97}"/>
              </a:ext>
            </a:extLst>
          </p:cNvPr>
          <p:cNvSpPr/>
          <p:nvPr/>
        </p:nvSpPr>
        <p:spPr>
          <a:xfrm>
            <a:off x="4614908" y="4549438"/>
            <a:ext cx="1988599" cy="943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증상 입력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A593CA5C-B397-5C1B-91E6-865823456877}"/>
              </a:ext>
            </a:extLst>
          </p:cNvPr>
          <p:cNvSpPr/>
          <p:nvPr/>
        </p:nvSpPr>
        <p:spPr>
          <a:xfrm>
            <a:off x="4832412" y="1675841"/>
            <a:ext cx="1988599" cy="943254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상처 촬영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62846AA-E768-7904-B1F5-85E4F0579A1B}"/>
              </a:ext>
            </a:extLst>
          </p:cNvPr>
          <p:cNvSpPr/>
          <p:nvPr/>
        </p:nvSpPr>
        <p:spPr>
          <a:xfrm>
            <a:off x="7617041" y="2908546"/>
            <a:ext cx="1029810" cy="10409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3441E297-1C08-B910-E747-D0C296438F48}"/>
              </a:ext>
            </a:extLst>
          </p:cNvPr>
          <p:cNvSpPr/>
          <p:nvPr/>
        </p:nvSpPr>
        <p:spPr>
          <a:xfrm>
            <a:off x="9567167" y="2791471"/>
            <a:ext cx="1809566" cy="1275056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유형 설명 및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병원 위치 안내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4366CD-104F-FA44-4E46-6F21737E2787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2521259" y="2474466"/>
            <a:ext cx="0" cy="636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B89F79A-053B-3DEF-E4A9-482CBB84F425}"/>
              </a:ext>
            </a:extLst>
          </p:cNvPr>
          <p:cNvCxnSpPr>
            <a:stCxn id="6" idx="5"/>
            <a:endCxn id="9" idx="1"/>
          </p:cNvCxnSpPr>
          <p:nvPr/>
        </p:nvCxnSpPr>
        <p:spPr>
          <a:xfrm flipV="1">
            <a:off x="3316698" y="3572152"/>
            <a:ext cx="1258262" cy="10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F6C474-D884-F796-78D5-BD314661F373}"/>
              </a:ext>
            </a:extLst>
          </p:cNvPr>
          <p:cNvCxnSpPr>
            <a:stCxn id="9" idx="0"/>
            <a:endCxn id="13" idx="3"/>
          </p:cNvCxnSpPr>
          <p:nvPr/>
        </p:nvCxnSpPr>
        <p:spPr>
          <a:xfrm flipV="1">
            <a:off x="5609209" y="2619095"/>
            <a:ext cx="18643" cy="387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5D7900F-B5CB-D5E9-C339-54BCA31CA9D2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flipH="1">
            <a:off x="5609208" y="4138104"/>
            <a:ext cx="1" cy="411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6D4C65-1A84-D19B-967A-8B99A60CB5C0}"/>
              </a:ext>
            </a:extLst>
          </p:cNvPr>
          <p:cNvCxnSpPr>
            <a:stCxn id="15" idx="6"/>
            <a:endCxn id="17" idx="1"/>
          </p:cNvCxnSpPr>
          <p:nvPr/>
        </p:nvCxnSpPr>
        <p:spPr>
          <a:xfrm flipV="1">
            <a:off x="8646851" y="3428999"/>
            <a:ext cx="92031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10F31EA-0E42-D2ED-BC7A-98D2EC4F9F09}"/>
              </a:ext>
            </a:extLst>
          </p:cNvPr>
          <p:cNvCxnSpPr>
            <a:stCxn id="11" idx="5"/>
            <a:endCxn id="15" idx="4"/>
          </p:cNvCxnSpPr>
          <p:nvPr/>
        </p:nvCxnSpPr>
        <p:spPr>
          <a:xfrm flipV="1">
            <a:off x="6404647" y="3949453"/>
            <a:ext cx="1727299" cy="10716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1B158CB-7EF0-461A-AC0C-A288A12FB36D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6622151" y="2147468"/>
            <a:ext cx="1509795" cy="7610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2B51971-2C08-724A-D75E-B93941FF0895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10471950" y="3982232"/>
            <a:ext cx="0" cy="88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2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E6F6B-8E19-4254-8DB0-368FE8A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217" y="1433041"/>
            <a:ext cx="9970364" cy="341865"/>
          </a:xfrm>
        </p:spPr>
        <p:txBody>
          <a:bodyPr>
            <a:noAutofit/>
          </a:bodyPr>
          <a:lstStyle/>
          <a:p>
            <a:pPr algn="l"/>
            <a:r>
              <a:rPr lang="en-US" altLang="ko-KR" sz="2000"/>
              <a:t>°</a:t>
            </a:r>
            <a:r>
              <a:rPr lang="ko-KR" altLang="en-US" sz="2000"/>
              <a:t>신체</a:t>
            </a:r>
            <a:r>
              <a:rPr lang="en-US" altLang="ko-KR" sz="2000"/>
              <a:t>: https://www.flaticon.com/kr/free-icon/endocrine-system_4785728</a:t>
            </a:r>
            <a:endParaRPr lang="ko-KR" altLang="en-US" sz="200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DF31E36-D4A2-072A-B297-38CACA849F4E}"/>
              </a:ext>
            </a:extLst>
          </p:cNvPr>
          <p:cNvSpPr txBox="1">
            <a:spLocks/>
          </p:cNvSpPr>
          <p:nvPr/>
        </p:nvSpPr>
        <p:spPr>
          <a:xfrm>
            <a:off x="2962182" y="609523"/>
            <a:ext cx="6572435" cy="661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/>
              <a:t>출처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78D0CC5-61FC-6019-C84F-31470E9A8400}"/>
              </a:ext>
            </a:extLst>
          </p:cNvPr>
          <p:cNvSpPr txBox="1">
            <a:spLocks/>
          </p:cNvSpPr>
          <p:nvPr/>
        </p:nvSpPr>
        <p:spPr>
          <a:xfrm>
            <a:off x="1263217" y="1860648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질병</a:t>
            </a:r>
            <a:r>
              <a:rPr lang="en-US" altLang="ko-KR" sz="2000"/>
              <a:t>: https://www.flaticon.com/kr/free-icon/disease_3996219</a:t>
            </a:r>
            <a:endParaRPr lang="ko-KR" altLang="en-US" sz="200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04F81F8-FCB5-9200-68D4-882C5D773AD5}"/>
              </a:ext>
            </a:extLst>
          </p:cNvPr>
          <p:cNvSpPr txBox="1">
            <a:spLocks/>
          </p:cNvSpPr>
          <p:nvPr/>
        </p:nvSpPr>
        <p:spPr>
          <a:xfrm>
            <a:off x="1260257" y="2288255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상처</a:t>
            </a:r>
            <a:r>
              <a:rPr lang="en-US" altLang="ko-KR" sz="2000"/>
              <a:t>: https://www.flaticon.com/kr/free-icon/disease_3996219</a:t>
            </a:r>
            <a:endParaRPr lang="ko-KR" altLang="en-US" sz="200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12F09E5-A3CF-2706-83E9-CA778A25F9A9}"/>
              </a:ext>
            </a:extLst>
          </p:cNvPr>
          <p:cNvSpPr txBox="1">
            <a:spLocks/>
          </p:cNvSpPr>
          <p:nvPr/>
        </p:nvSpPr>
        <p:spPr>
          <a:xfrm>
            <a:off x="1260257" y="3143469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프로그램</a:t>
            </a:r>
            <a:r>
              <a:rPr lang="en-US" altLang="ko-KR" sz="2000"/>
              <a:t>: https://www.flaticon.com/kr/free-icon/browser_1137185</a:t>
            </a:r>
            <a:endParaRPr lang="ko-KR" altLang="en-US" sz="200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55985623-7126-D261-A029-7FAC2EA33F15}"/>
              </a:ext>
            </a:extLst>
          </p:cNvPr>
          <p:cNvSpPr txBox="1">
            <a:spLocks/>
          </p:cNvSpPr>
          <p:nvPr/>
        </p:nvSpPr>
        <p:spPr>
          <a:xfrm>
            <a:off x="1260257" y="2715862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병원</a:t>
            </a:r>
            <a:r>
              <a:rPr lang="en-US" altLang="ko-KR" sz="2000"/>
              <a:t>: https://www.flaticon.com/kr/free-icon/hospital_2866414</a:t>
            </a:r>
            <a:endParaRPr lang="ko-KR" altLang="en-US" sz="200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B2087630-467B-C0E9-6E45-E2E5F8BC3218}"/>
              </a:ext>
            </a:extLst>
          </p:cNvPr>
          <p:cNvSpPr txBox="1">
            <a:spLocks/>
          </p:cNvSpPr>
          <p:nvPr/>
        </p:nvSpPr>
        <p:spPr>
          <a:xfrm>
            <a:off x="1260257" y="3571076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남자</a:t>
            </a:r>
            <a:r>
              <a:rPr lang="en-US" altLang="ko-KR" sz="2000"/>
              <a:t>: https://www.flaticon.com/kr/free-icon/man_3741578</a:t>
            </a:r>
            <a:endParaRPr lang="ko-KR" altLang="en-US" sz="200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46F422C3-8094-C9E1-697B-A30BEED2BABE}"/>
              </a:ext>
            </a:extLst>
          </p:cNvPr>
          <p:cNvSpPr txBox="1">
            <a:spLocks/>
          </p:cNvSpPr>
          <p:nvPr/>
        </p:nvSpPr>
        <p:spPr>
          <a:xfrm>
            <a:off x="1260257" y="3998683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할머니</a:t>
            </a:r>
            <a:r>
              <a:rPr lang="en-US" altLang="ko-KR" sz="2000"/>
              <a:t>: https://www.flaticon.com/kr/free-icon/old-woman_3741641</a:t>
            </a:r>
            <a:endParaRPr lang="ko-KR" altLang="en-US" sz="2000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2C3D68F0-3779-B4D2-C109-D7A471319508}"/>
              </a:ext>
            </a:extLst>
          </p:cNvPr>
          <p:cNvSpPr txBox="1">
            <a:spLocks/>
          </p:cNvSpPr>
          <p:nvPr/>
        </p:nvSpPr>
        <p:spPr>
          <a:xfrm>
            <a:off x="1260257" y="4426290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장애인 통계자료</a:t>
            </a:r>
            <a:r>
              <a:rPr lang="en-US" altLang="ko-KR" sz="2000"/>
              <a:t>: </a:t>
            </a:r>
            <a:r>
              <a:rPr lang="ko-KR" altLang="en-US" sz="2000"/>
              <a:t>보건복지부 </a:t>
            </a:r>
            <a:r>
              <a:rPr lang="en-US" altLang="ko-KR" sz="2000"/>
              <a:t>2021</a:t>
            </a:r>
            <a:r>
              <a:rPr lang="ko-KR" altLang="en-US" sz="2000"/>
              <a:t>년 등록 장애인 현황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96FAF949-DEE2-7543-550E-DC826A484D6B}"/>
              </a:ext>
            </a:extLst>
          </p:cNvPr>
          <p:cNvSpPr txBox="1">
            <a:spLocks/>
          </p:cNvSpPr>
          <p:nvPr/>
        </p:nvSpPr>
        <p:spPr>
          <a:xfrm>
            <a:off x="1260257" y="4853897"/>
            <a:ext cx="9970364" cy="341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°</a:t>
            </a:r>
            <a:r>
              <a:rPr lang="ko-KR" altLang="en-US" sz="2000"/>
              <a:t>문맹률 통계자료</a:t>
            </a:r>
            <a:r>
              <a:rPr lang="en-US" altLang="ko-KR" sz="2000"/>
              <a:t>, </a:t>
            </a:r>
            <a:r>
              <a:rPr lang="ko-KR" altLang="en-US" sz="2000"/>
              <a:t>병원 자료</a:t>
            </a:r>
            <a:r>
              <a:rPr lang="en-US" altLang="ko-KR" sz="2000"/>
              <a:t>: </a:t>
            </a:r>
            <a:r>
              <a:rPr lang="ko-KR" altLang="en-US" sz="2000"/>
              <a:t>문화체육관광부 </a:t>
            </a:r>
            <a:r>
              <a:rPr lang="en-US" altLang="ko-KR" sz="2000"/>
              <a:t>2017</a:t>
            </a:r>
            <a:r>
              <a:rPr lang="ko-KR" altLang="en-US" sz="2000"/>
              <a:t>년 한국수어사용실태조사</a:t>
            </a:r>
          </a:p>
        </p:txBody>
      </p:sp>
    </p:spTree>
    <p:extLst>
      <p:ext uri="{BB962C8B-B14F-4D97-AF65-F5344CB8AC3E}">
        <p14:creationId xmlns:p14="http://schemas.microsoft.com/office/powerpoint/2010/main" val="223263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193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프로젝트 개요</vt:lpstr>
      <vt:lpstr>프로젝트 개요</vt:lpstr>
      <vt:lpstr>누구에게 필요한가?</vt:lpstr>
      <vt:lpstr>얼마나 많은 이에게 필요한가?</vt:lpstr>
      <vt:lpstr>얼마나 많은 이에게 필요한가?</vt:lpstr>
      <vt:lpstr>간이 플로우차트</vt:lpstr>
      <vt:lpstr>°신체: https://www.flaticon.com/kr/free-icon/endocrine-system_4785728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태현 김</dc:creator>
  <cp:lastModifiedBy>태현 김</cp:lastModifiedBy>
  <cp:revision>1</cp:revision>
  <dcterms:created xsi:type="dcterms:W3CDTF">2024-04-15T10:33:07Z</dcterms:created>
  <dcterms:modified xsi:type="dcterms:W3CDTF">2024-04-15T13:00:22Z</dcterms:modified>
</cp:coreProperties>
</file>