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256" r:id="rId2"/>
    <p:sldId id="257" r:id="rId3"/>
    <p:sldId id="281" r:id="rId4"/>
    <p:sldId id="283" r:id="rId5"/>
    <p:sldId id="285" r:id="rId6"/>
    <p:sldId id="279" r:id="rId7"/>
    <p:sldId id="286" r:id="rId8"/>
    <p:sldId id="287" r:id="rId9"/>
    <p:sldId id="28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653"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977D23C-4305-4994-A485-16F34526A3C5}" type="datetimeFigureOut">
              <a:rPr lang="en-US" smtClean="0"/>
              <a:t>7/10/2018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by Clein Alexander Sarmiento Castrillon</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7714306-0A1D-4CD1-B6E7-D706A306729F}" type="slidenum">
              <a:rPr lang="en-US" smtClean="0"/>
              <a:t>‹#›</a:t>
            </a:fld>
            <a:endParaRPr lang="en-US"/>
          </a:p>
        </p:txBody>
      </p:sp>
    </p:spTree>
    <p:extLst>
      <p:ext uri="{BB962C8B-B14F-4D97-AF65-F5344CB8AC3E}">
        <p14:creationId xmlns:p14="http://schemas.microsoft.com/office/powerpoint/2010/main" val="1923141502"/>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AD692F-3229-42F1-BCE5-02C210B0F354}" type="datetimeFigureOut">
              <a:rPr lang="en-US" smtClean="0"/>
              <a:t>7/10/2018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by Clein Alexander Sarmiento Castrillon</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5DFA21-560B-43E1-B09E-1B9515017EDD}" type="slidenum">
              <a:rPr lang="en-US" smtClean="0"/>
              <a:t>‹#›</a:t>
            </a:fld>
            <a:endParaRPr lang="en-US"/>
          </a:p>
        </p:txBody>
      </p:sp>
    </p:spTree>
    <p:extLst>
      <p:ext uri="{BB962C8B-B14F-4D97-AF65-F5344CB8AC3E}">
        <p14:creationId xmlns:p14="http://schemas.microsoft.com/office/powerpoint/2010/main" val="4244179141"/>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5DFA21-560B-43E1-B09E-1B9515017EDD}" type="slidenum">
              <a:rPr lang="en-US" smtClean="0"/>
              <a:t>1</a:t>
            </a:fld>
            <a:endParaRPr lang="en-US"/>
          </a:p>
        </p:txBody>
      </p:sp>
      <p:sp>
        <p:nvSpPr>
          <p:cNvPr id="5" name="Date Placeholder 4"/>
          <p:cNvSpPr>
            <a:spLocks noGrp="1"/>
          </p:cNvSpPr>
          <p:nvPr>
            <p:ph type="dt" idx="11"/>
          </p:nvPr>
        </p:nvSpPr>
        <p:spPr/>
        <p:txBody>
          <a:bodyPr/>
          <a:lstStyle/>
          <a:p>
            <a:fld id="{B2B046CA-3395-439E-93F8-1F23803CCB63}" type="datetime1">
              <a:rPr lang="en-US" smtClean="0"/>
              <a:t>7/10/2018</a:t>
            </a:fld>
            <a:endParaRPr lang="en-US"/>
          </a:p>
        </p:txBody>
      </p:sp>
      <p:sp>
        <p:nvSpPr>
          <p:cNvPr id="6" name="Footer Placeholder 5"/>
          <p:cNvSpPr>
            <a:spLocks noGrp="1"/>
          </p:cNvSpPr>
          <p:nvPr>
            <p:ph type="ftr" sz="quarter" idx="12"/>
          </p:nvPr>
        </p:nvSpPr>
        <p:spPr/>
        <p:txBody>
          <a:bodyPr/>
          <a:lstStyle/>
          <a:p>
            <a:r>
              <a:rPr lang="en-US"/>
              <a:t>by Clein Alexander Sarmiento Castrillon</a:t>
            </a:r>
          </a:p>
        </p:txBody>
      </p:sp>
    </p:spTree>
    <p:extLst>
      <p:ext uri="{BB962C8B-B14F-4D97-AF65-F5344CB8AC3E}">
        <p14:creationId xmlns:p14="http://schemas.microsoft.com/office/powerpoint/2010/main" val="3291140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243FA8E-64B6-42FD-8CC3-1B7EFE73F8BA}" type="datetime1">
              <a:rPr lang="en-US" smtClean="0"/>
              <a:t>7/10/2018</a:t>
            </a:fld>
            <a:endParaRPr lang="en-US"/>
          </a:p>
        </p:txBody>
      </p:sp>
      <p:sp>
        <p:nvSpPr>
          <p:cNvPr id="19" name="Footer Placeholder 18"/>
          <p:cNvSpPr>
            <a:spLocks noGrp="1"/>
          </p:cNvSpPr>
          <p:nvPr>
            <p:ph type="ftr" sz="quarter" idx="11"/>
          </p:nvPr>
        </p:nvSpPr>
        <p:spPr/>
        <p:txBody>
          <a:bodyPr/>
          <a:lstStyle/>
          <a:p>
            <a:r>
              <a:rPr lang="en-US"/>
              <a:t>by Clein Alexander Sarmiento Castrillon.</a:t>
            </a:r>
          </a:p>
        </p:txBody>
      </p:sp>
      <p:sp>
        <p:nvSpPr>
          <p:cNvPr id="27" name="Slide Number Placeholder 26"/>
          <p:cNvSpPr>
            <a:spLocks noGrp="1"/>
          </p:cNvSpPr>
          <p:nvPr>
            <p:ph type="sldNum" sz="quarter" idx="12"/>
          </p:nvPr>
        </p:nvSpPr>
        <p:spPr/>
        <p:txBody>
          <a:bodyPr/>
          <a:lstStyle/>
          <a:p>
            <a:fld id="{D438CDB1-8F89-49D9-80E2-C575548EFEC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C2C06DC-5835-44E0-9840-82ADEA02F721}" type="datetime1">
              <a:rPr lang="en-US" smtClean="0"/>
              <a:t>7/10/2018</a:t>
            </a:fld>
            <a:endParaRPr lang="en-US"/>
          </a:p>
        </p:txBody>
      </p:sp>
      <p:sp>
        <p:nvSpPr>
          <p:cNvPr id="5" name="Footer Placeholder 4"/>
          <p:cNvSpPr>
            <a:spLocks noGrp="1"/>
          </p:cNvSpPr>
          <p:nvPr>
            <p:ph type="ftr" sz="quarter" idx="11"/>
          </p:nvPr>
        </p:nvSpPr>
        <p:spPr/>
        <p:txBody>
          <a:bodyPr/>
          <a:lstStyle/>
          <a:p>
            <a:r>
              <a:rPr lang="en-US"/>
              <a:t>by Clein Alexander Sarmiento Castrillon.</a:t>
            </a:r>
          </a:p>
        </p:txBody>
      </p:sp>
      <p:sp>
        <p:nvSpPr>
          <p:cNvPr id="6" name="Slide Number Placeholder 5"/>
          <p:cNvSpPr>
            <a:spLocks noGrp="1"/>
          </p:cNvSpPr>
          <p:nvPr>
            <p:ph type="sldNum" sz="quarter" idx="12"/>
          </p:nvPr>
        </p:nvSpPr>
        <p:spPr/>
        <p:txBody>
          <a:bodyPr/>
          <a:lstStyle/>
          <a:p>
            <a:fld id="{D438CDB1-8F89-49D9-80E2-C575548EFEC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6636871-71E5-4F41-AA87-39C4D04913D0}" type="datetime1">
              <a:rPr lang="en-US" smtClean="0"/>
              <a:t>7/10/2018</a:t>
            </a:fld>
            <a:endParaRPr lang="en-US"/>
          </a:p>
        </p:txBody>
      </p:sp>
      <p:sp>
        <p:nvSpPr>
          <p:cNvPr id="5" name="Footer Placeholder 4"/>
          <p:cNvSpPr>
            <a:spLocks noGrp="1"/>
          </p:cNvSpPr>
          <p:nvPr>
            <p:ph type="ftr" sz="quarter" idx="11"/>
          </p:nvPr>
        </p:nvSpPr>
        <p:spPr/>
        <p:txBody>
          <a:bodyPr/>
          <a:lstStyle/>
          <a:p>
            <a:r>
              <a:rPr lang="en-US"/>
              <a:t>by Clein Alexander Sarmiento Castrillon.</a:t>
            </a:r>
          </a:p>
        </p:txBody>
      </p:sp>
      <p:sp>
        <p:nvSpPr>
          <p:cNvPr id="6" name="Slide Number Placeholder 5"/>
          <p:cNvSpPr>
            <a:spLocks noGrp="1"/>
          </p:cNvSpPr>
          <p:nvPr>
            <p:ph type="sldNum" sz="quarter" idx="12"/>
          </p:nvPr>
        </p:nvSpPr>
        <p:spPr/>
        <p:txBody>
          <a:bodyPr/>
          <a:lstStyle/>
          <a:p>
            <a:fld id="{D438CDB1-8F89-49D9-80E2-C575548EFEC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15273DB-4086-4B48-855E-377B1EC7151F}" type="datetime1">
              <a:rPr lang="en-US" smtClean="0"/>
              <a:t>7/10/2018</a:t>
            </a:fld>
            <a:endParaRPr lang="en-US"/>
          </a:p>
        </p:txBody>
      </p:sp>
      <p:sp>
        <p:nvSpPr>
          <p:cNvPr id="5" name="Footer Placeholder 4"/>
          <p:cNvSpPr>
            <a:spLocks noGrp="1"/>
          </p:cNvSpPr>
          <p:nvPr>
            <p:ph type="ftr" sz="quarter" idx="11"/>
          </p:nvPr>
        </p:nvSpPr>
        <p:spPr/>
        <p:txBody>
          <a:bodyPr/>
          <a:lstStyle/>
          <a:p>
            <a:r>
              <a:rPr lang="en-US"/>
              <a:t>by Clein Alexander Sarmiento Castrillon.</a:t>
            </a:r>
          </a:p>
        </p:txBody>
      </p:sp>
      <p:sp>
        <p:nvSpPr>
          <p:cNvPr id="6" name="Slide Number Placeholder 5"/>
          <p:cNvSpPr>
            <a:spLocks noGrp="1"/>
          </p:cNvSpPr>
          <p:nvPr>
            <p:ph type="sldNum" sz="quarter" idx="12"/>
          </p:nvPr>
        </p:nvSpPr>
        <p:spPr/>
        <p:txBody>
          <a:bodyPr/>
          <a:lstStyle/>
          <a:p>
            <a:fld id="{D438CDB1-8F89-49D9-80E2-C575548EFEC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EE5FC97-3B88-48E0-944E-F715743B4569}" type="datetime1">
              <a:rPr lang="en-US" smtClean="0"/>
              <a:t>7/10/2018</a:t>
            </a:fld>
            <a:endParaRPr lang="en-US"/>
          </a:p>
        </p:txBody>
      </p:sp>
      <p:sp>
        <p:nvSpPr>
          <p:cNvPr id="5" name="Footer Placeholder 4"/>
          <p:cNvSpPr>
            <a:spLocks noGrp="1"/>
          </p:cNvSpPr>
          <p:nvPr>
            <p:ph type="ftr" sz="quarter" idx="11"/>
          </p:nvPr>
        </p:nvSpPr>
        <p:spPr/>
        <p:txBody>
          <a:bodyPr/>
          <a:lstStyle/>
          <a:p>
            <a:r>
              <a:rPr lang="en-US"/>
              <a:t>by Clein Alexander Sarmiento Castrillon.</a:t>
            </a:r>
          </a:p>
        </p:txBody>
      </p:sp>
      <p:sp>
        <p:nvSpPr>
          <p:cNvPr id="6" name="Slide Number Placeholder 5"/>
          <p:cNvSpPr>
            <a:spLocks noGrp="1"/>
          </p:cNvSpPr>
          <p:nvPr>
            <p:ph type="sldNum" sz="quarter" idx="12"/>
          </p:nvPr>
        </p:nvSpPr>
        <p:spPr/>
        <p:txBody>
          <a:bodyPr/>
          <a:lstStyle/>
          <a:p>
            <a:fld id="{D438CDB1-8F89-49D9-80E2-C575548EFEC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D70D8DA-2BEE-48FD-8F18-016F2C55D0E7}" type="datetime1">
              <a:rPr lang="en-US" smtClean="0"/>
              <a:t>7/10/2018</a:t>
            </a:fld>
            <a:endParaRPr lang="en-US"/>
          </a:p>
        </p:txBody>
      </p:sp>
      <p:sp>
        <p:nvSpPr>
          <p:cNvPr id="6" name="Footer Placeholder 5"/>
          <p:cNvSpPr>
            <a:spLocks noGrp="1"/>
          </p:cNvSpPr>
          <p:nvPr>
            <p:ph type="ftr" sz="quarter" idx="11"/>
          </p:nvPr>
        </p:nvSpPr>
        <p:spPr/>
        <p:txBody>
          <a:bodyPr/>
          <a:lstStyle/>
          <a:p>
            <a:r>
              <a:rPr lang="en-US"/>
              <a:t>by Clein Alexander Sarmiento Castrillon.</a:t>
            </a:r>
          </a:p>
        </p:txBody>
      </p:sp>
      <p:sp>
        <p:nvSpPr>
          <p:cNvPr id="7" name="Slide Number Placeholder 6"/>
          <p:cNvSpPr>
            <a:spLocks noGrp="1"/>
          </p:cNvSpPr>
          <p:nvPr>
            <p:ph type="sldNum" sz="quarter" idx="12"/>
          </p:nvPr>
        </p:nvSpPr>
        <p:spPr/>
        <p:txBody>
          <a:bodyPr/>
          <a:lstStyle/>
          <a:p>
            <a:fld id="{D438CDB1-8F89-49D9-80E2-C575548EFEC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12072B3-D125-40FF-9519-26A282D99F5C}" type="datetime1">
              <a:rPr lang="en-US" smtClean="0"/>
              <a:t>7/10/2018</a:t>
            </a:fld>
            <a:endParaRPr lang="en-US"/>
          </a:p>
        </p:txBody>
      </p:sp>
      <p:sp>
        <p:nvSpPr>
          <p:cNvPr id="8" name="Footer Placeholder 7"/>
          <p:cNvSpPr>
            <a:spLocks noGrp="1"/>
          </p:cNvSpPr>
          <p:nvPr>
            <p:ph type="ftr" sz="quarter" idx="11"/>
          </p:nvPr>
        </p:nvSpPr>
        <p:spPr/>
        <p:txBody>
          <a:bodyPr/>
          <a:lstStyle/>
          <a:p>
            <a:r>
              <a:rPr lang="en-US"/>
              <a:t>by Clein Alexander Sarmiento Castrillon.</a:t>
            </a:r>
          </a:p>
        </p:txBody>
      </p:sp>
      <p:sp>
        <p:nvSpPr>
          <p:cNvPr id="9" name="Slide Number Placeholder 8"/>
          <p:cNvSpPr>
            <a:spLocks noGrp="1"/>
          </p:cNvSpPr>
          <p:nvPr>
            <p:ph type="sldNum" sz="quarter" idx="12"/>
          </p:nvPr>
        </p:nvSpPr>
        <p:spPr/>
        <p:txBody>
          <a:bodyPr/>
          <a:lstStyle/>
          <a:p>
            <a:fld id="{D438CDB1-8F89-49D9-80E2-C575548EFEC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8A2A5F53-BDDB-4277-BD08-8FB20AAE4656}" type="datetime1">
              <a:rPr lang="en-US" smtClean="0"/>
              <a:t>7/10/2018</a:t>
            </a:fld>
            <a:endParaRPr lang="en-US"/>
          </a:p>
        </p:txBody>
      </p:sp>
      <p:sp>
        <p:nvSpPr>
          <p:cNvPr id="4" name="Footer Placeholder 3"/>
          <p:cNvSpPr>
            <a:spLocks noGrp="1"/>
          </p:cNvSpPr>
          <p:nvPr>
            <p:ph type="ftr" sz="quarter" idx="11"/>
          </p:nvPr>
        </p:nvSpPr>
        <p:spPr/>
        <p:txBody>
          <a:bodyPr/>
          <a:lstStyle/>
          <a:p>
            <a:r>
              <a:rPr lang="en-US"/>
              <a:t>by Clein Alexander Sarmiento Castrillon.</a:t>
            </a:r>
          </a:p>
        </p:txBody>
      </p:sp>
      <p:sp>
        <p:nvSpPr>
          <p:cNvPr id="5" name="Slide Number Placeholder 4"/>
          <p:cNvSpPr>
            <a:spLocks noGrp="1"/>
          </p:cNvSpPr>
          <p:nvPr>
            <p:ph type="sldNum" sz="quarter" idx="12"/>
          </p:nvPr>
        </p:nvSpPr>
        <p:spPr/>
        <p:txBody>
          <a:bodyPr/>
          <a:lstStyle/>
          <a:p>
            <a:fld id="{D438CDB1-8F89-49D9-80E2-C575548EFEC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167807-092E-4666-A4B0-86AA0EF10BF4}" type="datetime1">
              <a:rPr lang="en-US" smtClean="0"/>
              <a:t>7/10/2018</a:t>
            </a:fld>
            <a:endParaRPr lang="en-US"/>
          </a:p>
        </p:txBody>
      </p:sp>
      <p:sp>
        <p:nvSpPr>
          <p:cNvPr id="3" name="Footer Placeholder 2"/>
          <p:cNvSpPr>
            <a:spLocks noGrp="1"/>
          </p:cNvSpPr>
          <p:nvPr>
            <p:ph type="ftr" sz="quarter" idx="11"/>
          </p:nvPr>
        </p:nvSpPr>
        <p:spPr/>
        <p:txBody>
          <a:bodyPr/>
          <a:lstStyle/>
          <a:p>
            <a:r>
              <a:rPr lang="en-US"/>
              <a:t>by Clein Alexander Sarmiento Castrillon.</a:t>
            </a:r>
          </a:p>
        </p:txBody>
      </p:sp>
      <p:sp>
        <p:nvSpPr>
          <p:cNvPr id="4" name="Slide Number Placeholder 3"/>
          <p:cNvSpPr>
            <a:spLocks noGrp="1"/>
          </p:cNvSpPr>
          <p:nvPr>
            <p:ph type="sldNum" sz="quarter" idx="12"/>
          </p:nvPr>
        </p:nvSpPr>
        <p:spPr/>
        <p:txBody>
          <a:bodyPr/>
          <a:lstStyle/>
          <a:p>
            <a:fld id="{D438CDB1-8F89-49D9-80E2-C575548EFEC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A34F4CD-E074-4CC4-9BD6-67E306A02A41}" type="datetime1">
              <a:rPr lang="en-US" smtClean="0"/>
              <a:t>7/10/2018</a:t>
            </a:fld>
            <a:endParaRPr lang="en-US"/>
          </a:p>
        </p:txBody>
      </p:sp>
      <p:sp>
        <p:nvSpPr>
          <p:cNvPr id="6" name="Footer Placeholder 5"/>
          <p:cNvSpPr>
            <a:spLocks noGrp="1"/>
          </p:cNvSpPr>
          <p:nvPr>
            <p:ph type="ftr" sz="quarter" idx="11"/>
          </p:nvPr>
        </p:nvSpPr>
        <p:spPr/>
        <p:txBody>
          <a:bodyPr/>
          <a:lstStyle/>
          <a:p>
            <a:r>
              <a:rPr lang="en-US"/>
              <a:t>by Clein Alexander Sarmiento Castrillon.</a:t>
            </a:r>
          </a:p>
        </p:txBody>
      </p:sp>
      <p:sp>
        <p:nvSpPr>
          <p:cNvPr id="7" name="Slide Number Placeholder 6"/>
          <p:cNvSpPr>
            <a:spLocks noGrp="1"/>
          </p:cNvSpPr>
          <p:nvPr>
            <p:ph type="sldNum" sz="quarter" idx="12"/>
          </p:nvPr>
        </p:nvSpPr>
        <p:spPr/>
        <p:txBody>
          <a:bodyPr/>
          <a:lstStyle/>
          <a:p>
            <a:fld id="{D438CDB1-8F89-49D9-80E2-C575548EFEC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A874F3A-D837-4B8D-81AB-F3D4F61171D2}" type="datetime1">
              <a:rPr lang="en-US" smtClean="0"/>
              <a:t>7/10/2018</a:t>
            </a:fld>
            <a:endParaRPr lang="en-US"/>
          </a:p>
        </p:txBody>
      </p:sp>
      <p:sp>
        <p:nvSpPr>
          <p:cNvPr id="6" name="Footer Placeholder 5"/>
          <p:cNvSpPr>
            <a:spLocks noGrp="1"/>
          </p:cNvSpPr>
          <p:nvPr>
            <p:ph type="ftr" sz="quarter" idx="11"/>
          </p:nvPr>
        </p:nvSpPr>
        <p:spPr/>
        <p:txBody>
          <a:bodyPr/>
          <a:lstStyle/>
          <a:p>
            <a:r>
              <a:rPr lang="en-US"/>
              <a:t>by Clein Alexander Sarmiento Castrillon.</a:t>
            </a:r>
          </a:p>
        </p:txBody>
      </p:sp>
      <p:sp>
        <p:nvSpPr>
          <p:cNvPr id="7" name="Slide Number Placeholder 6"/>
          <p:cNvSpPr>
            <a:spLocks noGrp="1"/>
          </p:cNvSpPr>
          <p:nvPr>
            <p:ph type="sldNum" sz="quarter" idx="12"/>
          </p:nvPr>
        </p:nvSpPr>
        <p:spPr>
          <a:xfrm>
            <a:off x="8077200" y="6356350"/>
            <a:ext cx="609600" cy="365125"/>
          </a:xfrm>
        </p:spPr>
        <p:txBody>
          <a:bodyPr/>
          <a:lstStyle/>
          <a:p>
            <a:fld id="{D438CDB1-8F89-49D9-80E2-C575548EFECB}"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F98366F-96F4-4975-9956-06B6DFC3EFAC}" type="datetime1">
              <a:rPr lang="en-US" smtClean="0"/>
              <a:t>7/10/2018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by Clein Alexander Sarmiento Castrillon.</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438CDB1-8F89-49D9-80E2-C575548EFECB}"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8890" y="1165225"/>
            <a:ext cx="7584510" cy="1828800"/>
          </a:xfrm>
        </p:spPr>
        <p:txBody>
          <a:bodyPr>
            <a:noAutofit/>
          </a:bodyPr>
          <a:lstStyle/>
          <a:p>
            <a:pPr algn="ctr"/>
            <a:r>
              <a:rPr lang="en-US" sz="4000" dirty="0"/>
              <a:t>System Simulation</a:t>
            </a:r>
            <a:br>
              <a:rPr lang="en-US" sz="4000" dirty="0"/>
            </a:br>
            <a:br>
              <a:rPr lang="en-US" sz="4000" dirty="0"/>
            </a:br>
            <a:r>
              <a:rPr lang="en-US" sz="4000" dirty="0"/>
              <a:t>Problem and Solution simulation</a:t>
            </a:r>
            <a:br>
              <a:rPr lang="en-US" sz="4000" dirty="0"/>
            </a:br>
            <a:r>
              <a:rPr lang="en-US" sz="4000" dirty="0"/>
              <a:t>SS2018</a:t>
            </a:r>
            <a:br>
              <a:rPr lang="en-US" sz="4000" dirty="0"/>
            </a:br>
            <a:endParaRPr lang="en-US" sz="4000" dirty="0"/>
          </a:p>
        </p:txBody>
      </p:sp>
      <p:sp>
        <p:nvSpPr>
          <p:cNvPr id="3" name="Subtitle 2"/>
          <p:cNvSpPr>
            <a:spLocks noGrp="1"/>
          </p:cNvSpPr>
          <p:nvPr>
            <p:ph type="subTitle" idx="1"/>
          </p:nvPr>
        </p:nvSpPr>
        <p:spPr>
          <a:xfrm>
            <a:off x="2209800" y="3466609"/>
            <a:ext cx="3542193" cy="648191"/>
          </a:xfrm>
        </p:spPr>
        <p:txBody>
          <a:bodyPr>
            <a:normAutofit/>
          </a:bodyPr>
          <a:lstStyle/>
          <a:p>
            <a:r>
              <a:rPr lang="en-US" dirty="0"/>
              <a:t>Roland Cheyson</a:t>
            </a:r>
          </a:p>
          <a:p>
            <a:endParaRPr lang="en-US" dirty="0"/>
          </a:p>
        </p:txBody>
      </p:sp>
      <p:sp>
        <p:nvSpPr>
          <p:cNvPr id="6" name="Slide Number Placeholder 5"/>
          <p:cNvSpPr>
            <a:spLocks noGrp="1"/>
          </p:cNvSpPr>
          <p:nvPr>
            <p:ph type="sldNum" sz="quarter" idx="12"/>
          </p:nvPr>
        </p:nvSpPr>
        <p:spPr/>
        <p:txBody>
          <a:bodyPr/>
          <a:lstStyle/>
          <a:p>
            <a:fld id="{D438CDB1-8F89-49D9-80E2-C575548EFECB}" type="slidenum">
              <a:rPr lang="en-US" smtClean="0"/>
              <a:t>1</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52400"/>
            <a:ext cx="2033532" cy="10949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Footer Placeholder 6"/>
          <p:cNvSpPr>
            <a:spLocks noGrp="1"/>
          </p:cNvSpPr>
          <p:nvPr>
            <p:ph type="ftr" sz="quarter" idx="11"/>
          </p:nvPr>
        </p:nvSpPr>
        <p:spPr>
          <a:xfrm>
            <a:off x="5105400" y="6324600"/>
            <a:ext cx="3352800" cy="365125"/>
          </a:xfrm>
        </p:spPr>
        <p:txBody>
          <a:bodyPr/>
          <a:lstStyle/>
          <a:p>
            <a:r>
              <a:rPr lang="en-US"/>
              <a:t>Hochschule Rhein-Waal</a:t>
            </a:r>
            <a:endParaRPr lang="en-US" dirty="0"/>
          </a:p>
        </p:txBody>
      </p:sp>
      <p:sp>
        <p:nvSpPr>
          <p:cNvPr id="5" name="Date Placeholder 4">
            <a:extLst>
              <a:ext uri="{FF2B5EF4-FFF2-40B4-BE49-F238E27FC236}">
                <a16:creationId xmlns:a16="http://schemas.microsoft.com/office/drawing/2014/main" id="{61823BDA-DBBF-4011-AEAC-4A8B6A5F3E6B}"/>
              </a:ext>
            </a:extLst>
          </p:cNvPr>
          <p:cNvSpPr>
            <a:spLocks noGrp="1"/>
          </p:cNvSpPr>
          <p:nvPr>
            <p:ph type="dt" sz="half" idx="10"/>
          </p:nvPr>
        </p:nvSpPr>
        <p:spPr/>
        <p:txBody>
          <a:bodyPr/>
          <a:lstStyle/>
          <a:p>
            <a:fld id="{E02DAD67-4479-4B14-AB06-0382B41552EB}" type="datetime1">
              <a:rPr lang="en-US" smtClean="0"/>
              <a:t>7/10/2018</a:t>
            </a:fld>
            <a:endParaRPr lang="en-US"/>
          </a:p>
        </p:txBody>
      </p:sp>
      <p:sp>
        <p:nvSpPr>
          <p:cNvPr id="11" name="Footer Placeholder 6">
            <a:extLst>
              <a:ext uri="{FF2B5EF4-FFF2-40B4-BE49-F238E27FC236}">
                <a16:creationId xmlns:a16="http://schemas.microsoft.com/office/drawing/2014/main" id="{05AD9F42-CEEF-41B9-AA8F-F2208BE76E08}"/>
              </a:ext>
            </a:extLst>
          </p:cNvPr>
          <p:cNvSpPr txBox="1">
            <a:spLocks/>
          </p:cNvSpPr>
          <p:nvPr/>
        </p:nvSpPr>
        <p:spPr>
          <a:xfrm>
            <a:off x="1828800" y="6059659"/>
            <a:ext cx="3786808" cy="680255"/>
          </a:xfrm>
          <a:prstGeom prst="rect">
            <a:avLst/>
          </a:prstGeom>
        </p:spPr>
        <p:txBody>
          <a:bodyPr vert="horz" lIns="0" tIns="0" rIns="0" bIns="0" anchor="b"/>
          <a:lstStyle>
            <a:defPPr lvl="0">
              <a:defRPr lang="en-US"/>
            </a:defPPr>
            <a:lvl1pPr marL="0" lvl="0" algn="l" defTabSz="914400" rtl="0" eaLnBrk="1" latinLnBrk="0" hangingPunct="1">
              <a:defRPr kumimoji="0" sz="1200" kern="1200">
                <a:solidFill>
                  <a:schemeClr val="tx2">
                    <a:shade val="90000"/>
                  </a:schemeClr>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r>
              <a:rPr lang="en-US" sz="1800" dirty="0"/>
              <a:t> Dr.  Svetlana Meissner</a:t>
            </a:r>
          </a:p>
        </p:txBody>
      </p:sp>
    </p:spTree>
    <p:extLst>
      <p:ext uri="{BB962C8B-B14F-4D97-AF65-F5344CB8AC3E}">
        <p14:creationId xmlns:p14="http://schemas.microsoft.com/office/powerpoint/2010/main" val="1420723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Overview</a:t>
            </a:r>
          </a:p>
        </p:txBody>
      </p:sp>
      <p:sp>
        <p:nvSpPr>
          <p:cNvPr id="6" name="Slide Number Placeholder 5"/>
          <p:cNvSpPr>
            <a:spLocks noGrp="1"/>
          </p:cNvSpPr>
          <p:nvPr>
            <p:ph type="sldNum" sz="quarter" idx="12"/>
          </p:nvPr>
        </p:nvSpPr>
        <p:spPr/>
        <p:txBody>
          <a:bodyPr/>
          <a:lstStyle/>
          <a:p>
            <a:fld id="{D438CDB1-8F89-49D9-80E2-C575548EFECB}" type="slidenum">
              <a:rPr lang="en-US" smtClean="0"/>
              <a:t>2</a:t>
            </a:fld>
            <a:endParaRPr lang="en-US"/>
          </a:p>
        </p:txBody>
      </p:sp>
      <p:sp>
        <p:nvSpPr>
          <p:cNvPr id="8" name="Content Placeholder 2"/>
          <p:cNvSpPr txBox="1">
            <a:spLocks/>
          </p:cNvSpPr>
          <p:nvPr/>
        </p:nvSpPr>
        <p:spPr>
          <a:xfrm>
            <a:off x="609600" y="2087880"/>
            <a:ext cx="8229600" cy="4389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nSpc>
                <a:spcPct val="150000"/>
              </a:lnSpc>
            </a:pPr>
            <a:r>
              <a:rPr lang="en-US" sz="2800" dirty="0">
                <a:latin typeface="Times New Roman" panose="02020603050405020304" pitchFamily="18" charset="0"/>
                <a:cs typeface="Times New Roman" panose="02020603050405020304" pitchFamily="18" charset="0"/>
              </a:rPr>
              <a:t>Problem statement</a:t>
            </a:r>
          </a:p>
          <a:p>
            <a:pPr>
              <a:lnSpc>
                <a:spcPct val="150000"/>
              </a:lnSpc>
            </a:pPr>
            <a:r>
              <a:rPr lang="en-US" sz="2800" dirty="0">
                <a:latin typeface="Times New Roman" panose="02020603050405020304" pitchFamily="18" charset="0"/>
                <a:cs typeface="Times New Roman" panose="02020603050405020304" pitchFamily="18" charset="0"/>
              </a:rPr>
              <a:t>Method</a:t>
            </a:r>
          </a:p>
          <a:p>
            <a:pPr>
              <a:lnSpc>
                <a:spcPct val="150000"/>
              </a:lnSpc>
            </a:pPr>
            <a:r>
              <a:rPr lang="en-US" sz="2800" dirty="0">
                <a:latin typeface="Times New Roman" panose="02020603050405020304" pitchFamily="18" charset="0"/>
                <a:cs typeface="Times New Roman" panose="02020603050405020304" pitchFamily="18" charset="0"/>
              </a:rPr>
              <a:t>Results</a:t>
            </a:r>
          </a:p>
          <a:p>
            <a:pPr>
              <a:lnSpc>
                <a:spcPct val="150000"/>
              </a:lnSpc>
            </a:pPr>
            <a:r>
              <a:rPr lang="en-US" sz="2800" dirty="0">
                <a:latin typeface="Times New Roman" panose="02020603050405020304" pitchFamily="18" charset="0"/>
                <a:cs typeface="Times New Roman" panose="02020603050405020304" pitchFamily="18" charset="0"/>
              </a:rPr>
              <a:t>References</a:t>
            </a:r>
          </a:p>
          <a:p>
            <a:pPr marL="0" indent="0">
              <a:buFont typeface="Wingdings 2"/>
              <a:buNone/>
            </a:pPr>
            <a:endParaRPr lang="en-US" dirty="0"/>
          </a:p>
        </p:txBody>
      </p:sp>
      <p:sp>
        <p:nvSpPr>
          <p:cNvPr id="3" name="Date Placeholder 2">
            <a:extLst>
              <a:ext uri="{FF2B5EF4-FFF2-40B4-BE49-F238E27FC236}">
                <a16:creationId xmlns:a16="http://schemas.microsoft.com/office/drawing/2014/main" id="{2227E743-ACFF-4609-8E18-DABE34354B59}"/>
              </a:ext>
            </a:extLst>
          </p:cNvPr>
          <p:cNvSpPr>
            <a:spLocks noGrp="1"/>
          </p:cNvSpPr>
          <p:nvPr>
            <p:ph type="dt" sz="half" idx="10"/>
          </p:nvPr>
        </p:nvSpPr>
        <p:spPr/>
        <p:txBody>
          <a:bodyPr/>
          <a:lstStyle/>
          <a:p>
            <a:fld id="{385976AE-D616-4BA0-9F19-7478366ED3C4}" type="datetime1">
              <a:rPr lang="en-US" smtClean="0"/>
              <a:t>7/10/2018</a:t>
            </a:fld>
            <a:endParaRPr lang="en-US"/>
          </a:p>
        </p:txBody>
      </p:sp>
      <p:sp>
        <p:nvSpPr>
          <p:cNvPr id="5" name="Footer Placeholder 4">
            <a:extLst>
              <a:ext uri="{FF2B5EF4-FFF2-40B4-BE49-F238E27FC236}">
                <a16:creationId xmlns:a16="http://schemas.microsoft.com/office/drawing/2014/main" id="{C205D52C-FBED-4C34-BCEE-8BAA4F00E9DB}"/>
              </a:ext>
            </a:extLst>
          </p:cNvPr>
          <p:cNvSpPr>
            <a:spLocks noGrp="1"/>
          </p:cNvSpPr>
          <p:nvPr>
            <p:ph type="ftr" sz="quarter" idx="11"/>
          </p:nvPr>
        </p:nvSpPr>
        <p:spPr/>
        <p:txBody>
          <a:bodyPr/>
          <a:lstStyle/>
          <a:p>
            <a:r>
              <a:rPr lang="en-US"/>
              <a:t>Hochschule Rhein-Waal</a:t>
            </a:r>
          </a:p>
        </p:txBody>
      </p:sp>
    </p:spTree>
    <p:extLst>
      <p:ext uri="{BB962C8B-B14F-4D97-AF65-F5344CB8AC3E}">
        <p14:creationId xmlns:p14="http://schemas.microsoft.com/office/powerpoint/2010/main" val="428327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062" y="304801"/>
            <a:ext cx="8229600" cy="838199"/>
          </a:xfrm>
        </p:spPr>
        <p:txBody>
          <a:bodyPr>
            <a:normAutofit/>
          </a:bodyPr>
          <a:lstStyle/>
          <a:p>
            <a:pPr algn="ctr"/>
            <a:r>
              <a:rPr lang="en-US" sz="4000"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457200" y="1219200"/>
            <a:ext cx="8229600" cy="5137150"/>
          </a:xfrm>
        </p:spPr>
        <p:txBody>
          <a:bodyPr>
            <a:normAutofit/>
          </a:bodyPr>
          <a:lstStyle/>
          <a:p>
            <a:pPr marL="0" indent="0">
              <a:lnSpc>
                <a:spcPct val="150000"/>
              </a:lnSpc>
              <a:buNone/>
            </a:pPr>
            <a:r>
              <a:rPr lang="en-US" dirty="0">
                <a:latin typeface="Times New Roman" panose="02020603050405020304" pitchFamily="18" charset="0"/>
                <a:cs typeface="Times New Roman" panose="02020603050405020304" pitchFamily="18" charset="0"/>
              </a:rPr>
              <a:t> The task here will be to use R/RStudio to analyze data obtained from cengage.com, which contains 753 observations of female members of the labor force in the US. </a:t>
            </a:r>
          </a:p>
          <a:p>
            <a:pPr marL="0" indent="0">
              <a:lnSpc>
                <a:spcPct val="150000"/>
              </a:lnSpc>
              <a:buNone/>
            </a:pPr>
            <a:r>
              <a:rPr lang="en-US" dirty="0">
                <a:latin typeface="Times New Roman" panose="02020603050405020304" pitchFamily="18" charset="0"/>
                <a:cs typeface="Times New Roman" panose="02020603050405020304" pitchFamily="18" charset="0"/>
              </a:rPr>
              <a:t>The file obtained is a csv file and contains variables like, number of children, the wage, the hours worked, education and age.</a:t>
            </a:r>
          </a:p>
          <a:p>
            <a:pPr marL="0" indent="0">
              <a:buNone/>
            </a:pP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rPr>
              <a:t>7/10/2018</a:t>
            </a: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rPr>
              <a:t>by </a:t>
            </a:r>
            <a:r>
              <a:rPr lang="en-US" dirty="0">
                <a:solidFill>
                  <a:srgbClr val="04617B">
                    <a:shade val="90000"/>
                  </a:srgbClr>
                </a:solidFill>
                <a:latin typeface="Constantia"/>
              </a:rPr>
              <a:t>Roland Cheyson</a:t>
            </a:r>
            <a:r>
              <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rPr>
              <a:t>.</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38CDB1-8F89-49D9-80E2-C575548EFECB}"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Tree>
    <p:extLst>
      <p:ext uri="{BB962C8B-B14F-4D97-AF65-F5344CB8AC3E}">
        <p14:creationId xmlns:p14="http://schemas.microsoft.com/office/powerpoint/2010/main" val="2623379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9EA8-78B6-4DF3-89FE-CCC3149C119D}"/>
              </a:ext>
            </a:extLst>
          </p:cNvPr>
          <p:cNvSpPr>
            <a:spLocks noGrp="1"/>
          </p:cNvSpPr>
          <p:nvPr>
            <p:ph type="title"/>
          </p:nvPr>
        </p:nvSpPr>
        <p:spPr>
          <a:xfrm>
            <a:off x="457200" y="704088"/>
            <a:ext cx="8229600" cy="819912"/>
          </a:xfrm>
        </p:spPr>
        <p:txBody>
          <a:bodyPr/>
          <a:lstStyle/>
          <a:p>
            <a:pPr algn="ctr"/>
            <a:r>
              <a:rPr lang="en-US" sz="4800" dirty="0">
                <a:solidFill>
                  <a:schemeClr val="tx1"/>
                </a:solidFill>
                <a:latin typeface="Times New Roman" panose="02020603050405020304" pitchFamily="18" charset="0"/>
                <a:cs typeface="Times New Roman" panose="02020603050405020304" pitchFamily="18" charset="0"/>
              </a:rPr>
              <a:t>Method</a:t>
            </a:r>
            <a:endParaRPr lang="en-US" dirty="0"/>
          </a:p>
        </p:txBody>
      </p:sp>
      <p:sp>
        <p:nvSpPr>
          <p:cNvPr id="3" name="Content Placeholder 2">
            <a:extLst>
              <a:ext uri="{FF2B5EF4-FFF2-40B4-BE49-F238E27FC236}">
                <a16:creationId xmlns:a16="http://schemas.microsoft.com/office/drawing/2014/main" id="{FF8C7E09-5CEB-4101-8C74-B76BC22B62AD}"/>
              </a:ext>
            </a:extLst>
          </p:cNvPr>
          <p:cNvSpPr>
            <a:spLocks noGrp="1"/>
          </p:cNvSpPr>
          <p:nvPr>
            <p:ph idx="1"/>
          </p:nvPr>
        </p:nvSpPr>
        <p:spPr>
          <a:xfrm>
            <a:off x="457200" y="1752600"/>
            <a:ext cx="8229600" cy="4572000"/>
          </a:xfrm>
        </p:spPr>
        <p:txBody>
          <a:bodyPr>
            <a:normAutofit fontScale="92500" lnSpcReduction="10000"/>
          </a:bodyPr>
          <a:lstStyle/>
          <a:p>
            <a:pPr>
              <a:lnSpc>
                <a:spcPct val="150000"/>
              </a:lnSpc>
            </a:pPr>
            <a:r>
              <a:rPr lang="en-US" dirty="0">
                <a:latin typeface="Times New Roman" panose="02020603050405020304" pitchFamily="18" charset="0"/>
                <a:cs typeface="Times New Roman" panose="02020603050405020304" pitchFamily="18" charset="0"/>
              </a:rPr>
              <a:t>To accomplish this task, R/RStudio was used with multiple libraries.</a:t>
            </a:r>
          </a:p>
          <a:p>
            <a:pPr>
              <a:lnSpc>
                <a:spcPct val="150000"/>
              </a:lnSpc>
            </a:pPr>
            <a:r>
              <a:rPr lang="en-US" dirty="0">
                <a:latin typeface="Times New Roman" panose="02020603050405020304" pitchFamily="18" charset="0"/>
                <a:cs typeface="Times New Roman" panose="02020603050405020304" pitchFamily="18" charset="0"/>
              </a:rPr>
              <a:t>The dataset was downloaded from the website, saved in a folder of the working directory.</a:t>
            </a:r>
          </a:p>
          <a:p>
            <a:pPr>
              <a:lnSpc>
                <a:spcPct val="150000"/>
              </a:lnSpc>
            </a:pPr>
            <a:r>
              <a:rPr lang="en-US" dirty="0">
                <a:latin typeface="Times New Roman" panose="02020603050405020304" pitchFamily="18" charset="0"/>
                <a:cs typeface="Times New Roman" panose="02020603050405020304" pitchFamily="18" charset="0"/>
              </a:rPr>
              <a:t>After data was imported, the summary of the data is viewed. </a:t>
            </a:r>
          </a:p>
          <a:p>
            <a:pPr>
              <a:lnSpc>
                <a:spcPct val="150000"/>
              </a:lnSpc>
            </a:pPr>
            <a:r>
              <a:rPr lang="en-US" dirty="0">
                <a:latin typeface="Times New Roman" panose="02020603050405020304" pitchFamily="18" charset="0"/>
                <a:cs typeface="Times New Roman" panose="02020603050405020304" pitchFamily="18" charset="0"/>
              </a:rPr>
              <a:t>summary(data): This shows stats for variables in dataset including; Min, Max, Mean, Median and the standard deviation.</a:t>
            </a:r>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B8C3B4B7-EE5C-479A-A458-54B10D67BFC8}"/>
              </a:ext>
            </a:extLst>
          </p:cNvPr>
          <p:cNvSpPr>
            <a:spLocks noGrp="1"/>
          </p:cNvSpPr>
          <p:nvPr>
            <p:ph type="dt" sz="half" idx="10"/>
          </p:nvPr>
        </p:nvSpPr>
        <p:spPr/>
        <p:txBody>
          <a:bodyPr/>
          <a:lstStyle/>
          <a:p>
            <a:fld id="{D15273DB-4086-4B48-855E-377B1EC7151F}" type="datetime1">
              <a:rPr lang="en-US" smtClean="0"/>
              <a:t>7/10/2018</a:t>
            </a:fld>
            <a:endParaRPr lang="en-US"/>
          </a:p>
        </p:txBody>
      </p:sp>
      <p:sp>
        <p:nvSpPr>
          <p:cNvPr id="5" name="Footer Placeholder 4">
            <a:extLst>
              <a:ext uri="{FF2B5EF4-FFF2-40B4-BE49-F238E27FC236}">
                <a16:creationId xmlns:a16="http://schemas.microsoft.com/office/drawing/2014/main" id="{A684E183-E833-4E40-B572-06D4D6CD0685}"/>
              </a:ext>
            </a:extLst>
          </p:cNvPr>
          <p:cNvSpPr>
            <a:spLocks noGrp="1"/>
          </p:cNvSpPr>
          <p:nvPr>
            <p:ph type="ftr" sz="quarter" idx="11"/>
          </p:nvPr>
        </p:nvSpPr>
        <p:spPr/>
        <p:txBody>
          <a:bodyPr/>
          <a:lstStyle/>
          <a:p>
            <a:r>
              <a:rPr lang="en-US"/>
              <a:t>by Clein Alexander Sarmiento Castrillon.</a:t>
            </a:r>
          </a:p>
        </p:txBody>
      </p:sp>
      <p:sp>
        <p:nvSpPr>
          <p:cNvPr id="6" name="Slide Number Placeholder 5">
            <a:extLst>
              <a:ext uri="{FF2B5EF4-FFF2-40B4-BE49-F238E27FC236}">
                <a16:creationId xmlns:a16="http://schemas.microsoft.com/office/drawing/2014/main" id="{5C922DE6-4E14-49F6-8F19-33F76B102A10}"/>
              </a:ext>
            </a:extLst>
          </p:cNvPr>
          <p:cNvSpPr>
            <a:spLocks noGrp="1"/>
          </p:cNvSpPr>
          <p:nvPr>
            <p:ph type="sldNum" sz="quarter" idx="12"/>
          </p:nvPr>
        </p:nvSpPr>
        <p:spPr/>
        <p:txBody>
          <a:bodyPr/>
          <a:lstStyle/>
          <a:p>
            <a:fld id="{D438CDB1-8F89-49D9-80E2-C575548EFECB}" type="slidenum">
              <a:rPr lang="en-US" smtClean="0"/>
              <a:t>4</a:t>
            </a:fld>
            <a:endParaRPr lang="en-US"/>
          </a:p>
        </p:txBody>
      </p:sp>
    </p:spTree>
    <p:extLst>
      <p:ext uri="{BB962C8B-B14F-4D97-AF65-F5344CB8AC3E}">
        <p14:creationId xmlns:p14="http://schemas.microsoft.com/office/powerpoint/2010/main" val="590953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41F37-D558-4377-B6EE-B5D0C2F9D6FD}"/>
              </a:ext>
            </a:extLst>
          </p:cNvPr>
          <p:cNvSpPr>
            <a:spLocks noGrp="1"/>
          </p:cNvSpPr>
          <p:nvPr>
            <p:ph type="title"/>
          </p:nvPr>
        </p:nvSpPr>
        <p:spPr>
          <a:xfrm>
            <a:off x="457200" y="704088"/>
            <a:ext cx="8229600" cy="743712"/>
          </a:xfrm>
        </p:spPr>
        <p:txBody>
          <a:bodyPr>
            <a:normAutofit fontScale="90000"/>
          </a:bodyPr>
          <a:lstStyle/>
          <a:p>
            <a:pPr algn="ctr"/>
            <a:r>
              <a:rPr lang="en-US" dirty="0"/>
              <a:t>Method Continuous</a:t>
            </a:r>
          </a:p>
        </p:txBody>
      </p:sp>
      <p:sp>
        <p:nvSpPr>
          <p:cNvPr id="3" name="Content Placeholder 2">
            <a:extLst>
              <a:ext uri="{FF2B5EF4-FFF2-40B4-BE49-F238E27FC236}">
                <a16:creationId xmlns:a16="http://schemas.microsoft.com/office/drawing/2014/main" id="{42FAEC54-F61C-4838-9ACA-3F2F85D7D766}"/>
              </a:ext>
            </a:extLst>
          </p:cNvPr>
          <p:cNvSpPr>
            <a:spLocks noGrp="1"/>
          </p:cNvSpPr>
          <p:nvPr>
            <p:ph idx="1"/>
          </p:nvPr>
        </p:nvSpPr>
        <p:spPr>
          <a:xfrm>
            <a:off x="457200" y="1524000"/>
            <a:ext cx="8229600" cy="4800600"/>
          </a:xfrm>
        </p:spPr>
        <p:txBody>
          <a:bodyPr>
            <a:normAutofit lnSpcReduction="10000"/>
          </a:bodyPr>
          <a:lstStyle/>
          <a:p>
            <a:pPr>
              <a:lnSpc>
                <a:spcPct val="150000"/>
              </a:lnSpc>
            </a:pPr>
            <a:r>
              <a:rPr lang="en-US" dirty="0">
                <a:latin typeface="Times New Roman" panose="02020603050405020304" pitchFamily="18" charset="0"/>
                <a:cs typeface="Times New Roman" panose="02020603050405020304" pitchFamily="18" charset="0"/>
              </a:rPr>
              <a:t>The correlation of the data was also determined by </a:t>
            </a:r>
          </a:p>
          <a:p>
            <a:pPr>
              <a:lnSpc>
                <a:spcPct val="150000"/>
              </a:lnSpc>
            </a:pPr>
            <a:r>
              <a:rPr lang="en-US" dirty="0">
                <a:latin typeface="Times New Roman" panose="02020603050405020304" pitchFamily="18" charset="0"/>
                <a:cs typeface="Times New Roman" panose="02020603050405020304" pitchFamily="18" charset="0"/>
              </a:rPr>
              <a:t>Creating subsets of the data, which basically created different data frames</a:t>
            </a:r>
          </a:p>
          <a:p>
            <a:pPr>
              <a:lnSpc>
                <a:spcPct val="150000"/>
              </a:lnSpc>
            </a:pPr>
            <a:r>
              <a:rPr lang="en-US" dirty="0">
                <a:latin typeface="Times New Roman" panose="02020603050405020304" pitchFamily="18" charset="0"/>
                <a:cs typeface="Times New Roman" panose="02020603050405020304" pitchFamily="18" charset="0"/>
              </a:rPr>
              <a:t>The dataset had some missing observations, which had to be handled.</a:t>
            </a:r>
          </a:p>
          <a:p>
            <a:pPr>
              <a:lnSpc>
                <a:spcPct val="150000"/>
              </a:lnSpc>
            </a:pPr>
            <a:r>
              <a:rPr lang="en-US" dirty="0">
                <a:latin typeface="Times New Roman" panose="02020603050405020304" pitchFamily="18" charset="0"/>
                <a:cs typeface="Times New Roman" panose="02020603050405020304" pitchFamily="18" charset="0"/>
              </a:rPr>
              <a:t>The cor(Data), handled this missing observations by sorting correlations between columns and either removing or ignoring any N/A in the column.</a:t>
            </a:r>
          </a:p>
          <a:p>
            <a:endParaRPr lang="en-US" dirty="0"/>
          </a:p>
        </p:txBody>
      </p:sp>
      <p:sp>
        <p:nvSpPr>
          <p:cNvPr id="4" name="Date Placeholder 3">
            <a:extLst>
              <a:ext uri="{FF2B5EF4-FFF2-40B4-BE49-F238E27FC236}">
                <a16:creationId xmlns:a16="http://schemas.microsoft.com/office/drawing/2014/main" id="{33F910C6-EF5C-4083-9176-95E1DE98E74E}"/>
              </a:ext>
            </a:extLst>
          </p:cNvPr>
          <p:cNvSpPr>
            <a:spLocks noGrp="1"/>
          </p:cNvSpPr>
          <p:nvPr>
            <p:ph type="dt" sz="half" idx="10"/>
          </p:nvPr>
        </p:nvSpPr>
        <p:spPr/>
        <p:txBody>
          <a:bodyPr/>
          <a:lstStyle/>
          <a:p>
            <a:fld id="{D15273DB-4086-4B48-855E-377B1EC7151F}" type="datetime1">
              <a:rPr lang="en-US" smtClean="0"/>
              <a:t>7/10/2018</a:t>
            </a:fld>
            <a:endParaRPr lang="en-US"/>
          </a:p>
        </p:txBody>
      </p:sp>
      <p:sp>
        <p:nvSpPr>
          <p:cNvPr id="5" name="Footer Placeholder 4">
            <a:extLst>
              <a:ext uri="{FF2B5EF4-FFF2-40B4-BE49-F238E27FC236}">
                <a16:creationId xmlns:a16="http://schemas.microsoft.com/office/drawing/2014/main" id="{DC130907-7458-41BD-988E-5D90508DE19B}"/>
              </a:ext>
            </a:extLst>
          </p:cNvPr>
          <p:cNvSpPr>
            <a:spLocks noGrp="1"/>
          </p:cNvSpPr>
          <p:nvPr>
            <p:ph type="ftr" sz="quarter" idx="11"/>
          </p:nvPr>
        </p:nvSpPr>
        <p:spPr/>
        <p:txBody>
          <a:bodyPr/>
          <a:lstStyle/>
          <a:p>
            <a:r>
              <a:rPr lang="en-US" dirty="0"/>
              <a:t>by Roland Cheyson.</a:t>
            </a:r>
          </a:p>
        </p:txBody>
      </p:sp>
      <p:sp>
        <p:nvSpPr>
          <p:cNvPr id="6" name="Slide Number Placeholder 5">
            <a:extLst>
              <a:ext uri="{FF2B5EF4-FFF2-40B4-BE49-F238E27FC236}">
                <a16:creationId xmlns:a16="http://schemas.microsoft.com/office/drawing/2014/main" id="{148A88F5-4343-42C0-9B07-5659DB5C7923}"/>
              </a:ext>
            </a:extLst>
          </p:cNvPr>
          <p:cNvSpPr>
            <a:spLocks noGrp="1"/>
          </p:cNvSpPr>
          <p:nvPr>
            <p:ph type="sldNum" sz="quarter" idx="12"/>
          </p:nvPr>
        </p:nvSpPr>
        <p:spPr/>
        <p:txBody>
          <a:bodyPr/>
          <a:lstStyle/>
          <a:p>
            <a:fld id="{D438CDB1-8F89-49D9-80E2-C575548EFECB}" type="slidenum">
              <a:rPr lang="en-US" smtClean="0"/>
              <a:t>5</a:t>
            </a:fld>
            <a:endParaRPr lang="en-US"/>
          </a:p>
        </p:txBody>
      </p:sp>
    </p:spTree>
    <p:extLst>
      <p:ext uri="{BB962C8B-B14F-4D97-AF65-F5344CB8AC3E}">
        <p14:creationId xmlns:p14="http://schemas.microsoft.com/office/powerpoint/2010/main" val="2445592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062" y="136525"/>
            <a:ext cx="8229600" cy="1143000"/>
          </a:xfrm>
        </p:spPr>
        <p:txBody>
          <a:bodyPr>
            <a:normAutofit/>
          </a:bodyPr>
          <a:lstStyle/>
          <a:p>
            <a:pPr algn="ctr"/>
            <a:r>
              <a:rPr lang="en-US" sz="4000" dirty="0"/>
              <a:t>Method Continuation.</a:t>
            </a:r>
          </a:p>
        </p:txBody>
      </p:sp>
      <p:sp>
        <p:nvSpPr>
          <p:cNvPr id="3" name="Content Placeholder 2"/>
          <p:cNvSpPr>
            <a:spLocks noGrp="1"/>
          </p:cNvSpPr>
          <p:nvPr>
            <p:ph idx="1"/>
          </p:nvPr>
        </p:nvSpPr>
        <p:spPr>
          <a:xfrm>
            <a:off x="457200" y="1371600"/>
            <a:ext cx="8229600" cy="4953000"/>
          </a:xfrm>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Finally the different analysis done on the data was done by creating subsets of data which was basically just combine different columns and sorting the data as needed.</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rPr>
              <a:t>7/10/2018</a:t>
            </a: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rPr>
              <a:t>by </a:t>
            </a:r>
            <a:r>
              <a:rPr lang="en-US" dirty="0">
                <a:solidFill>
                  <a:srgbClr val="04617B">
                    <a:shade val="90000"/>
                  </a:srgbClr>
                </a:solidFill>
                <a:latin typeface="Constantia"/>
              </a:rPr>
              <a:t>Roland Cheyson</a:t>
            </a:r>
            <a:r>
              <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rPr>
              <a:t>.</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38CDB1-8F89-49D9-80E2-C575548EFECB}"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Tree>
    <p:extLst>
      <p:ext uri="{BB962C8B-B14F-4D97-AF65-F5344CB8AC3E}">
        <p14:creationId xmlns:p14="http://schemas.microsoft.com/office/powerpoint/2010/main" val="17295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222DB-ECB3-4BD2-A5BE-E85DA7E937C8}"/>
              </a:ext>
            </a:extLst>
          </p:cNvPr>
          <p:cNvSpPr>
            <a:spLocks noGrp="1"/>
          </p:cNvSpPr>
          <p:nvPr>
            <p:ph type="title"/>
          </p:nvPr>
        </p:nvSpPr>
        <p:spPr/>
        <p:txBody>
          <a:bodyPr/>
          <a:lstStyle/>
          <a:p>
            <a:pPr algn="ctr"/>
            <a:r>
              <a:rPr lang="en-US" dirty="0"/>
              <a:t>Results</a:t>
            </a:r>
          </a:p>
        </p:txBody>
      </p:sp>
      <p:sp>
        <p:nvSpPr>
          <p:cNvPr id="3" name="Content Placeholder 2">
            <a:extLst>
              <a:ext uri="{FF2B5EF4-FFF2-40B4-BE49-F238E27FC236}">
                <a16:creationId xmlns:a16="http://schemas.microsoft.com/office/drawing/2014/main" id="{73590FC5-65A0-4205-9801-23D8E88E1FEB}"/>
              </a:ext>
            </a:extLst>
          </p:cNvPr>
          <p:cNvSpPr>
            <a:spLocks noGrp="1"/>
          </p:cNvSpPr>
          <p:nvPr>
            <p:ph idx="1"/>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The output of the project was interesting because when the structure of the data was viewed, it hardly could have any meaning. After sorting and combining and different levels, there was a lot of meaningful data collected.</a:t>
            </a:r>
          </a:p>
        </p:txBody>
      </p:sp>
      <p:sp>
        <p:nvSpPr>
          <p:cNvPr id="4" name="Date Placeholder 3">
            <a:extLst>
              <a:ext uri="{FF2B5EF4-FFF2-40B4-BE49-F238E27FC236}">
                <a16:creationId xmlns:a16="http://schemas.microsoft.com/office/drawing/2014/main" id="{72F04924-A6FE-49B0-B446-E32285331805}"/>
              </a:ext>
            </a:extLst>
          </p:cNvPr>
          <p:cNvSpPr>
            <a:spLocks noGrp="1"/>
          </p:cNvSpPr>
          <p:nvPr>
            <p:ph type="dt" sz="half" idx="10"/>
          </p:nvPr>
        </p:nvSpPr>
        <p:spPr/>
        <p:txBody>
          <a:bodyPr/>
          <a:lstStyle/>
          <a:p>
            <a:fld id="{D15273DB-4086-4B48-855E-377B1EC7151F}" type="datetime1">
              <a:rPr lang="en-US" smtClean="0"/>
              <a:t>7/10/2018</a:t>
            </a:fld>
            <a:endParaRPr lang="en-US"/>
          </a:p>
        </p:txBody>
      </p:sp>
      <p:sp>
        <p:nvSpPr>
          <p:cNvPr id="5" name="Footer Placeholder 4">
            <a:extLst>
              <a:ext uri="{FF2B5EF4-FFF2-40B4-BE49-F238E27FC236}">
                <a16:creationId xmlns:a16="http://schemas.microsoft.com/office/drawing/2014/main" id="{BDBF9911-080E-4693-B28E-CA84A5CD55C4}"/>
              </a:ext>
            </a:extLst>
          </p:cNvPr>
          <p:cNvSpPr>
            <a:spLocks noGrp="1"/>
          </p:cNvSpPr>
          <p:nvPr>
            <p:ph type="ftr" sz="quarter" idx="11"/>
          </p:nvPr>
        </p:nvSpPr>
        <p:spPr/>
        <p:txBody>
          <a:bodyPr/>
          <a:lstStyle/>
          <a:p>
            <a:r>
              <a:rPr lang="en-US" dirty="0"/>
              <a:t>by Roland Cheyson.</a:t>
            </a:r>
          </a:p>
        </p:txBody>
      </p:sp>
      <p:sp>
        <p:nvSpPr>
          <p:cNvPr id="6" name="Slide Number Placeholder 5">
            <a:extLst>
              <a:ext uri="{FF2B5EF4-FFF2-40B4-BE49-F238E27FC236}">
                <a16:creationId xmlns:a16="http://schemas.microsoft.com/office/drawing/2014/main" id="{2BFD56EB-567F-4C77-A746-DC79EFFA4C41}"/>
              </a:ext>
            </a:extLst>
          </p:cNvPr>
          <p:cNvSpPr>
            <a:spLocks noGrp="1"/>
          </p:cNvSpPr>
          <p:nvPr>
            <p:ph type="sldNum" sz="quarter" idx="12"/>
          </p:nvPr>
        </p:nvSpPr>
        <p:spPr/>
        <p:txBody>
          <a:bodyPr/>
          <a:lstStyle/>
          <a:p>
            <a:fld id="{D438CDB1-8F89-49D9-80E2-C575548EFECB}" type="slidenum">
              <a:rPr lang="en-US" smtClean="0"/>
              <a:t>7</a:t>
            </a:fld>
            <a:endParaRPr lang="en-US"/>
          </a:p>
        </p:txBody>
      </p:sp>
    </p:spTree>
    <p:extLst>
      <p:ext uri="{BB962C8B-B14F-4D97-AF65-F5344CB8AC3E}">
        <p14:creationId xmlns:p14="http://schemas.microsoft.com/office/powerpoint/2010/main" val="551042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DA6BB-C01B-453A-B014-38D44EB485EE}"/>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DE61B920-7440-4F93-BA80-619417BA2407}"/>
              </a:ext>
            </a:extLst>
          </p:cNvPr>
          <p:cNvSpPr>
            <a:spLocks noGrp="1"/>
          </p:cNvSpPr>
          <p:nvPr>
            <p:ph idx="1"/>
          </p:nvPr>
        </p:nvSpPr>
        <p:spPr/>
        <p:txBody>
          <a:bodyPr>
            <a:normAutofit/>
          </a:bodyPr>
          <a:lstStyle/>
          <a:p>
            <a:r>
              <a:rPr lang="en-US" sz="1400" dirty="0">
                <a:latin typeface="Times New Roman" panose="02020603050405020304" pitchFamily="18" charset="0"/>
                <a:cs typeface="Times New Roman" panose="02020603050405020304" pitchFamily="18" charset="0"/>
              </a:rPr>
              <a:t>http://www.cengage.com/cgi-wadsworth/course_products_wp.pl?fid=M20b&amp;product_isbn_issn=</a:t>
            </a:r>
          </a:p>
          <a:p>
            <a:pPr marL="393192" lvl="1" indent="0">
              <a:buNone/>
            </a:pPr>
            <a:r>
              <a:rPr lang="en-US" sz="1400" dirty="0">
                <a:latin typeface="Times New Roman" panose="02020603050405020304" pitchFamily="18" charset="0"/>
                <a:cs typeface="Times New Roman" panose="02020603050405020304" pitchFamily="18" charset="0"/>
              </a:rPr>
              <a:t>9781111531041&amp;token=8D04240DC39B22D05B49B265F2C8E62C6876DDE99FE979BC4A500075EC976963ED1045639B2C75C4B5B2337F07088998: ACCESS 10/7/2018.</a:t>
            </a:r>
          </a:p>
          <a:p>
            <a:pPr marL="393192" lvl="1" indent="0">
              <a:buNone/>
            </a:pP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https://www.rstudio.com/products/rstudio:  ACCESS 10/7/2018</a:t>
            </a:r>
          </a:p>
          <a:p>
            <a:pPr marL="0" indent="0">
              <a:buNone/>
            </a:pP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https://cran.rstudio.com/bin/windows/base/NEWS.R-3.5.1.html: ACCESS 10/7/2018</a:t>
            </a:r>
          </a:p>
          <a:p>
            <a:endParaRPr lang="en-US" sz="1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4F1E164-74EE-4451-BD52-2359223F3E9B}"/>
              </a:ext>
            </a:extLst>
          </p:cNvPr>
          <p:cNvSpPr>
            <a:spLocks noGrp="1"/>
          </p:cNvSpPr>
          <p:nvPr>
            <p:ph type="dt" sz="half" idx="10"/>
          </p:nvPr>
        </p:nvSpPr>
        <p:spPr/>
        <p:txBody>
          <a:bodyPr/>
          <a:lstStyle/>
          <a:p>
            <a:fld id="{D15273DB-4086-4B48-855E-377B1EC7151F}" type="datetime1">
              <a:rPr lang="en-US" smtClean="0"/>
              <a:t>7/10/2018</a:t>
            </a:fld>
            <a:endParaRPr lang="en-US"/>
          </a:p>
        </p:txBody>
      </p:sp>
      <p:sp>
        <p:nvSpPr>
          <p:cNvPr id="5" name="Footer Placeholder 4">
            <a:extLst>
              <a:ext uri="{FF2B5EF4-FFF2-40B4-BE49-F238E27FC236}">
                <a16:creationId xmlns:a16="http://schemas.microsoft.com/office/drawing/2014/main" id="{EC67FB25-8A35-43C5-8735-70A50282EE0F}"/>
              </a:ext>
            </a:extLst>
          </p:cNvPr>
          <p:cNvSpPr>
            <a:spLocks noGrp="1"/>
          </p:cNvSpPr>
          <p:nvPr>
            <p:ph type="ftr" sz="quarter" idx="11"/>
          </p:nvPr>
        </p:nvSpPr>
        <p:spPr/>
        <p:txBody>
          <a:bodyPr/>
          <a:lstStyle/>
          <a:p>
            <a:r>
              <a:rPr lang="en-US" dirty="0"/>
              <a:t>by Roland Cheyson.</a:t>
            </a:r>
          </a:p>
        </p:txBody>
      </p:sp>
      <p:sp>
        <p:nvSpPr>
          <p:cNvPr id="6" name="Slide Number Placeholder 5">
            <a:extLst>
              <a:ext uri="{FF2B5EF4-FFF2-40B4-BE49-F238E27FC236}">
                <a16:creationId xmlns:a16="http://schemas.microsoft.com/office/drawing/2014/main" id="{830AB302-3F27-43D4-B8AE-4A023445E28F}"/>
              </a:ext>
            </a:extLst>
          </p:cNvPr>
          <p:cNvSpPr>
            <a:spLocks noGrp="1"/>
          </p:cNvSpPr>
          <p:nvPr>
            <p:ph type="sldNum" sz="quarter" idx="12"/>
          </p:nvPr>
        </p:nvSpPr>
        <p:spPr/>
        <p:txBody>
          <a:bodyPr/>
          <a:lstStyle/>
          <a:p>
            <a:fld id="{D438CDB1-8F89-49D9-80E2-C575548EFECB}" type="slidenum">
              <a:rPr lang="en-US" smtClean="0"/>
              <a:t>8</a:t>
            </a:fld>
            <a:endParaRPr lang="en-US"/>
          </a:p>
        </p:txBody>
      </p:sp>
    </p:spTree>
    <p:extLst>
      <p:ext uri="{BB962C8B-B14F-4D97-AF65-F5344CB8AC3E}">
        <p14:creationId xmlns:p14="http://schemas.microsoft.com/office/powerpoint/2010/main" val="842581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C765C-03C2-40CE-AA2E-A5E4D097B000}"/>
              </a:ext>
            </a:extLst>
          </p:cNvPr>
          <p:cNvSpPr>
            <a:spLocks noGrp="1"/>
          </p:cNvSpPr>
          <p:nvPr>
            <p:ph type="title"/>
          </p:nvPr>
        </p:nvSpPr>
        <p:spPr/>
        <p:txBody>
          <a:bodyPr/>
          <a:lstStyle/>
          <a:p>
            <a:pPr algn="ctr"/>
            <a:r>
              <a:rPr lang="en-US" dirty="0"/>
              <a:t>GitHub  Link</a:t>
            </a:r>
          </a:p>
        </p:txBody>
      </p:sp>
      <p:sp>
        <p:nvSpPr>
          <p:cNvPr id="3" name="Content Placeholder 2">
            <a:extLst>
              <a:ext uri="{FF2B5EF4-FFF2-40B4-BE49-F238E27FC236}">
                <a16:creationId xmlns:a16="http://schemas.microsoft.com/office/drawing/2014/main" id="{3A0D555F-28DD-4567-9768-563D373C498B}"/>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https://github.com/cheyson101/cheyson101-gmail.com</a:t>
            </a:r>
          </a:p>
        </p:txBody>
      </p:sp>
      <p:sp>
        <p:nvSpPr>
          <p:cNvPr id="4" name="Date Placeholder 3">
            <a:extLst>
              <a:ext uri="{FF2B5EF4-FFF2-40B4-BE49-F238E27FC236}">
                <a16:creationId xmlns:a16="http://schemas.microsoft.com/office/drawing/2014/main" id="{3F6CE141-84EE-41FE-B25F-990F064430F5}"/>
              </a:ext>
            </a:extLst>
          </p:cNvPr>
          <p:cNvSpPr>
            <a:spLocks noGrp="1"/>
          </p:cNvSpPr>
          <p:nvPr>
            <p:ph type="dt" sz="half" idx="10"/>
          </p:nvPr>
        </p:nvSpPr>
        <p:spPr/>
        <p:txBody>
          <a:bodyPr/>
          <a:lstStyle/>
          <a:p>
            <a:fld id="{D15273DB-4086-4B48-855E-377B1EC7151F}" type="datetime1">
              <a:rPr lang="en-US" smtClean="0"/>
              <a:t>7/10/2018</a:t>
            </a:fld>
            <a:endParaRPr lang="en-US"/>
          </a:p>
        </p:txBody>
      </p:sp>
      <p:sp>
        <p:nvSpPr>
          <p:cNvPr id="5" name="Footer Placeholder 4">
            <a:extLst>
              <a:ext uri="{FF2B5EF4-FFF2-40B4-BE49-F238E27FC236}">
                <a16:creationId xmlns:a16="http://schemas.microsoft.com/office/drawing/2014/main" id="{CFE7916F-B495-4D9B-B263-F130B7B3DA24}"/>
              </a:ext>
            </a:extLst>
          </p:cNvPr>
          <p:cNvSpPr>
            <a:spLocks noGrp="1"/>
          </p:cNvSpPr>
          <p:nvPr>
            <p:ph type="ftr" sz="quarter" idx="11"/>
          </p:nvPr>
        </p:nvSpPr>
        <p:spPr/>
        <p:txBody>
          <a:bodyPr/>
          <a:lstStyle/>
          <a:p>
            <a:r>
              <a:rPr lang="en-US" dirty="0"/>
              <a:t>by Roland Cheyson.</a:t>
            </a:r>
          </a:p>
        </p:txBody>
      </p:sp>
      <p:sp>
        <p:nvSpPr>
          <p:cNvPr id="6" name="Slide Number Placeholder 5">
            <a:extLst>
              <a:ext uri="{FF2B5EF4-FFF2-40B4-BE49-F238E27FC236}">
                <a16:creationId xmlns:a16="http://schemas.microsoft.com/office/drawing/2014/main" id="{4B085452-5E92-4123-8D76-BA2BF9D31E5E}"/>
              </a:ext>
            </a:extLst>
          </p:cNvPr>
          <p:cNvSpPr>
            <a:spLocks noGrp="1"/>
          </p:cNvSpPr>
          <p:nvPr>
            <p:ph type="sldNum" sz="quarter" idx="12"/>
          </p:nvPr>
        </p:nvSpPr>
        <p:spPr/>
        <p:txBody>
          <a:bodyPr/>
          <a:lstStyle/>
          <a:p>
            <a:fld id="{D438CDB1-8F89-49D9-80E2-C575548EFECB}" type="slidenum">
              <a:rPr lang="en-US" smtClean="0"/>
              <a:t>9</a:t>
            </a:fld>
            <a:endParaRPr lang="en-US"/>
          </a:p>
        </p:txBody>
      </p:sp>
    </p:spTree>
    <p:extLst>
      <p:ext uri="{BB962C8B-B14F-4D97-AF65-F5344CB8AC3E}">
        <p14:creationId xmlns:p14="http://schemas.microsoft.com/office/powerpoint/2010/main" val="20314389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4999</TotalTime>
  <Words>432</Words>
  <Application>Microsoft Office PowerPoint</Application>
  <PresentationFormat>On-screen Show (4:3)</PresentationFormat>
  <Paragraphs>65</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Constantia</vt:lpstr>
      <vt:lpstr>Times New Roman</vt:lpstr>
      <vt:lpstr>Wingdings 2</vt:lpstr>
      <vt:lpstr>Flow</vt:lpstr>
      <vt:lpstr>System Simulation  Problem and Solution simulation SS2018 </vt:lpstr>
      <vt:lpstr>Overview</vt:lpstr>
      <vt:lpstr>Problem Statement</vt:lpstr>
      <vt:lpstr>Method</vt:lpstr>
      <vt:lpstr>Method Continuous</vt:lpstr>
      <vt:lpstr>Method Continuation.</vt:lpstr>
      <vt:lpstr>Results</vt:lpstr>
      <vt:lpstr>References</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ORIENTED OBJECT RECOGNITION USING A MOVABLE CAMERA BASED ON KINECT IN ORDER TO CONTROL THE ACTIONS OF THE ROBOT KUKA KR 16-2</dc:title>
  <dc:creator>Clein Sarmiento</dc:creator>
  <cp:lastModifiedBy>Roland Cheyson</cp:lastModifiedBy>
  <cp:revision>80</cp:revision>
  <dcterms:created xsi:type="dcterms:W3CDTF">2018-03-16T04:02:06Z</dcterms:created>
  <dcterms:modified xsi:type="dcterms:W3CDTF">2018-07-10T23:03:07Z</dcterms:modified>
</cp:coreProperties>
</file>