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100" d="100"/>
          <a:sy n="100" d="100"/>
        </p:scale>
        <p:origin x="10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73E1-5375-F541-86A4-8A59CDB64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A01C8-4671-09C0-C129-CF435AC98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A9E8-9BAB-6662-73A1-0130B25B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2A72-F0B2-4A9E-B0BC-880F5CBF707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EB5B-8949-25B2-4AB3-1A96EF0A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E33A-BF24-C344-6706-53446A12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461C-A7D0-4C66-BE7B-8FD87DD9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6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324E-F9DA-0420-BDE6-65DA49EB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28089-EB28-7EA5-C1C9-B0B30DA85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62427-B17D-E810-BEA2-6E3B8C76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2A72-F0B2-4A9E-B0BC-880F5CBF707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D8C5-B889-4F8B-235F-42F38C29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582B-BEBE-460B-A516-ED8F07AD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461C-A7D0-4C66-BE7B-8FD87DD9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1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4E2D5-25CE-DB0E-2D6C-AFC54C766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2F7EA-6FFB-7F64-BDF5-04868D706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0F4A0-3C8A-75E0-13D9-8B1151C2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2A72-F0B2-4A9E-B0BC-880F5CBF707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7867-362E-5CB6-F43D-726A4CDE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3B6A3-73E5-A1EF-11C5-56CCB875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461C-A7D0-4C66-BE7B-8FD87DD9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0F73-9E65-1767-9BBB-B242584F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42C5-02D5-7E1A-0E26-585CC811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9A390-DFAE-BDE9-99E1-365A0352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2A72-F0B2-4A9E-B0BC-880F5CBF707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317E-D3FD-06D1-4A34-0616124B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4C63E-129C-5441-9D88-F8840E2F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461C-A7D0-4C66-BE7B-8FD87DD9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1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EE6B-78BB-84BF-E408-A0CF261B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6606-28D6-2154-C1F3-5DEB3063F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C09D5-6B77-C895-7D32-A3221C6F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2A72-F0B2-4A9E-B0BC-880F5CBF707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209A5-4748-EE54-075F-A43C319D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5CD6C-E446-522B-99A2-6AA70624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461C-A7D0-4C66-BE7B-8FD87DD9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1530-7E2F-175A-2806-E7F85A2A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9436-F78E-0717-3EC7-40EE6C0BC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54A8-6F3B-EAD3-CAC4-3AF9DF54E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53CD-A115-79D6-CDAF-BD5561DC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2A72-F0B2-4A9E-B0BC-880F5CBF707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E46C3-679E-32D1-602D-76DAB56D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D09B-4E79-0C98-D1BE-6C513985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461C-A7D0-4C66-BE7B-8FD87DD9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8FF-C688-558F-E0B7-B7C93882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B6A84-0CB2-5FF6-AEB7-C01F77A7B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9705E-5932-5DE0-A200-946AA1803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0342E-17AA-FCAB-A124-49C6DEE27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30EE6-9CFE-C27E-37F5-CC1C30AE6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46130-7B4F-5D4F-27BC-89BEE65B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2A72-F0B2-4A9E-B0BC-880F5CBF707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343E0-A9EE-9F6E-9151-5D3F275E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1151C-AF3A-387C-DE9B-7F01580C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461C-A7D0-4C66-BE7B-8FD87DD9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6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1C15-E57F-29EF-2DEF-CDC6C843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3AF4B-3D7E-6D52-79B1-A39A094E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2A72-F0B2-4A9E-B0BC-880F5CBF707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3EC4A-6F7F-A282-EEEF-59DB4974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2966D-D7D6-957F-907E-9B863999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461C-A7D0-4C66-BE7B-8FD87DD9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4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E0B90-7BF2-2100-5060-781089CB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2A72-F0B2-4A9E-B0BC-880F5CBF707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353FC-CC66-C8CB-82DC-469A1F69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04A54-1996-F4C0-1A15-6ED66C7C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461C-A7D0-4C66-BE7B-8FD87DD9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3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CF2B-0CEA-716A-CE5C-E22BB2E4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16B4-E6F7-00B7-3839-CE207B29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17D9B-18D9-1865-AD18-9AA214DC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4958E-BBCC-E7E2-9C3F-9558FD93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2A72-F0B2-4A9E-B0BC-880F5CBF707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48437-F4BD-F0BF-014A-25EB4F8B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ACD7E-828F-A14F-D5C5-44849917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461C-A7D0-4C66-BE7B-8FD87DD9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8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B6AD-0ED9-905D-F675-9291ACAE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A3432-7ADC-7115-D155-3FAD79AF2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255CB-A39F-CF54-6FDA-B94F7597E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F6F66-DE8D-B89D-0536-EE3413F6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2A72-F0B2-4A9E-B0BC-880F5CBF707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B13D2-7913-E2B4-5E53-D39C7AE4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81E8F-3973-98D9-3BF9-46F82631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461C-A7D0-4C66-BE7B-8FD87DD9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3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A250C-58EA-6325-8F04-98BC53C2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42B07-0F7D-1AB4-458A-8D92CB0B6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4FF92-53AC-8A10-FFAE-CA9935523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32A72-F0B2-4A9E-B0BC-880F5CBF707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0530-4656-5E83-2721-437175098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B078-1285-7948-F4C2-0B0C92CD6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C461C-A7D0-4C66-BE7B-8FD87DD92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6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Alternate Process 3">
            <a:extLst>
              <a:ext uri="{FF2B5EF4-FFF2-40B4-BE49-F238E27FC236}">
                <a16:creationId xmlns:a16="http://schemas.microsoft.com/office/drawing/2014/main" id="{93FD0C51-5F5E-FD7B-75CA-5BEC129D2A46}"/>
              </a:ext>
            </a:extLst>
          </p:cNvPr>
          <p:cNvSpPr/>
          <p:nvPr/>
        </p:nvSpPr>
        <p:spPr>
          <a:xfrm>
            <a:off x="593761" y="283963"/>
            <a:ext cx="11345194" cy="6288503"/>
          </a:xfrm>
          <a:custGeom>
            <a:avLst/>
            <a:gdLst>
              <a:gd name="connsiteX0" fmla="*/ 0 w 11521440"/>
              <a:gd name="connsiteY0" fmla="*/ 1045464 h 6272784"/>
              <a:gd name="connsiteX1" fmla="*/ 1045464 w 11521440"/>
              <a:gd name="connsiteY1" fmla="*/ 0 h 6272784"/>
              <a:gd name="connsiteX2" fmla="*/ 10475976 w 11521440"/>
              <a:gd name="connsiteY2" fmla="*/ 0 h 6272784"/>
              <a:gd name="connsiteX3" fmla="*/ 11521440 w 11521440"/>
              <a:gd name="connsiteY3" fmla="*/ 1045464 h 6272784"/>
              <a:gd name="connsiteX4" fmla="*/ 11521440 w 11521440"/>
              <a:gd name="connsiteY4" fmla="*/ 5227320 h 6272784"/>
              <a:gd name="connsiteX5" fmla="*/ 10475976 w 11521440"/>
              <a:gd name="connsiteY5" fmla="*/ 6272784 h 6272784"/>
              <a:gd name="connsiteX6" fmla="*/ 1045464 w 11521440"/>
              <a:gd name="connsiteY6" fmla="*/ 6272784 h 6272784"/>
              <a:gd name="connsiteX7" fmla="*/ 0 w 11521440"/>
              <a:gd name="connsiteY7" fmla="*/ 5227320 h 6272784"/>
              <a:gd name="connsiteX8" fmla="*/ 0 w 11521440"/>
              <a:gd name="connsiteY8" fmla="*/ 1045464 h 6272784"/>
              <a:gd name="connsiteX0" fmla="*/ 0 w 11522069"/>
              <a:gd name="connsiteY0" fmla="*/ 1054091 h 6281411"/>
              <a:gd name="connsiteX1" fmla="*/ 1045464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475976 w 11522069"/>
              <a:gd name="connsiteY5" fmla="*/ 6281411 h 6281411"/>
              <a:gd name="connsiteX6" fmla="*/ 1045464 w 11522069"/>
              <a:gd name="connsiteY6" fmla="*/ 6281411 h 6281411"/>
              <a:gd name="connsiteX7" fmla="*/ 0 w 11522069"/>
              <a:gd name="connsiteY7" fmla="*/ 5235947 h 6281411"/>
              <a:gd name="connsiteX8" fmla="*/ 0 w 11522069"/>
              <a:gd name="connsiteY8" fmla="*/ 1054091 h 6281411"/>
              <a:gd name="connsiteX0" fmla="*/ 0 w 11522069"/>
              <a:gd name="connsiteY0" fmla="*/ 1054091 h 6281411"/>
              <a:gd name="connsiteX1" fmla="*/ 700408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475976 w 11522069"/>
              <a:gd name="connsiteY5" fmla="*/ 6281411 h 6281411"/>
              <a:gd name="connsiteX6" fmla="*/ 1045464 w 11522069"/>
              <a:gd name="connsiteY6" fmla="*/ 6281411 h 6281411"/>
              <a:gd name="connsiteX7" fmla="*/ 0 w 11522069"/>
              <a:gd name="connsiteY7" fmla="*/ 5235947 h 6281411"/>
              <a:gd name="connsiteX8" fmla="*/ 0 w 11522069"/>
              <a:gd name="connsiteY8" fmla="*/ 1054091 h 6281411"/>
              <a:gd name="connsiteX0" fmla="*/ 0 w 11522069"/>
              <a:gd name="connsiteY0" fmla="*/ 881562 h 6281411"/>
              <a:gd name="connsiteX1" fmla="*/ 700408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475976 w 11522069"/>
              <a:gd name="connsiteY5" fmla="*/ 6281411 h 6281411"/>
              <a:gd name="connsiteX6" fmla="*/ 1045464 w 11522069"/>
              <a:gd name="connsiteY6" fmla="*/ 6281411 h 6281411"/>
              <a:gd name="connsiteX7" fmla="*/ 0 w 11522069"/>
              <a:gd name="connsiteY7" fmla="*/ 5235947 h 6281411"/>
              <a:gd name="connsiteX8" fmla="*/ 0 w 11522069"/>
              <a:gd name="connsiteY8" fmla="*/ 881562 h 6281411"/>
              <a:gd name="connsiteX0" fmla="*/ 0 w 11522069"/>
              <a:gd name="connsiteY0" fmla="*/ 881562 h 6281411"/>
              <a:gd name="connsiteX1" fmla="*/ 700408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475976 w 11522069"/>
              <a:gd name="connsiteY5" fmla="*/ 6281411 h 6281411"/>
              <a:gd name="connsiteX6" fmla="*/ 1045464 w 11522069"/>
              <a:gd name="connsiteY6" fmla="*/ 6281411 h 6281411"/>
              <a:gd name="connsiteX7" fmla="*/ 0 w 11522069"/>
              <a:gd name="connsiteY7" fmla="*/ 5555125 h 6281411"/>
              <a:gd name="connsiteX8" fmla="*/ 0 w 11522069"/>
              <a:gd name="connsiteY8" fmla="*/ 881562 h 6281411"/>
              <a:gd name="connsiteX0" fmla="*/ 0 w 11522069"/>
              <a:gd name="connsiteY0" fmla="*/ 881562 h 6281411"/>
              <a:gd name="connsiteX1" fmla="*/ 700408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795153 w 11522069"/>
              <a:gd name="connsiteY5" fmla="*/ 6246905 h 6281411"/>
              <a:gd name="connsiteX6" fmla="*/ 1045464 w 11522069"/>
              <a:gd name="connsiteY6" fmla="*/ 6281411 h 6281411"/>
              <a:gd name="connsiteX7" fmla="*/ 0 w 11522069"/>
              <a:gd name="connsiteY7" fmla="*/ 5555125 h 6281411"/>
              <a:gd name="connsiteX8" fmla="*/ 0 w 11522069"/>
              <a:gd name="connsiteY8" fmla="*/ 881562 h 6281411"/>
              <a:gd name="connsiteX0" fmla="*/ 0 w 11530695"/>
              <a:gd name="connsiteY0" fmla="*/ 829803 h 6281411"/>
              <a:gd name="connsiteX1" fmla="*/ 709034 w 11530695"/>
              <a:gd name="connsiteY1" fmla="*/ 8627 h 6281411"/>
              <a:gd name="connsiteX2" fmla="*/ 10993560 w 11530695"/>
              <a:gd name="connsiteY2" fmla="*/ 0 h 6281411"/>
              <a:gd name="connsiteX3" fmla="*/ 11530066 w 11530695"/>
              <a:gd name="connsiteY3" fmla="*/ 1054091 h 6281411"/>
              <a:gd name="connsiteX4" fmla="*/ 11530066 w 11530695"/>
              <a:gd name="connsiteY4" fmla="*/ 5235947 h 6281411"/>
              <a:gd name="connsiteX5" fmla="*/ 10803779 w 11530695"/>
              <a:gd name="connsiteY5" fmla="*/ 6246905 h 6281411"/>
              <a:gd name="connsiteX6" fmla="*/ 1054090 w 11530695"/>
              <a:gd name="connsiteY6" fmla="*/ 6281411 h 6281411"/>
              <a:gd name="connsiteX7" fmla="*/ 8626 w 11530695"/>
              <a:gd name="connsiteY7" fmla="*/ 5555125 h 6281411"/>
              <a:gd name="connsiteX8" fmla="*/ 0 w 11530695"/>
              <a:gd name="connsiteY8" fmla="*/ 829803 h 6281411"/>
              <a:gd name="connsiteX0" fmla="*/ 0 w 11530695"/>
              <a:gd name="connsiteY0" fmla="*/ 829803 h 6281411"/>
              <a:gd name="connsiteX1" fmla="*/ 622770 w 11530695"/>
              <a:gd name="connsiteY1" fmla="*/ 8627 h 6281411"/>
              <a:gd name="connsiteX2" fmla="*/ 10993560 w 11530695"/>
              <a:gd name="connsiteY2" fmla="*/ 0 h 6281411"/>
              <a:gd name="connsiteX3" fmla="*/ 11530066 w 11530695"/>
              <a:gd name="connsiteY3" fmla="*/ 1054091 h 6281411"/>
              <a:gd name="connsiteX4" fmla="*/ 11530066 w 11530695"/>
              <a:gd name="connsiteY4" fmla="*/ 5235947 h 6281411"/>
              <a:gd name="connsiteX5" fmla="*/ 10803779 w 11530695"/>
              <a:gd name="connsiteY5" fmla="*/ 6246905 h 6281411"/>
              <a:gd name="connsiteX6" fmla="*/ 1054090 w 11530695"/>
              <a:gd name="connsiteY6" fmla="*/ 6281411 h 6281411"/>
              <a:gd name="connsiteX7" fmla="*/ 8626 w 11530695"/>
              <a:gd name="connsiteY7" fmla="*/ 5555125 h 6281411"/>
              <a:gd name="connsiteX8" fmla="*/ 0 w 11530695"/>
              <a:gd name="connsiteY8" fmla="*/ 829803 h 6281411"/>
              <a:gd name="connsiteX0" fmla="*/ 829 w 11531524"/>
              <a:gd name="connsiteY0" fmla="*/ 829803 h 6281447"/>
              <a:gd name="connsiteX1" fmla="*/ 623599 w 11531524"/>
              <a:gd name="connsiteY1" fmla="*/ 8627 h 6281447"/>
              <a:gd name="connsiteX2" fmla="*/ 10994389 w 11531524"/>
              <a:gd name="connsiteY2" fmla="*/ 0 h 6281447"/>
              <a:gd name="connsiteX3" fmla="*/ 11530895 w 11531524"/>
              <a:gd name="connsiteY3" fmla="*/ 1054091 h 6281447"/>
              <a:gd name="connsiteX4" fmla="*/ 11530895 w 11531524"/>
              <a:gd name="connsiteY4" fmla="*/ 5235947 h 6281447"/>
              <a:gd name="connsiteX5" fmla="*/ 10804608 w 11531524"/>
              <a:gd name="connsiteY5" fmla="*/ 6246905 h 6281447"/>
              <a:gd name="connsiteX6" fmla="*/ 1054919 w 11531524"/>
              <a:gd name="connsiteY6" fmla="*/ 6281411 h 6281447"/>
              <a:gd name="connsiteX7" fmla="*/ 829 w 11531524"/>
              <a:gd name="connsiteY7" fmla="*/ 5719027 h 6281447"/>
              <a:gd name="connsiteX8" fmla="*/ 829 w 11531524"/>
              <a:gd name="connsiteY8" fmla="*/ 829803 h 6281447"/>
              <a:gd name="connsiteX0" fmla="*/ 0 w 11539321"/>
              <a:gd name="connsiteY0" fmla="*/ 959199 h 6281447"/>
              <a:gd name="connsiteX1" fmla="*/ 631396 w 11539321"/>
              <a:gd name="connsiteY1" fmla="*/ 8627 h 6281447"/>
              <a:gd name="connsiteX2" fmla="*/ 11002186 w 11539321"/>
              <a:gd name="connsiteY2" fmla="*/ 0 h 6281447"/>
              <a:gd name="connsiteX3" fmla="*/ 11538692 w 11539321"/>
              <a:gd name="connsiteY3" fmla="*/ 1054091 h 6281447"/>
              <a:gd name="connsiteX4" fmla="*/ 11538692 w 11539321"/>
              <a:gd name="connsiteY4" fmla="*/ 5235947 h 6281447"/>
              <a:gd name="connsiteX5" fmla="*/ 10812405 w 11539321"/>
              <a:gd name="connsiteY5" fmla="*/ 6246905 h 6281447"/>
              <a:gd name="connsiteX6" fmla="*/ 1062716 w 11539321"/>
              <a:gd name="connsiteY6" fmla="*/ 6281411 h 6281447"/>
              <a:gd name="connsiteX7" fmla="*/ 8626 w 11539321"/>
              <a:gd name="connsiteY7" fmla="*/ 5719027 h 6281447"/>
              <a:gd name="connsiteX8" fmla="*/ 0 w 11539321"/>
              <a:gd name="connsiteY8" fmla="*/ 959199 h 6281447"/>
              <a:gd name="connsiteX0" fmla="*/ 0 w 11539321"/>
              <a:gd name="connsiteY0" fmla="*/ 967825 h 6290073"/>
              <a:gd name="connsiteX1" fmla="*/ 683155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1062717 h 6290073"/>
              <a:gd name="connsiteX4" fmla="*/ 11538692 w 11539321"/>
              <a:gd name="connsiteY4" fmla="*/ 5244573 h 6290073"/>
              <a:gd name="connsiteX5" fmla="*/ 10812405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67825 h 6290073"/>
              <a:gd name="connsiteX0" fmla="*/ 0 w 11539321"/>
              <a:gd name="connsiteY0" fmla="*/ 967825 h 6290073"/>
              <a:gd name="connsiteX1" fmla="*/ 683155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1062717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67825 h 6290073"/>
              <a:gd name="connsiteX0" fmla="*/ 0 w 11539321"/>
              <a:gd name="connsiteY0" fmla="*/ 967825 h 6290073"/>
              <a:gd name="connsiteX1" fmla="*/ 683155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985079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67825 h 6290073"/>
              <a:gd name="connsiteX0" fmla="*/ 0 w 11539321"/>
              <a:gd name="connsiteY0" fmla="*/ 967825 h 6290073"/>
              <a:gd name="connsiteX1" fmla="*/ 588264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985079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67825 h 6290073"/>
              <a:gd name="connsiteX0" fmla="*/ 0 w 11539321"/>
              <a:gd name="connsiteY0" fmla="*/ 950572 h 6290073"/>
              <a:gd name="connsiteX1" fmla="*/ 588264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985079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50572 h 6290073"/>
              <a:gd name="connsiteX0" fmla="*/ 0 w 11539321"/>
              <a:gd name="connsiteY0" fmla="*/ 950572 h 6290073"/>
              <a:gd name="connsiteX1" fmla="*/ 614143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985079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50572 h 629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39321" h="6290073">
                <a:moveTo>
                  <a:pt x="0" y="950572"/>
                </a:moveTo>
                <a:cubicBezTo>
                  <a:pt x="0" y="373178"/>
                  <a:pt x="36749" y="0"/>
                  <a:pt x="614143" y="0"/>
                </a:cubicBezTo>
                <a:lnTo>
                  <a:pt x="11002186" y="8626"/>
                </a:lnTo>
                <a:cubicBezTo>
                  <a:pt x="11579580" y="8626"/>
                  <a:pt x="11538692" y="407685"/>
                  <a:pt x="11538692" y="985079"/>
                </a:cubicBezTo>
                <a:lnTo>
                  <a:pt x="11538692" y="5244573"/>
                </a:lnTo>
                <a:cubicBezTo>
                  <a:pt x="11538692" y="5821967"/>
                  <a:pt x="11484690" y="6255531"/>
                  <a:pt x="10907296" y="6255531"/>
                </a:cubicBezTo>
                <a:lnTo>
                  <a:pt x="1062716" y="6290037"/>
                </a:lnTo>
                <a:cubicBezTo>
                  <a:pt x="485322" y="6290037"/>
                  <a:pt x="8626" y="6305047"/>
                  <a:pt x="8626" y="5727653"/>
                </a:cubicBezTo>
                <a:cubicBezTo>
                  <a:pt x="5751" y="4152546"/>
                  <a:pt x="2875" y="2525679"/>
                  <a:pt x="0" y="950572"/>
                </a:cubicBezTo>
                <a:close/>
              </a:path>
            </a:pathLst>
          </a:cu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D4E1EE9-18B6-4890-31D7-C3EA177E08EB}"/>
              </a:ext>
            </a:extLst>
          </p:cNvPr>
          <p:cNvSpPr/>
          <p:nvPr/>
        </p:nvSpPr>
        <p:spPr>
          <a:xfrm>
            <a:off x="265947" y="282393"/>
            <a:ext cx="11539321" cy="6290073"/>
          </a:xfrm>
          <a:custGeom>
            <a:avLst/>
            <a:gdLst>
              <a:gd name="connsiteX0" fmla="*/ 0 w 11521440"/>
              <a:gd name="connsiteY0" fmla="*/ 1045464 h 6272784"/>
              <a:gd name="connsiteX1" fmla="*/ 1045464 w 11521440"/>
              <a:gd name="connsiteY1" fmla="*/ 0 h 6272784"/>
              <a:gd name="connsiteX2" fmla="*/ 10475976 w 11521440"/>
              <a:gd name="connsiteY2" fmla="*/ 0 h 6272784"/>
              <a:gd name="connsiteX3" fmla="*/ 11521440 w 11521440"/>
              <a:gd name="connsiteY3" fmla="*/ 1045464 h 6272784"/>
              <a:gd name="connsiteX4" fmla="*/ 11521440 w 11521440"/>
              <a:gd name="connsiteY4" fmla="*/ 5227320 h 6272784"/>
              <a:gd name="connsiteX5" fmla="*/ 10475976 w 11521440"/>
              <a:gd name="connsiteY5" fmla="*/ 6272784 h 6272784"/>
              <a:gd name="connsiteX6" fmla="*/ 1045464 w 11521440"/>
              <a:gd name="connsiteY6" fmla="*/ 6272784 h 6272784"/>
              <a:gd name="connsiteX7" fmla="*/ 0 w 11521440"/>
              <a:gd name="connsiteY7" fmla="*/ 5227320 h 6272784"/>
              <a:gd name="connsiteX8" fmla="*/ 0 w 11521440"/>
              <a:gd name="connsiteY8" fmla="*/ 1045464 h 6272784"/>
              <a:gd name="connsiteX0" fmla="*/ 0 w 11522069"/>
              <a:gd name="connsiteY0" fmla="*/ 1054091 h 6281411"/>
              <a:gd name="connsiteX1" fmla="*/ 1045464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475976 w 11522069"/>
              <a:gd name="connsiteY5" fmla="*/ 6281411 h 6281411"/>
              <a:gd name="connsiteX6" fmla="*/ 1045464 w 11522069"/>
              <a:gd name="connsiteY6" fmla="*/ 6281411 h 6281411"/>
              <a:gd name="connsiteX7" fmla="*/ 0 w 11522069"/>
              <a:gd name="connsiteY7" fmla="*/ 5235947 h 6281411"/>
              <a:gd name="connsiteX8" fmla="*/ 0 w 11522069"/>
              <a:gd name="connsiteY8" fmla="*/ 1054091 h 6281411"/>
              <a:gd name="connsiteX0" fmla="*/ 0 w 11522069"/>
              <a:gd name="connsiteY0" fmla="*/ 1054091 h 6281411"/>
              <a:gd name="connsiteX1" fmla="*/ 700408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475976 w 11522069"/>
              <a:gd name="connsiteY5" fmla="*/ 6281411 h 6281411"/>
              <a:gd name="connsiteX6" fmla="*/ 1045464 w 11522069"/>
              <a:gd name="connsiteY6" fmla="*/ 6281411 h 6281411"/>
              <a:gd name="connsiteX7" fmla="*/ 0 w 11522069"/>
              <a:gd name="connsiteY7" fmla="*/ 5235947 h 6281411"/>
              <a:gd name="connsiteX8" fmla="*/ 0 w 11522069"/>
              <a:gd name="connsiteY8" fmla="*/ 1054091 h 6281411"/>
              <a:gd name="connsiteX0" fmla="*/ 0 w 11522069"/>
              <a:gd name="connsiteY0" fmla="*/ 881562 h 6281411"/>
              <a:gd name="connsiteX1" fmla="*/ 700408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475976 w 11522069"/>
              <a:gd name="connsiteY5" fmla="*/ 6281411 h 6281411"/>
              <a:gd name="connsiteX6" fmla="*/ 1045464 w 11522069"/>
              <a:gd name="connsiteY6" fmla="*/ 6281411 h 6281411"/>
              <a:gd name="connsiteX7" fmla="*/ 0 w 11522069"/>
              <a:gd name="connsiteY7" fmla="*/ 5235947 h 6281411"/>
              <a:gd name="connsiteX8" fmla="*/ 0 w 11522069"/>
              <a:gd name="connsiteY8" fmla="*/ 881562 h 6281411"/>
              <a:gd name="connsiteX0" fmla="*/ 0 w 11522069"/>
              <a:gd name="connsiteY0" fmla="*/ 881562 h 6281411"/>
              <a:gd name="connsiteX1" fmla="*/ 700408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475976 w 11522069"/>
              <a:gd name="connsiteY5" fmla="*/ 6281411 h 6281411"/>
              <a:gd name="connsiteX6" fmla="*/ 1045464 w 11522069"/>
              <a:gd name="connsiteY6" fmla="*/ 6281411 h 6281411"/>
              <a:gd name="connsiteX7" fmla="*/ 0 w 11522069"/>
              <a:gd name="connsiteY7" fmla="*/ 5555125 h 6281411"/>
              <a:gd name="connsiteX8" fmla="*/ 0 w 11522069"/>
              <a:gd name="connsiteY8" fmla="*/ 881562 h 6281411"/>
              <a:gd name="connsiteX0" fmla="*/ 0 w 11522069"/>
              <a:gd name="connsiteY0" fmla="*/ 881562 h 6281411"/>
              <a:gd name="connsiteX1" fmla="*/ 700408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795153 w 11522069"/>
              <a:gd name="connsiteY5" fmla="*/ 6246905 h 6281411"/>
              <a:gd name="connsiteX6" fmla="*/ 1045464 w 11522069"/>
              <a:gd name="connsiteY6" fmla="*/ 6281411 h 6281411"/>
              <a:gd name="connsiteX7" fmla="*/ 0 w 11522069"/>
              <a:gd name="connsiteY7" fmla="*/ 5555125 h 6281411"/>
              <a:gd name="connsiteX8" fmla="*/ 0 w 11522069"/>
              <a:gd name="connsiteY8" fmla="*/ 881562 h 6281411"/>
              <a:gd name="connsiteX0" fmla="*/ 0 w 11530695"/>
              <a:gd name="connsiteY0" fmla="*/ 829803 h 6281411"/>
              <a:gd name="connsiteX1" fmla="*/ 709034 w 11530695"/>
              <a:gd name="connsiteY1" fmla="*/ 8627 h 6281411"/>
              <a:gd name="connsiteX2" fmla="*/ 10993560 w 11530695"/>
              <a:gd name="connsiteY2" fmla="*/ 0 h 6281411"/>
              <a:gd name="connsiteX3" fmla="*/ 11530066 w 11530695"/>
              <a:gd name="connsiteY3" fmla="*/ 1054091 h 6281411"/>
              <a:gd name="connsiteX4" fmla="*/ 11530066 w 11530695"/>
              <a:gd name="connsiteY4" fmla="*/ 5235947 h 6281411"/>
              <a:gd name="connsiteX5" fmla="*/ 10803779 w 11530695"/>
              <a:gd name="connsiteY5" fmla="*/ 6246905 h 6281411"/>
              <a:gd name="connsiteX6" fmla="*/ 1054090 w 11530695"/>
              <a:gd name="connsiteY6" fmla="*/ 6281411 h 6281411"/>
              <a:gd name="connsiteX7" fmla="*/ 8626 w 11530695"/>
              <a:gd name="connsiteY7" fmla="*/ 5555125 h 6281411"/>
              <a:gd name="connsiteX8" fmla="*/ 0 w 11530695"/>
              <a:gd name="connsiteY8" fmla="*/ 829803 h 6281411"/>
              <a:gd name="connsiteX0" fmla="*/ 0 w 11530695"/>
              <a:gd name="connsiteY0" fmla="*/ 829803 h 6281411"/>
              <a:gd name="connsiteX1" fmla="*/ 622770 w 11530695"/>
              <a:gd name="connsiteY1" fmla="*/ 8627 h 6281411"/>
              <a:gd name="connsiteX2" fmla="*/ 10993560 w 11530695"/>
              <a:gd name="connsiteY2" fmla="*/ 0 h 6281411"/>
              <a:gd name="connsiteX3" fmla="*/ 11530066 w 11530695"/>
              <a:gd name="connsiteY3" fmla="*/ 1054091 h 6281411"/>
              <a:gd name="connsiteX4" fmla="*/ 11530066 w 11530695"/>
              <a:gd name="connsiteY4" fmla="*/ 5235947 h 6281411"/>
              <a:gd name="connsiteX5" fmla="*/ 10803779 w 11530695"/>
              <a:gd name="connsiteY5" fmla="*/ 6246905 h 6281411"/>
              <a:gd name="connsiteX6" fmla="*/ 1054090 w 11530695"/>
              <a:gd name="connsiteY6" fmla="*/ 6281411 h 6281411"/>
              <a:gd name="connsiteX7" fmla="*/ 8626 w 11530695"/>
              <a:gd name="connsiteY7" fmla="*/ 5555125 h 6281411"/>
              <a:gd name="connsiteX8" fmla="*/ 0 w 11530695"/>
              <a:gd name="connsiteY8" fmla="*/ 829803 h 6281411"/>
              <a:gd name="connsiteX0" fmla="*/ 829 w 11531524"/>
              <a:gd name="connsiteY0" fmla="*/ 829803 h 6281447"/>
              <a:gd name="connsiteX1" fmla="*/ 623599 w 11531524"/>
              <a:gd name="connsiteY1" fmla="*/ 8627 h 6281447"/>
              <a:gd name="connsiteX2" fmla="*/ 10994389 w 11531524"/>
              <a:gd name="connsiteY2" fmla="*/ 0 h 6281447"/>
              <a:gd name="connsiteX3" fmla="*/ 11530895 w 11531524"/>
              <a:gd name="connsiteY3" fmla="*/ 1054091 h 6281447"/>
              <a:gd name="connsiteX4" fmla="*/ 11530895 w 11531524"/>
              <a:gd name="connsiteY4" fmla="*/ 5235947 h 6281447"/>
              <a:gd name="connsiteX5" fmla="*/ 10804608 w 11531524"/>
              <a:gd name="connsiteY5" fmla="*/ 6246905 h 6281447"/>
              <a:gd name="connsiteX6" fmla="*/ 1054919 w 11531524"/>
              <a:gd name="connsiteY6" fmla="*/ 6281411 h 6281447"/>
              <a:gd name="connsiteX7" fmla="*/ 829 w 11531524"/>
              <a:gd name="connsiteY7" fmla="*/ 5719027 h 6281447"/>
              <a:gd name="connsiteX8" fmla="*/ 829 w 11531524"/>
              <a:gd name="connsiteY8" fmla="*/ 829803 h 6281447"/>
              <a:gd name="connsiteX0" fmla="*/ 0 w 11539321"/>
              <a:gd name="connsiteY0" fmla="*/ 959199 h 6281447"/>
              <a:gd name="connsiteX1" fmla="*/ 631396 w 11539321"/>
              <a:gd name="connsiteY1" fmla="*/ 8627 h 6281447"/>
              <a:gd name="connsiteX2" fmla="*/ 11002186 w 11539321"/>
              <a:gd name="connsiteY2" fmla="*/ 0 h 6281447"/>
              <a:gd name="connsiteX3" fmla="*/ 11538692 w 11539321"/>
              <a:gd name="connsiteY3" fmla="*/ 1054091 h 6281447"/>
              <a:gd name="connsiteX4" fmla="*/ 11538692 w 11539321"/>
              <a:gd name="connsiteY4" fmla="*/ 5235947 h 6281447"/>
              <a:gd name="connsiteX5" fmla="*/ 10812405 w 11539321"/>
              <a:gd name="connsiteY5" fmla="*/ 6246905 h 6281447"/>
              <a:gd name="connsiteX6" fmla="*/ 1062716 w 11539321"/>
              <a:gd name="connsiteY6" fmla="*/ 6281411 h 6281447"/>
              <a:gd name="connsiteX7" fmla="*/ 8626 w 11539321"/>
              <a:gd name="connsiteY7" fmla="*/ 5719027 h 6281447"/>
              <a:gd name="connsiteX8" fmla="*/ 0 w 11539321"/>
              <a:gd name="connsiteY8" fmla="*/ 959199 h 6281447"/>
              <a:gd name="connsiteX0" fmla="*/ 0 w 11539321"/>
              <a:gd name="connsiteY0" fmla="*/ 967825 h 6290073"/>
              <a:gd name="connsiteX1" fmla="*/ 683155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1062717 h 6290073"/>
              <a:gd name="connsiteX4" fmla="*/ 11538692 w 11539321"/>
              <a:gd name="connsiteY4" fmla="*/ 5244573 h 6290073"/>
              <a:gd name="connsiteX5" fmla="*/ 10812405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67825 h 6290073"/>
              <a:gd name="connsiteX0" fmla="*/ 0 w 11539321"/>
              <a:gd name="connsiteY0" fmla="*/ 967825 h 6290073"/>
              <a:gd name="connsiteX1" fmla="*/ 683155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1062717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67825 h 6290073"/>
              <a:gd name="connsiteX0" fmla="*/ 0 w 11539321"/>
              <a:gd name="connsiteY0" fmla="*/ 967825 h 6290073"/>
              <a:gd name="connsiteX1" fmla="*/ 683155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985079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67825 h 6290073"/>
              <a:gd name="connsiteX0" fmla="*/ 0 w 11539321"/>
              <a:gd name="connsiteY0" fmla="*/ 967825 h 6290073"/>
              <a:gd name="connsiteX1" fmla="*/ 588264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985079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67825 h 6290073"/>
              <a:gd name="connsiteX0" fmla="*/ 0 w 11539321"/>
              <a:gd name="connsiteY0" fmla="*/ 950572 h 6290073"/>
              <a:gd name="connsiteX1" fmla="*/ 588264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985079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50572 h 6290073"/>
              <a:gd name="connsiteX0" fmla="*/ 0 w 11539321"/>
              <a:gd name="connsiteY0" fmla="*/ 950572 h 6290073"/>
              <a:gd name="connsiteX1" fmla="*/ 614143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985079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50572 h 629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39321" h="6290073">
                <a:moveTo>
                  <a:pt x="0" y="950572"/>
                </a:moveTo>
                <a:cubicBezTo>
                  <a:pt x="0" y="373178"/>
                  <a:pt x="36749" y="0"/>
                  <a:pt x="614143" y="0"/>
                </a:cubicBezTo>
                <a:lnTo>
                  <a:pt x="11002186" y="8626"/>
                </a:lnTo>
                <a:cubicBezTo>
                  <a:pt x="11579580" y="8626"/>
                  <a:pt x="11538692" y="407685"/>
                  <a:pt x="11538692" y="985079"/>
                </a:cubicBezTo>
                <a:lnTo>
                  <a:pt x="11538692" y="5244573"/>
                </a:lnTo>
                <a:cubicBezTo>
                  <a:pt x="11538692" y="5821967"/>
                  <a:pt x="11484690" y="6255531"/>
                  <a:pt x="10907296" y="6255531"/>
                </a:cubicBezTo>
                <a:lnTo>
                  <a:pt x="1062716" y="6290037"/>
                </a:lnTo>
                <a:cubicBezTo>
                  <a:pt x="485322" y="6290037"/>
                  <a:pt x="8626" y="6305047"/>
                  <a:pt x="8626" y="5727653"/>
                </a:cubicBezTo>
                <a:cubicBezTo>
                  <a:pt x="5751" y="4152546"/>
                  <a:pt x="2875" y="2525679"/>
                  <a:pt x="0" y="950572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Alternate Process 3">
            <a:extLst>
              <a:ext uri="{FF2B5EF4-FFF2-40B4-BE49-F238E27FC236}">
                <a16:creationId xmlns:a16="http://schemas.microsoft.com/office/drawing/2014/main" id="{4DF51DFB-96CA-DE74-B42E-9F1829890A82}"/>
              </a:ext>
            </a:extLst>
          </p:cNvPr>
          <p:cNvSpPr/>
          <p:nvPr/>
        </p:nvSpPr>
        <p:spPr>
          <a:xfrm>
            <a:off x="4526003" y="566927"/>
            <a:ext cx="6995160" cy="2862072"/>
          </a:xfrm>
          <a:custGeom>
            <a:avLst/>
            <a:gdLst>
              <a:gd name="connsiteX0" fmla="*/ 0 w 11521440"/>
              <a:gd name="connsiteY0" fmla="*/ 1045464 h 6272784"/>
              <a:gd name="connsiteX1" fmla="*/ 1045464 w 11521440"/>
              <a:gd name="connsiteY1" fmla="*/ 0 h 6272784"/>
              <a:gd name="connsiteX2" fmla="*/ 10475976 w 11521440"/>
              <a:gd name="connsiteY2" fmla="*/ 0 h 6272784"/>
              <a:gd name="connsiteX3" fmla="*/ 11521440 w 11521440"/>
              <a:gd name="connsiteY3" fmla="*/ 1045464 h 6272784"/>
              <a:gd name="connsiteX4" fmla="*/ 11521440 w 11521440"/>
              <a:gd name="connsiteY4" fmla="*/ 5227320 h 6272784"/>
              <a:gd name="connsiteX5" fmla="*/ 10475976 w 11521440"/>
              <a:gd name="connsiteY5" fmla="*/ 6272784 h 6272784"/>
              <a:gd name="connsiteX6" fmla="*/ 1045464 w 11521440"/>
              <a:gd name="connsiteY6" fmla="*/ 6272784 h 6272784"/>
              <a:gd name="connsiteX7" fmla="*/ 0 w 11521440"/>
              <a:gd name="connsiteY7" fmla="*/ 5227320 h 6272784"/>
              <a:gd name="connsiteX8" fmla="*/ 0 w 11521440"/>
              <a:gd name="connsiteY8" fmla="*/ 1045464 h 6272784"/>
              <a:gd name="connsiteX0" fmla="*/ 0 w 11522069"/>
              <a:gd name="connsiteY0" fmla="*/ 1054091 h 6281411"/>
              <a:gd name="connsiteX1" fmla="*/ 1045464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475976 w 11522069"/>
              <a:gd name="connsiteY5" fmla="*/ 6281411 h 6281411"/>
              <a:gd name="connsiteX6" fmla="*/ 1045464 w 11522069"/>
              <a:gd name="connsiteY6" fmla="*/ 6281411 h 6281411"/>
              <a:gd name="connsiteX7" fmla="*/ 0 w 11522069"/>
              <a:gd name="connsiteY7" fmla="*/ 5235947 h 6281411"/>
              <a:gd name="connsiteX8" fmla="*/ 0 w 11522069"/>
              <a:gd name="connsiteY8" fmla="*/ 1054091 h 6281411"/>
              <a:gd name="connsiteX0" fmla="*/ 0 w 11522069"/>
              <a:gd name="connsiteY0" fmla="*/ 1054091 h 6281411"/>
              <a:gd name="connsiteX1" fmla="*/ 700408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475976 w 11522069"/>
              <a:gd name="connsiteY5" fmla="*/ 6281411 h 6281411"/>
              <a:gd name="connsiteX6" fmla="*/ 1045464 w 11522069"/>
              <a:gd name="connsiteY6" fmla="*/ 6281411 h 6281411"/>
              <a:gd name="connsiteX7" fmla="*/ 0 w 11522069"/>
              <a:gd name="connsiteY7" fmla="*/ 5235947 h 6281411"/>
              <a:gd name="connsiteX8" fmla="*/ 0 w 11522069"/>
              <a:gd name="connsiteY8" fmla="*/ 1054091 h 6281411"/>
              <a:gd name="connsiteX0" fmla="*/ 0 w 11522069"/>
              <a:gd name="connsiteY0" fmla="*/ 881562 h 6281411"/>
              <a:gd name="connsiteX1" fmla="*/ 700408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475976 w 11522069"/>
              <a:gd name="connsiteY5" fmla="*/ 6281411 h 6281411"/>
              <a:gd name="connsiteX6" fmla="*/ 1045464 w 11522069"/>
              <a:gd name="connsiteY6" fmla="*/ 6281411 h 6281411"/>
              <a:gd name="connsiteX7" fmla="*/ 0 w 11522069"/>
              <a:gd name="connsiteY7" fmla="*/ 5235947 h 6281411"/>
              <a:gd name="connsiteX8" fmla="*/ 0 w 11522069"/>
              <a:gd name="connsiteY8" fmla="*/ 881562 h 6281411"/>
              <a:gd name="connsiteX0" fmla="*/ 0 w 11522069"/>
              <a:gd name="connsiteY0" fmla="*/ 881562 h 6281411"/>
              <a:gd name="connsiteX1" fmla="*/ 700408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475976 w 11522069"/>
              <a:gd name="connsiteY5" fmla="*/ 6281411 h 6281411"/>
              <a:gd name="connsiteX6" fmla="*/ 1045464 w 11522069"/>
              <a:gd name="connsiteY6" fmla="*/ 6281411 h 6281411"/>
              <a:gd name="connsiteX7" fmla="*/ 0 w 11522069"/>
              <a:gd name="connsiteY7" fmla="*/ 5555125 h 6281411"/>
              <a:gd name="connsiteX8" fmla="*/ 0 w 11522069"/>
              <a:gd name="connsiteY8" fmla="*/ 881562 h 6281411"/>
              <a:gd name="connsiteX0" fmla="*/ 0 w 11522069"/>
              <a:gd name="connsiteY0" fmla="*/ 881562 h 6281411"/>
              <a:gd name="connsiteX1" fmla="*/ 700408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795153 w 11522069"/>
              <a:gd name="connsiteY5" fmla="*/ 6246905 h 6281411"/>
              <a:gd name="connsiteX6" fmla="*/ 1045464 w 11522069"/>
              <a:gd name="connsiteY6" fmla="*/ 6281411 h 6281411"/>
              <a:gd name="connsiteX7" fmla="*/ 0 w 11522069"/>
              <a:gd name="connsiteY7" fmla="*/ 5555125 h 6281411"/>
              <a:gd name="connsiteX8" fmla="*/ 0 w 11522069"/>
              <a:gd name="connsiteY8" fmla="*/ 881562 h 6281411"/>
              <a:gd name="connsiteX0" fmla="*/ 0 w 11530695"/>
              <a:gd name="connsiteY0" fmla="*/ 829803 h 6281411"/>
              <a:gd name="connsiteX1" fmla="*/ 709034 w 11530695"/>
              <a:gd name="connsiteY1" fmla="*/ 8627 h 6281411"/>
              <a:gd name="connsiteX2" fmla="*/ 10993560 w 11530695"/>
              <a:gd name="connsiteY2" fmla="*/ 0 h 6281411"/>
              <a:gd name="connsiteX3" fmla="*/ 11530066 w 11530695"/>
              <a:gd name="connsiteY3" fmla="*/ 1054091 h 6281411"/>
              <a:gd name="connsiteX4" fmla="*/ 11530066 w 11530695"/>
              <a:gd name="connsiteY4" fmla="*/ 5235947 h 6281411"/>
              <a:gd name="connsiteX5" fmla="*/ 10803779 w 11530695"/>
              <a:gd name="connsiteY5" fmla="*/ 6246905 h 6281411"/>
              <a:gd name="connsiteX6" fmla="*/ 1054090 w 11530695"/>
              <a:gd name="connsiteY6" fmla="*/ 6281411 h 6281411"/>
              <a:gd name="connsiteX7" fmla="*/ 8626 w 11530695"/>
              <a:gd name="connsiteY7" fmla="*/ 5555125 h 6281411"/>
              <a:gd name="connsiteX8" fmla="*/ 0 w 11530695"/>
              <a:gd name="connsiteY8" fmla="*/ 829803 h 6281411"/>
              <a:gd name="connsiteX0" fmla="*/ 0 w 11530695"/>
              <a:gd name="connsiteY0" fmla="*/ 829803 h 6281411"/>
              <a:gd name="connsiteX1" fmla="*/ 622770 w 11530695"/>
              <a:gd name="connsiteY1" fmla="*/ 8627 h 6281411"/>
              <a:gd name="connsiteX2" fmla="*/ 10993560 w 11530695"/>
              <a:gd name="connsiteY2" fmla="*/ 0 h 6281411"/>
              <a:gd name="connsiteX3" fmla="*/ 11530066 w 11530695"/>
              <a:gd name="connsiteY3" fmla="*/ 1054091 h 6281411"/>
              <a:gd name="connsiteX4" fmla="*/ 11530066 w 11530695"/>
              <a:gd name="connsiteY4" fmla="*/ 5235947 h 6281411"/>
              <a:gd name="connsiteX5" fmla="*/ 10803779 w 11530695"/>
              <a:gd name="connsiteY5" fmla="*/ 6246905 h 6281411"/>
              <a:gd name="connsiteX6" fmla="*/ 1054090 w 11530695"/>
              <a:gd name="connsiteY6" fmla="*/ 6281411 h 6281411"/>
              <a:gd name="connsiteX7" fmla="*/ 8626 w 11530695"/>
              <a:gd name="connsiteY7" fmla="*/ 5555125 h 6281411"/>
              <a:gd name="connsiteX8" fmla="*/ 0 w 11530695"/>
              <a:gd name="connsiteY8" fmla="*/ 829803 h 6281411"/>
              <a:gd name="connsiteX0" fmla="*/ 829 w 11531524"/>
              <a:gd name="connsiteY0" fmla="*/ 829803 h 6281447"/>
              <a:gd name="connsiteX1" fmla="*/ 623599 w 11531524"/>
              <a:gd name="connsiteY1" fmla="*/ 8627 h 6281447"/>
              <a:gd name="connsiteX2" fmla="*/ 10994389 w 11531524"/>
              <a:gd name="connsiteY2" fmla="*/ 0 h 6281447"/>
              <a:gd name="connsiteX3" fmla="*/ 11530895 w 11531524"/>
              <a:gd name="connsiteY3" fmla="*/ 1054091 h 6281447"/>
              <a:gd name="connsiteX4" fmla="*/ 11530895 w 11531524"/>
              <a:gd name="connsiteY4" fmla="*/ 5235947 h 6281447"/>
              <a:gd name="connsiteX5" fmla="*/ 10804608 w 11531524"/>
              <a:gd name="connsiteY5" fmla="*/ 6246905 h 6281447"/>
              <a:gd name="connsiteX6" fmla="*/ 1054919 w 11531524"/>
              <a:gd name="connsiteY6" fmla="*/ 6281411 h 6281447"/>
              <a:gd name="connsiteX7" fmla="*/ 829 w 11531524"/>
              <a:gd name="connsiteY7" fmla="*/ 5719027 h 6281447"/>
              <a:gd name="connsiteX8" fmla="*/ 829 w 11531524"/>
              <a:gd name="connsiteY8" fmla="*/ 829803 h 6281447"/>
              <a:gd name="connsiteX0" fmla="*/ 0 w 11539321"/>
              <a:gd name="connsiteY0" fmla="*/ 959199 h 6281447"/>
              <a:gd name="connsiteX1" fmla="*/ 631396 w 11539321"/>
              <a:gd name="connsiteY1" fmla="*/ 8627 h 6281447"/>
              <a:gd name="connsiteX2" fmla="*/ 11002186 w 11539321"/>
              <a:gd name="connsiteY2" fmla="*/ 0 h 6281447"/>
              <a:gd name="connsiteX3" fmla="*/ 11538692 w 11539321"/>
              <a:gd name="connsiteY3" fmla="*/ 1054091 h 6281447"/>
              <a:gd name="connsiteX4" fmla="*/ 11538692 w 11539321"/>
              <a:gd name="connsiteY4" fmla="*/ 5235947 h 6281447"/>
              <a:gd name="connsiteX5" fmla="*/ 10812405 w 11539321"/>
              <a:gd name="connsiteY5" fmla="*/ 6246905 h 6281447"/>
              <a:gd name="connsiteX6" fmla="*/ 1062716 w 11539321"/>
              <a:gd name="connsiteY6" fmla="*/ 6281411 h 6281447"/>
              <a:gd name="connsiteX7" fmla="*/ 8626 w 11539321"/>
              <a:gd name="connsiteY7" fmla="*/ 5719027 h 6281447"/>
              <a:gd name="connsiteX8" fmla="*/ 0 w 11539321"/>
              <a:gd name="connsiteY8" fmla="*/ 959199 h 6281447"/>
              <a:gd name="connsiteX0" fmla="*/ 0 w 11539321"/>
              <a:gd name="connsiteY0" fmla="*/ 967825 h 6290073"/>
              <a:gd name="connsiteX1" fmla="*/ 683155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1062717 h 6290073"/>
              <a:gd name="connsiteX4" fmla="*/ 11538692 w 11539321"/>
              <a:gd name="connsiteY4" fmla="*/ 5244573 h 6290073"/>
              <a:gd name="connsiteX5" fmla="*/ 10812405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67825 h 6290073"/>
              <a:gd name="connsiteX0" fmla="*/ 0 w 11539321"/>
              <a:gd name="connsiteY0" fmla="*/ 967825 h 6290073"/>
              <a:gd name="connsiteX1" fmla="*/ 683155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1062717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67825 h 6290073"/>
              <a:gd name="connsiteX0" fmla="*/ 0 w 11539321"/>
              <a:gd name="connsiteY0" fmla="*/ 967825 h 6290073"/>
              <a:gd name="connsiteX1" fmla="*/ 683155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985079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67825 h 6290073"/>
              <a:gd name="connsiteX0" fmla="*/ 0 w 11539321"/>
              <a:gd name="connsiteY0" fmla="*/ 967825 h 6290073"/>
              <a:gd name="connsiteX1" fmla="*/ 588264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985079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67825 h 6290073"/>
              <a:gd name="connsiteX0" fmla="*/ 0 w 11539321"/>
              <a:gd name="connsiteY0" fmla="*/ 950572 h 6290073"/>
              <a:gd name="connsiteX1" fmla="*/ 588264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985079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50572 h 6290073"/>
              <a:gd name="connsiteX0" fmla="*/ 0 w 11539321"/>
              <a:gd name="connsiteY0" fmla="*/ 950572 h 6290073"/>
              <a:gd name="connsiteX1" fmla="*/ 614143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985079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50572 h 629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39321" h="6290073">
                <a:moveTo>
                  <a:pt x="0" y="950572"/>
                </a:moveTo>
                <a:cubicBezTo>
                  <a:pt x="0" y="373178"/>
                  <a:pt x="36749" y="0"/>
                  <a:pt x="614143" y="0"/>
                </a:cubicBezTo>
                <a:lnTo>
                  <a:pt x="11002186" y="8626"/>
                </a:lnTo>
                <a:cubicBezTo>
                  <a:pt x="11579580" y="8626"/>
                  <a:pt x="11538692" y="407685"/>
                  <a:pt x="11538692" y="985079"/>
                </a:cubicBezTo>
                <a:lnTo>
                  <a:pt x="11538692" y="5244573"/>
                </a:lnTo>
                <a:cubicBezTo>
                  <a:pt x="11538692" y="5821967"/>
                  <a:pt x="11484690" y="6255531"/>
                  <a:pt x="10907296" y="6255531"/>
                </a:cubicBezTo>
                <a:lnTo>
                  <a:pt x="1062716" y="6290037"/>
                </a:lnTo>
                <a:cubicBezTo>
                  <a:pt x="485322" y="6290037"/>
                  <a:pt x="8626" y="6305047"/>
                  <a:pt x="8626" y="5727653"/>
                </a:cubicBezTo>
                <a:cubicBezTo>
                  <a:pt x="5751" y="4152546"/>
                  <a:pt x="2875" y="2525679"/>
                  <a:pt x="0" y="95057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Alternate Process 3">
            <a:extLst>
              <a:ext uri="{FF2B5EF4-FFF2-40B4-BE49-F238E27FC236}">
                <a16:creationId xmlns:a16="http://schemas.microsoft.com/office/drawing/2014/main" id="{82F5D9D2-33D7-F795-49C2-D3082B3FBDA7}"/>
              </a:ext>
            </a:extLst>
          </p:cNvPr>
          <p:cNvSpPr/>
          <p:nvPr/>
        </p:nvSpPr>
        <p:spPr>
          <a:xfrm>
            <a:off x="4526003" y="3548909"/>
            <a:ext cx="3447288" cy="2724912"/>
          </a:xfrm>
          <a:custGeom>
            <a:avLst/>
            <a:gdLst>
              <a:gd name="connsiteX0" fmla="*/ 0 w 11521440"/>
              <a:gd name="connsiteY0" fmla="*/ 1045464 h 6272784"/>
              <a:gd name="connsiteX1" fmla="*/ 1045464 w 11521440"/>
              <a:gd name="connsiteY1" fmla="*/ 0 h 6272784"/>
              <a:gd name="connsiteX2" fmla="*/ 10475976 w 11521440"/>
              <a:gd name="connsiteY2" fmla="*/ 0 h 6272784"/>
              <a:gd name="connsiteX3" fmla="*/ 11521440 w 11521440"/>
              <a:gd name="connsiteY3" fmla="*/ 1045464 h 6272784"/>
              <a:gd name="connsiteX4" fmla="*/ 11521440 w 11521440"/>
              <a:gd name="connsiteY4" fmla="*/ 5227320 h 6272784"/>
              <a:gd name="connsiteX5" fmla="*/ 10475976 w 11521440"/>
              <a:gd name="connsiteY5" fmla="*/ 6272784 h 6272784"/>
              <a:gd name="connsiteX6" fmla="*/ 1045464 w 11521440"/>
              <a:gd name="connsiteY6" fmla="*/ 6272784 h 6272784"/>
              <a:gd name="connsiteX7" fmla="*/ 0 w 11521440"/>
              <a:gd name="connsiteY7" fmla="*/ 5227320 h 6272784"/>
              <a:gd name="connsiteX8" fmla="*/ 0 w 11521440"/>
              <a:gd name="connsiteY8" fmla="*/ 1045464 h 6272784"/>
              <a:gd name="connsiteX0" fmla="*/ 0 w 11522069"/>
              <a:gd name="connsiteY0" fmla="*/ 1054091 h 6281411"/>
              <a:gd name="connsiteX1" fmla="*/ 1045464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475976 w 11522069"/>
              <a:gd name="connsiteY5" fmla="*/ 6281411 h 6281411"/>
              <a:gd name="connsiteX6" fmla="*/ 1045464 w 11522069"/>
              <a:gd name="connsiteY6" fmla="*/ 6281411 h 6281411"/>
              <a:gd name="connsiteX7" fmla="*/ 0 w 11522069"/>
              <a:gd name="connsiteY7" fmla="*/ 5235947 h 6281411"/>
              <a:gd name="connsiteX8" fmla="*/ 0 w 11522069"/>
              <a:gd name="connsiteY8" fmla="*/ 1054091 h 6281411"/>
              <a:gd name="connsiteX0" fmla="*/ 0 w 11522069"/>
              <a:gd name="connsiteY0" fmla="*/ 1054091 h 6281411"/>
              <a:gd name="connsiteX1" fmla="*/ 700408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475976 w 11522069"/>
              <a:gd name="connsiteY5" fmla="*/ 6281411 h 6281411"/>
              <a:gd name="connsiteX6" fmla="*/ 1045464 w 11522069"/>
              <a:gd name="connsiteY6" fmla="*/ 6281411 h 6281411"/>
              <a:gd name="connsiteX7" fmla="*/ 0 w 11522069"/>
              <a:gd name="connsiteY7" fmla="*/ 5235947 h 6281411"/>
              <a:gd name="connsiteX8" fmla="*/ 0 w 11522069"/>
              <a:gd name="connsiteY8" fmla="*/ 1054091 h 6281411"/>
              <a:gd name="connsiteX0" fmla="*/ 0 w 11522069"/>
              <a:gd name="connsiteY0" fmla="*/ 881562 h 6281411"/>
              <a:gd name="connsiteX1" fmla="*/ 700408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475976 w 11522069"/>
              <a:gd name="connsiteY5" fmla="*/ 6281411 h 6281411"/>
              <a:gd name="connsiteX6" fmla="*/ 1045464 w 11522069"/>
              <a:gd name="connsiteY6" fmla="*/ 6281411 h 6281411"/>
              <a:gd name="connsiteX7" fmla="*/ 0 w 11522069"/>
              <a:gd name="connsiteY7" fmla="*/ 5235947 h 6281411"/>
              <a:gd name="connsiteX8" fmla="*/ 0 w 11522069"/>
              <a:gd name="connsiteY8" fmla="*/ 881562 h 6281411"/>
              <a:gd name="connsiteX0" fmla="*/ 0 w 11522069"/>
              <a:gd name="connsiteY0" fmla="*/ 881562 h 6281411"/>
              <a:gd name="connsiteX1" fmla="*/ 700408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475976 w 11522069"/>
              <a:gd name="connsiteY5" fmla="*/ 6281411 h 6281411"/>
              <a:gd name="connsiteX6" fmla="*/ 1045464 w 11522069"/>
              <a:gd name="connsiteY6" fmla="*/ 6281411 h 6281411"/>
              <a:gd name="connsiteX7" fmla="*/ 0 w 11522069"/>
              <a:gd name="connsiteY7" fmla="*/ 5555125 h 6281411"/>
              <a:gd name="connsiteX8" fmla="*/ 0 w 11522069"/>
              <a:gd name="connsiteY8" fmla="*/ 881562 h 6281411"/>
              <a:gd name="connsiteX0" fmla="*/ 0 w 11522069"/>
              <a:gd name="connsiteY0" fmla="*/ 881562 h 6281411"/>
              <a:gd name="connsiteX1" fmla="*/ 700408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795153 w 11522069"/>
              <a:gd name="connsiteY5" fmla="*/ 6246905 h 6281411"/>
              <a:gd name="connsiteX6" fmla="*/ 1045464 w 11522069"/>
              <a:gd name="connsiteY6" fmla="*/ 6281411 h 6281411"/>
              <a:gd name="connsiteX7" fmla="*/ 0 w 11522069"/>
              <a:gd name="connsiteY7" fmla="*/ 5555125 h 6281411"/>
              <a:gd name="connsiteX8" fmla="*/ 0 w 11522069"/>
              <a:gd name="connsiteY8" fmla="*/ 881562 h 6281411"/>
              <a:gd name="connsiteX0" fmla="*/ 0 w 11530695"/>
              <a:gd name="connsiteY0" fmla="*/ 829803 h 6281411"/>
              <a:gd name="connsiteX1" fmla="*/ 709034 w 11530695"/>
              <a:gd name="connsiteY1" fmla="*/ 8627 h 6281411"/>
              <a:gd name="connsiteX2" fmla="*/ 10993560 w 11530695"/>
              <a:gd name="connsiteY2" fmla="*/ 0 h 6281411"/>
              <a:gd name="connsiteX3" fmla="*/ 11530066 w 11530695"/>
              <a:gd name="connsiteY3" fmla="*/ 1054091 h 6281411"/>
              <a:gd name="connsiteX4" fmla="*/ 11530066 w 11530695"/>
              <a:gd name="connsiteY4" fmla="*/ 5235947 h 6281411"/>
              <a:gd name="connsiteX5" fmla="*/ 10803779 w 11530695"/>
              <a:gd name="connsiteY5" fmla="*/ 6246905 h 6281411"/>
              <a:gd name="connsiteX6" fmla="*/ 1054090 w 11530695"/>
              <a:gd name="connsiteY6" fmla="*/ 6281411 h 6281411"/>
              <a:gd name="connsiteX7" fmla="*/ 8626 w 11530695"/>
              <a:gd name="connsiteY7" fmla="*/ 5555125 h 6281411"/>
              <a:gd name="connsiteX8" fmla="*/ 0 w 11530695"/>
              <a:gd name="connsiteY8" fmla="*/ 829803 h 6281411"/>
              <a:gd name="connsiteX0" fmla="*/ 0 w 11530695"/>
              <a:gd name="connsiteY0" fmla="*/ 829803 h 6281411"/>
              <a:gd name="connsiteX1" fmla="*/ 622770 w 11530695"/>
              <a:gd name="connsiteY1" fmla="*/ 8627 h 6281411"/>
              <a:gd name="connsiteX2" fmla="*/ 10993560 w 11530695"/>
              <a:gd name="connsiteY2" fmla="*/ 0 h 6281411"/>
              <a:gd name="connsiteX3" fmla="*/ 11530066 w 11530695"/>
              <a:gd name="connsiteY3" fmla="*/ 1054091 h 6281411"/>
              <a:gd name="connsiteX4" fmla="*/ 11530066 w 11530695"/>
              <a:gd name="connsiteY4" fmla="*/ 5235947 h 6281411"/>
              <a:gd name="connsiteX5" fmla="*/ 10803779 w 11530695"/>
              <a:gd name="connsiteY5" fmla="*/ 6246905 h 6281411"/>
              <a:gd name="connsiteX6" fmla="*/ 1054090 w 11530695"/>
              <a:gd name="connsiteY6" fmla="*/ 6281411 h 6281411"/>
              <a:gd name="connsiteX7" fmla="*/ 8626 w 11530695"/>
              <a:gd name="connsiteY7" fmla="*/ 5555125 h 6281411"/>
              <a:gd name="connsiteX8" fmla="*/ 0 w 11530695"/>
              <a:gd name="connsiteY8" fmla="*/ 829803 h 6281411"/>
              <a:gd name="connsiteX0" fmla="*/ 829 w 11531524"/>
              <a:gd name="connsiteY0" fmla="*/ 829803 h 6281447"/>
              <a:gd name="connsiteX1" fmla="*/ 623599 w 11531524"/>
              <a:gd name="connsiteY1" fmla="*/ 8627 h 6281447"/>
              <a:gd name="connsiteX2" fmla="*/ 10994389 w 11531524"/>
              <a:gd name="connsiteY2" fmla="*/ 0 h 6281447"/>
              <a:gd name="connsiteX3" fmla="*/ 11530895 w 11531524"/>
              <a:gd name="connsiteY3" fmla="*/ 1054091 h 6281447"/>
              <a:gd name="connsiteX4" fmla="*/ 11530895 w 11531524"/>
              <a:gd name="connsiteY4" fmla="*/ 5235947 h 6281447"/>
              <a:gd name="connsiteX5" fmla="*/ 10804608 w 11531524"/>
              <a:gd name="connsiteY5" fmla="*/ 6246905 h 6281447"/>
              <a:gd name="connsiteX6" fmla="*/ 1054919 w 11531524"/>
              <a:gd name="connsiteY6" fmla="*/ 6281411 h 6281447"/>
              <a:gd name="connsiteX7" fmla="*/ 829 w 11531524"/>
              <a:gd name="connsiteY7" fmla="*/ 5719027 h 6281447"/>
              <a:gd name="connsiteX8" fmla="*/ 829 w 11531524"/>
              <a:gd name="connsiteY8" fmla="*/ 829803 h 6281447"/>
              <a:gd name="connsiteX0" fmla="*/ 0 w 11539321"/>
              <a:gd name="connsiteY0" fmla="*/ 959199 h 6281447"/>
              <a:gd name="connsiteX1" fmla="*/ 631396 w 11539321"/>
              <a:gd name="connsiteY1" fmla="*/ 8627 h 6281447"/>
              <a:gd name="connsiteX2" fmla="*/ 11002186 w 11539321"/>
              <a:gd name="connsiteY2" fmla="*/ 0 h 6281447"/>
              <a:gd name="connsiteX3" fmla="*/ 11538692 w 11539321"/>
              <a:gd name="connsiteY3" fmla="*/ 1054091 h 6281447"/>
              <a:gd name="connsiteX4" fmla="*/ 11538692 w 11539321"/>
              <a:gd name="connsiteY4" fmla="*/ 5235947 h 6281447"/>
              <a:gd name="connsiteX5" fmla="*/ 10812405 w 11539321"/>
              <a:gd name="connsiteY5" fmla="*/ 6246905 h 6281447"/>
              <a:gd name="connsiteX6" fmla="*/ 1062716 w 11539321"/>
              <a:gd name="connsiteY6" fmla="*/ 6281411 h 6281447"/>
              <a:gd name="connsiteX7" fmla="*/ 8626 w 11539321"/>
              <a:gd name="connsiteY7" fmla="*/ 5719027 h 6281447"/>
              <a:gd name="connsiteX8" fmla="*/ 0 w 11539321"/>
              <a:gd name="connsiteY8" fmla="*/ 959199 h 6281447"/>
              <a:gd name="connsiteX0" fmla="*/ 0 w 11539321"/>
              <a:gd name="connsiteY0" fmla="*/ 967825 h 6290073"/>
              <a:gd name="connsiteX1" fmla="*/ 683155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1062717 h 6290073"/>
              <a:gd name="connsiteX4" fmla="*/ 11538692 w 11539321"/>
              <a:gd name="connsiteY4" fmla="*/ 5244573 h 6290073"/>
              <a:gd name="connsiteX5" fmla="*/ 10812405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67825 h 6290073"/>
              <a:gd name="connsiteX0" fmla="*/ 0 w 11539321"/>
              <a:gd name="connsiteY0" fmla="*/ 967825 h 6290073"/>
              <a:gd name="connsiteX1" fmla="*/ 683155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1062717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67825 h 6290073"/>
              <a:gd name="connsiteX0" fmla="*/ 0 w 11539321"/>
              <a:gd name="connsiteY0" fmla="*/ 967825 h 6290073"/>
              <a:gd name="connsiteX1" fmla="*/ 683155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985079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67825 h 6290073"/>
              <a:gd name="connsiteX0" fmla="*/ 0 w 11539321"/>
              <a:gd name="connsiteY0" fmla="*/ 967825 h 6290073"/>
              <a:gd name="connsiteX1" fmla="*/ 588264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985079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67825 h 6290073"/>
              <a:gd name="connsiteX0" fmla="*/ 0 w 11539321"/>
              <a:gd name="connsiteY0" fmla="*/ 950572 h 6290073"/>
              <a:gd name="connsiteX1" fmla="*/ 588264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985079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50572 h 6290073"/>
              <a:gd name="connsiteX0" fmla="*/ 0 w 11539321"/>
              <a:gd name="connsiteY0" fmla="*/ 950572 h 6290073"/>
              <a:gd name="connsiteX1" fmla="*/ 614143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985079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50572 h 629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39321" h="6290073">
                <a:moveTo>
                  <a:pt x="0" y="950572"/>
                </a:moveTo>
                <a:cubicBezTo>
                  <a:pt x="0" y="373178"/>
                  <a:pt x="36749" y="0"/>
                  <a:pt x="614143" y="0"/>
                </a:cubicBezTo>
                <a:lnTo>
                  <a:pt x="11002186" y="8626"/>
                </a:lnTo>
                <a:cubicBezTo>
                  <a:pt x="11579580" y="8626"/>
                  <a:pt x="11538692" y="407685"/>
                  <a:pt x="11538692" y="985079"/>
                </a:cubicBezTo>
                <a:lnTo>
                  <a:pt x="11538692" y="5244573"/>
                </a:lnTo>
                <a:cubicBezTo>
                  <a:pt x="11538692" y="5821967"/>
                  <a:pt x="11484690" y="6255531"/>
                  <a:pt x="10907296" y="6255531"/>
                </a:cubicBezTo>
                <a:lnTo>
                  <a:pt x="1062716" y="6290037"/>
                </a:lnTo>
                <a:cubicBezTo>
                  <a:pt x="485322" y="6290037"/>
                  <a:pt x="8626" y="6305047"/>
                  <a:pt x="8626" y="5727653"/>
                </a:cubicBezTo>
                <a:cubicBezTo>
                  <a:pt x="5751" y="4152546"/>
                  <a:pt x="2875" y="2525679"/>
                  <a:pt x="0" y="95057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Alternate Process 3">
            <a:extLst>
              <a:ext uri="{FF2B5EF4-FFF2-40B4-BE49-F238E27FC236}">
                <a16:creationId xmlns:a16="http://schemas.microsoft.com/office/drawing/2014/main" id="{8CA52D46-5C22-DAB0-94D9-CB9867CB860D}"/>
              </a:ext>
            </a:extLst>
          </p:cNvPr>
          <p:cNvSpPr/>
          <p:nvPr/>
        </p:nvSpPr>
        <p:spPr>
          <a:xfrm>
            <a:off x="8073875" y="3548909"/>
            <a:ext cx="3447288" cy="2724912"/>
          </a:xfrm>
          <a:custGeom>
            <a:avLst/>
            <a:gdLst>
              <a:gd name="connsiteX0" fmla="*/ 0 w 11521440"/>
              <a:gd name="connsiteY0" fmla="*/ 1045464 h 6272784"/>
              <a:gd name="connsiteX1" fmla="*/ 1045464 w 11521440"/>
              <a:gd name="connsiteY1" fmla="*/ 0 h 6272784"/>
              <a:gd name="connsiteX2" fmla="*/ 10475976 w 11521440"/>
              <a:gd name="connsiteY2" fmla="*/ 0 h 6272784"/>
              <a:gd name="connsiteX3" fmla="*/ 11521440 w 11521440"/>
              <a:gd name="connsiteY3" fmla="*/ 1045464 h 6272784"/>
              <a:gd name="connsiteX4" fmla="*/ 11521440 w 11521440"/>
              <a:gd name="connsiteY4" fmla="*/ 5227320 h 6272784"/>
              <a:gd name="connsiteX5" fmla="*/ 10475976 w 11521440"/>
              <a:gd name="connsiteY5" fmla="*/ 6272784 h 6272784"/>
              <a:gd name="connsiteX6" fmla="*/ 1045464 w 11521440"/>
              <a:gd name="connsiteY6" fmla="*/ 6272784 h 6272784"/>
              <a:gd name="connsiteX7" fmla="*/ 0 w 11521440"/>
              <a:gd name="connsiteY7" fmla="*/ 5227320 h 6272784"/>
              <a:gd name="connsiteX8" fmla="*/ 0 w 11521440"/>
              <a:gd name="connsiteY8" fmla="*/ 1045464 h 6272784"/>
              <a:gd name="connsiteX0" fmla="*/ 0 w 11522069"/>
              <a:gd name="connsiteY0" fmla="*/ 1054091 h 6281411"/>
              <a:gd name="connsiteX1" fmla="*/ 1045464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475976 w 11522069"/>
              <a:gd name="connsiteY5" fmla="*/ 6281411 h 6281411"/>
              <a:gd name="connsiteX6" fmla="*/ 1045464 w 11522069"/>
              <a:gd name="connsiteY6" fmla="*/ 6281411 h 6281411"/>
              <a:gd name="connsiteX7" fmla="*/ 0 w 11522069"/>
              <a:gd name="connsiteY7" fmla="*/ 5235947 h 6281411"/>
              <a:gd name="connsiteX8" fmla="*/ 0 w 11522069"/>
              <a:gd name="connsiteY8" fmla="*/ 1054091 h 6281411"/>
              <a:gd name="connsiteX0" fmla="*/ 0 w 11522069"/>
              <a:gd name="connsiteY0" fmla="*/ 1054091 h 6281411"/>
              <a:gd name="connsiteX1" fmla="*/ 700408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475976 w 11522069"/>
              <a:gd name="connsiteY5" fmla="*/ 6281411 h 6281411"/>
              <a:gd name="connsiteX6" fmla="*/ 1045464 w 11522069"/>
              <a:gd name="connsiteY6" fmla="*/ 6281411 h 6281411"/>
              <a:gd name="connsiteX7" fmla="*/ 0 w 11522069"/>
              <a:gd name="connsiteY7" fmla="*/ 5235947 h 6281411"/>
              <a:gd name="connsiteX8" fmla="*/ 0 w 11522069"/>
              <a:gd name="connsiteY8" fmla="*/ 1054091 h 6281411"/>
              <a:gd name="connsiteX0" fmla="*/ 0 w 11522069"/>
              <a:gd name="connsiteY0" fmla="*/ 881562 h 6281411"/>
              <a:gd name="connsiteX1" fmla="*/ 700408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475976 w 11522069"/>
              <a:gd name="connsiteY5" fmla="*/ 6281411 h 6281411"/>
              <a:gd name="connsiteX6" fmla="*/ 1045464 w 11522069"/>
              <a:gd name="connsiteY6" fmla="*/ 6281411 h 6281411"/>
              <a:gd name="connsiteX7" fmla="*/ 0 w 11522069"/>
              <a:gd name="connsiteY7" fmla="*/ 5235947 h 6281411"/>
              <a:gd name="connsiteX8" fmla="*/ 0 w 11522069"/>
              <a:gd name="connsiteY8" fmla="*/ 881562 h 6281411"/>
              <a:gd name="connsiteX0" fmla="*/ 0 w 11522069"/>
              <a:gd name="connsiteY0" fmla="*/ 881562 h 6281411"/>
              <a:gd name="connsiteX1" fmla="*/ 700408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475976 w 11522069"/>
              <a:gd name="connsiteY5" fmla="*/ 6281411 h 6281411"/>
              <a:gd name="connsiteX6" fmla="*/ 1045464 w 11522069"/>
              <a:gd name="connsiteY6" fmla="*/ 6281411 h 6281411"/>
              <a:gd name="connsiteX7" fmla="*/ 0 w 11522069"/>
              <a:gd name="connsiteY7" fmla="*/ 5555125 h 6281411"/>
              <a:gd name="connsiteX8" fmla="*/ 0 w 11522069"/>
              <a:gd name="connsiteY8" fmla="*/ 881562 h 6281411"/>
              <a:gd name="connsiteX0" fmla="*/ 0 w 11522069"/>
              <a:gd name="connsiteY0" fmla="*/ 881562 h 6281411"/>
              <a:gd name="connsiteX1" fmla="*/ 700408 w 11522069"/>
              <a:gd name="connsiteY1" fmla="*/ 8627 h 6281411"/>
              <a:gd name="connsiteX2" fmla="*/ 10984934 w 11522069"/>
              <a:gd name="connsiteY2" fmla="*/ 0 h 6281411"/>
              <a:gd name="connsiteX3" fmla="*/ 11521440 w 11522069"/>
              <a:gd name="connsiteY3" fmla="*/ 1054091 h 6281411"/>
              <a:gd name="connsiteX4" fmla="*/ 11521440 w 11522069"/>
              <a:gd name="connsiteY4" fmla="*/ 5235947 h 6281411"/>
              <a:gd name="connsiteX5" fmla="*/ 10795153 w 11522069"/>
              <a:gd name="connsiteY5" fmla="*/ 6246905 h 6281411"/>
              <a:gd name="connsiteX6" fmla="*/ 1045464 w 11522069"/>
              <a:gd name="connsiteY6" fmla="*/ 6281411 h 6281411"/>
              <a:gd name="connsiteX7" fmla="*/ 0 w 11522069"/>
              <a:gd name="connsiteY7" fmla="*/ 5555125 h 6281411"/>
              <a:gd name="connsiteX8" fmla="*/ 0 w 11522069"/>
              <a:gd name="connsiteY8" fmla="*/ 881562 h 6281411"/>
              <a:gd name="connsiteX0" fmla="*/ 0 w 11530695"/>
              <a:gd name="connsiteY0" fmla="*/ 829803 h 6281411"/>
              <a:gd name="connsiteX1" fmla="*/ 709034 w 11530695"/>
              <a:gd name="connsiteY1" fmla="*/ 8627 h 6281411"/>
              <a:gd name="connsiteX2" fmla="*/ 10993560 w 11530695"/>
              <a:gd name="connsiteY2" fmla="*/ 0 h 6281411"/>
              <a:gd name="connsiteX3" fmla="*/ 11530066 w 11530695"/>
              <a:gd name="connsiteY3" fmla="*/ 1054091 h 6281411"/>
              <a:gd name="connsiteX4" fmla="*/ 11530066 w 11530695"/>
              <a:gd name="connsiteY4" fmla="*/ 5235947 h 6281411"/>
              <a:gd name="connsiteX5" fmla="*/ 10803779 w 11530695"/>
              <a:gd name="connsiteY5" fmla="*/ 6246905 h 6281411"/>
              <a:gd name="connsiteX6" fmla="*/ 1054090 w 11530695"/>
              <a:gd name="connsiteY6" fmla="*/ 6281411 h 6281411"/>
              <a:gd name="connsiteX7" fmla="*/ 8626 w 11530695"/>
              <a:gd name="connsiteY7" fmla="*/ 5555125 h 6281411"/>
              <a:gd name="connsiteX8" fmla="*/ 0 w 11530695"/>
              <a:gd name="connsiteY8" fmla="*/ 829803 h 6281411"/>
              <a:gd name="connsiteX0" fmla="*/ 0 w 11530695"/>
              <a:gd name="connsiteY0" fmla="*/ 829803 h 6281411"/>
              <a:gd name="connsiteX1" fmla="*/ 622770 w 11530695"/>
              <a:gd name="connsiteY1" fmla="*/ 8627 h 6281411"/>
              <a:gd name="connsiteX2" fmla="*/ 10993560 w 11530695"/>
              <a:gd name="connsiteY2" fmla="*/ 0 h 6281411"/>
              <a:gd name="connsiteX3" fmla="*/ 11530066 w 11530695"/>
              <a:gd name="connsiteY3" fmla="*/ 1054091 h 6281411"/>
              <a:gd name="connsiteX4" fmla="*/ 11530066 w 11530695"/>
              <a:gd name="connsiteY4" fmla="*/ 5235947 h 6281411"/>
              <a:gd name="connsiteX5" fmla="*/ 10803779 w 11530695"/>
              <a:gd name="connsiteY5" fmla="*/ 6246905 h 6281411"/>
              <a:gd name="connsiteX6" fmla="*/ 1054090 w 11530695"/>
              <a:gd name="connsiteY6" fmla="*/ 6281411 h 6281411"/>
              <a:gd name="connsiteX7" fmla="*/ 8626 w 11530695"/>
              <a:gd name="connsiteY7" fmla="*/ 5555125 h 6281411"/>
              <a:gd name="connsiteX8" fmla="*/ 0 w 11530695"/>
              <a:gd name="connsiteY8" fmla="*/ 829803 h 6281411"/>
              <a:gd name="connsiteX0" fmla="*/ 829 w 11531524"/>
              <a:gd name="connsiteY0" fmla="*/ 829803 h 6281447"/>
              <a:gd name="connsiteX1" fmla="*/ 623599 w 11531524"/>
              <a:gd name="connsiteY1" fmla="*/ 8627 h 6281447"/>
              <a:gd name="connsiteX2" fmla="*/ 10994389 w 11531524"/>
              <a:gd name="connsiteY2" fmla="*/ 0 h 6281447"/>
              <a:gd name="connsiteX3" fmla="*/ 11530895 w 11531524"/>
              <a:gd name="connsiteY3" fmla="*/ 1054091 h 6281447"/>
              <a:gd name="connsiteX4" fmla="*/ 11530895 w 11531524"/>
              <a:gd name="connsiteY4" fmla="*/ 5235947 h 6281447"/>
              <a:gd name="connsiteX5" fmla="*/ 10804608 w 11531524"/>
              <a:gd name="connsiteY5" fmla="*/ 6246905 h 6281447"/>
              <a:gd name="connsiteX6" fmla="*/ 1054919 w 11531524"/>
              <a:gd name="connsiteY6" fmla="*/ 6281411 h 6281447"/>
              <a:gd name="connsiteX7" fmla="*/ 829 w 11531524"/>
              <a:gd name="connsiteY7" fmla="*/ 5719027 h 6281447"/>
              <a:gd name="connsiteX8" fmla="*/ 829 w 11531524"/>
              <a:gd name="connsiteY8" fmla="*/ 829803 h 6281447"/>
              <a:gd name="connsiteX0" fmla="*/ 0 w 11539321"/>
              <a:gd name="connsiteY0" fmla="*/ 959199 h 6281447"/>
              <a:gd name="connsiteX1" fmla="*/ 631396 w 11539321"/>
              <a:gd name="connsiteY1" fmla="*/ 8627 h 6281447"/>
              <a:gd name="connsiteX2" fmla="*/ 11002186 w 11539321"/>
              <a:gd name="connsiteY2" fmla="*/ 0 h 6281447"/>
              <a:gd name="connsiteX3" fmla="*/ 11538692 w 11539321"/>
              <a:gd name="connsiteY3" fmla="*/ 1054091 h 6281447"/>
              <a:gd name="connsiteX4" fmla="*/ 11538692 w 11539321"/>
              <a:gd name="connsiteY4" fmla="*/ 5235947 h 6281447"/>
              <a:gd name="connsiteX5" fmla="*/ 10812405 w 11539321"/>
              <a:gd name="connsiteY5" fmla="*/ 6246905 h 6281447"/>
              <a:gd name="connsiteX6" fmla="*/ 1062716 w 11539321"/>
              <a:gd name="connsiteY6" fmla="*/ 6281411 h 6281447"/>
              <a:gd name="connsiteX7" fmla="*/ 8626 w 11539321"/>
              <a:gd name="connsiteY7" fmla="*/ 5719027 h 6281447"/>
              <a:gd name="connsiteX8" fmla="*/ 0 w 11539321"/>
              <a:gd name="connsiteY8" fmla="*/ 959199 h 6281447"/>
              <a:gd name="connsiteX0" fmla="*/ 0 w 11539321"/>
              <a:gd name="connsiteY0" fmla="*/ 967825 h 6290073"/>
              <a:gd name="connsiteX1" fmla="*/ 683155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1062717 h 6290073"/>
              <a:gd name="connsiteX4" fmla="*/ 11538692 w 11539321"/>
              <a:gd name="connsiteY4" fmla="*/ 5244573 h 6290073"/>
              <a:gd name="connsiteX5" fmla="*/ 10812405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67825 h 6290073"/>
              <a:gd name="connsiteX0" fmla="*/ 0 w 11539321"/>
              <a:gd name="connsiteY0" fmla="*/ 967825 h 6290073"/>
              <a:gd name="connsiteX1" fmla="*/ 683155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1062717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67825 h 6290073"/>
              <a:gd name="connsiteX0" fmla="*/ 0 w 11539321"/>
              <a:gd name="connsiteY0" fmla="*/ 967825 h 6290073"/>
              <a:gd name="connsiteX1" fmla="*/ 683155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985079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67825 h 6290073"/>
              <a:gd name="connsiteX0" fmla="*/ 0 w 11539321"/>
              <a:gd name="connsiteY0" fmla="*/ 967825 h 6290073"/>
              <a:gd name="connsiteX1" fmla="*/ 588264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985079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67825 h 6290073"/>
              <a:gd name="connsiteX0" fmla="*/ 0 w 11539321"/>
              <a:gd name="connsiteY0" fmla="*/ 950572 h 6290073"/>
              <a:gd name="connsiteX1" fmla="*/ 588264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985079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50572 h 6290073"/>
              <a:gd name="connsiteX0" fmla="*/ 0 w 11539321"/>
              <a:gd name="connsiteY0" fmla="*/ 950572 h 6290073"/>
              <a:gd name="connsiteX1" fmla="*/ 614143 w 11539321"/>
              <a:gd name="connsiteY1" fmla="*/ 0 h 6290073"/>
              <a:gd name="connsiteX2" fmla="*/ 11002186 w 11539321"/>
              <a:gd name="connsiteY2" fmla="*/ 8626 h 6290073"/>
              <a:gd name="connsiteX3" fmla="*/ 11538692 w 11539321"/>
              <a:gd name="connsiteY3" fmla="*/ 985079 h 6290073"/>
              <a:gd name="connsiteX4" fmla="*/ 11538692 w 11539321"/>
              <a:gd name="connsiteY4" fmla="*/ 5244573 h 6290073"/>
              <a:gd name="connsiteX5" fmla="*/ 10907296 w 11539321"/>
              <a:gd name="connsiteY5" fmla="*/ 6255531 h 6290073"/>
              <a:gd name="connsiteX6" fmla="*/ 1062716 w 11539321"/>
              <a:gd name="connsiteY6" fmla="*/ 6290037 h 6290073"/>
              <a:gd name="connsiteX7" fmla="*/ 8626 w 11539321"/>
              <a:gd name="connsiteY7" fmla="*/ 5727653 h 6290073"/>
              <a:gd name="connsiteX8" fmla="*/ 0 w 11539321"/>
              <a:gd name="connsiteY8" fmla="*/ 950572 h 629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39321" h="6290073">
                <a:moveTo>
                  <a:pt x="0" y="950572"/>
                </a:moveTo>
                <a:cubicBezTo>
                  <a:pt x="0" y="373178"/>
                  <a:pt x="36749" y="0"/>
                  <a:pt x="614143" y="0"/>
                </a:cubicBezTo>
                <a:lnTo>
                  <a:pt x="11002186" y="8626"/>
                </a:lnTo>
                <a:cubicBezTo>
                  <a:pt x="11579580" y="8626"/>
                  <a:pt x="11538692" y="407685"/>
                  <a:pt x="11538692" y="985079"/>
                </a:cubicBezTo>
                <a:lnTo>
                  <a:pt x="11538692" y="5244573"/>
                </a:lnTo>
                <a:cubicBezTo>
                  <a:pt x="11538692" y="5821967"/>
                  <a:pt x="11484690" y="6255531"/>
                  <a:pt x="10907296" y="6255531"/>
                </a:cubicBezTo>
                <a:lnTo>
                  <a:pt x="1062716" y="6290037"/>
                </a:lnTo>
                <a:cubicBezTo>
                  <a:pt x="485322" y="6290037"/>
                  <a:pt x="8626" y="6305047"/>
                  <a:pt x="8626" y="5727653"/>
                </a:cubicBezTo>
                <a:cubicBezTo>
                  <a:pt x="5751" y="4152546"/>
                  <a:pt x="2875" y="2525679"/>
                  <a:pt x="0" y="95057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205A8-B2D3-FF44-F914-D1246CC91DDB}"/>
              </a:ext>
            </a:extLst>
          </p:cNvPr>
          <p:cNvSpPr txBox="1"/>
          <p:nvPr/>
        </p:nvSpPr>
        <p:spPr>
          <a:xfrm>
            <a:off x="1577328" y="670446"/>
            <a:ext cx="3441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HR ATTRITION 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Elephant" panose="02020904090505020303" pitchFamily="18" charset="0"/>
              </a:rPr>
              <a:t>Dashboard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A79F4-32BE-1A63-3081-FF5AF7937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6" y="508024"/>
            <a:ext cx="829417" cy="829417"/>
          </a:xfrm>
          <a:prstGeom prst="rect">
            <a:avLst/>
          </a:prstGeom>
        </p:spPr>
      </p:pic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E82E9547-07C8-2EB2-D034-0D3FF1DAA13B}"/>
              </a:ext>
            </a:extLst>
          </p:cNvPr>
          <p:cNvSpPr/>
          <p:nvPr/>
        </p:nvSpPr>
        <p:spPr>
          <a:xfrm>
            <a:off x="670836" y="1309341"/>
            <a:ext cx="2719345" cy="45719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0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Elephant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Sreylin Chey</dc:creator>
  <cp:lastModifiedBy>Sreylin Chey</cp:lastModifiedBy>
  <cp:revision>1</cp:revision>
  <dcterms:created xsi:type="dcterms:W3CDTF">2023-07-13T08:46:48Z</dcterms:created>
  <dcterms:modified xsi:type="dcterms:W3CDTF">2023-07-13T10:26:43Z</dcterms:modified>
</cp:coreProperties>
</file>