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A60"/>
    <a:srgbClr val="A7A547"/>
    <a:srgbClr val="B1BA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97" d="100"/>
          <a:sy n="97" d="100"/>
        </p:scale>
        <p:origin x="-6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F59C-E578-4456-BD6D-23DF530A4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3D68C-FD20-4268-A0FC-129A96092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8F415-1164-4A12-B995-D0E83C053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02C5-85C5-491E-A0C3-F7A3AFF9F9F2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03CFD-5123-452B-829E-55CC314F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411F9-8234-47C1-8D8E-F4B014FD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3FF7-DF11-4633-971A-ED6C1400C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1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0273-2BC4-4C4F-B3F2-12E46FDB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94643-5AC7-43BC-8F64-397874D67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05B09-EE39-4730-849B-2D403AEA7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02C5-85C5-491E-A0C3-F7A3AFF9F9F2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91386-045C-410B-AC11-FEFCBF20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8E43D-7366-4A66-AA67-94B43A42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3FF7-DF11-4633-971A-ED6C1400C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7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C0F1A0-1675-4C74-9511-1ADDFA985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238B6-F48C-49FB-B54F-CB2D413F2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A72A7-DBC8-42E2-BC78-037489DF6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02C5-85C5-491E-A0C3-F7A3AFF9F9F2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B9EFF-BA22-4896-9EA9-AFF276EEE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A107E-343E-4410-B95F-E1917B0B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3FF7-DF11-4633-971A-ED6C1400C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33F0-6EB6-47CA-867A-A8BC9264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9EEEA-1D1F-4A24-A093-AC4EC8F30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30CCB-0863-4B79-B92A-D19B67508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02C5-85C5-491E-A0C3-F7A3AFF9F9F2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2D375-7BE2-4865-BF3B-30AE4F99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E47C8-BCBC-49A2-93ED-22C0A876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3FF7-DF11-4633-971A-ED6C1400C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61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C228-D5C5-4A81-B338-40A443DBF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24FA2-2EBD-41DE-B83F-3E0A0B801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CD79A-1D88-4A3A-BC65-83A83B86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02C5-85C5-491E-A0C3-F7A3AFF9F9F2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3D049-8924-4351-96E6-0A0D812B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01E6-83BD-4DF2-8B47-593E9671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3FF7-DF11-4633-971A-ED6C1400C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4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053E8-3DE9-463D-8DDA-41DD2B67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599FE-6DAC-4B64-A98E-A11F891A7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8AE3D-F02B-4370-8085-9137ACB0F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30112-F83D-4CF6-9124-B39E59CB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02C5-85C5-491E-A0C3-F7A3AFF9F9F2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C2C68-428A-4730-8969-8D4EF474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F0C60-BED8-453F-A537-D3C07B7DB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3FF7-DF11-4633-971A-ED6C1400C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6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12E3-DE6C-4F8C-8C7F-05157B1F7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B70BC-4860-4E33-B134-3EB3EE4F8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CAF1A-2E0A-49EE-95C4-A5C269487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51AC1-F726-4B7F-8AB1-700550FC7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EC8D3B-4D24-4187-BBD1-EB30D22042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D37CE7-8DBD-4688-8B0A-1382E7C6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02C5-85C5-491E-A0C3-F7A3AFF9F9F2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F7F6A3-594A-4BD6-AF1B-78A27A69A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559BE1-DF0E-4C1D-A5BA-8327AFF6C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3FF7-DF11-4633-971A-ED6C1400C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9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CEF3-824E-4815-961A-D65C8D525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25E269-E23F-4B36-BE5A-DB45C427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02C5-85C5-491E-A0C3-F7A3AFF9F9F2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72DC3-687F-4C10-94EE-9F71873F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ABDF4-7572-406E-AE98-A3E7DB48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3FF7-DF11-4633-971A-ED6C1400C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EC542D-7838-4D96-B3B5-0FB0139F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02C5-85C5-491E-A0C3-F7A3AFF9F9F2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CB4530-7284-47E0-9127-083BD568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A5139-703F-4DA7-9D51-9D8DFAD9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3FF7-DF11-4633-971A-ED6C1400C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4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1FA41-2E77-455A-B2AF-C1C74221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84EC6-C4B0-4785-88D8-860C3C900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107F7-75B3-40FF-AE54-544C9626B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8B34B-D0D3-413F-9E4F-0450339F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02C5-85C5-491E-A0C3-F7A3AFF9F9F2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735DB-66AA-422F-BE89-A9C911FC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05FC2-D74B-4667-A685-5B1FD62C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3FF7-DF11-4633-971A-ED6C1400C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5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52CAC-D463-4C03-85BF-3AF3098D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18A3B-FDD8-46D3-B4D7-45AB2AD33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C03F7-7CB5-41F6-8712-99719F6F6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7ACF6-29B5-45DD-B440-80AF25AC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02C5-85C5-491E-A0C3-F7A3AFF9F9F2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29CA8-DE82-4D31-B89B-FC84FC27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A24FE-5B37-4FA0-A9E8-5D1D7FB6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3FF7-DF11-4633-971A-ED6C1400C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4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381D3E-D13A-4392-B289-F47AD4047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BF5ED-DDAC-4139-8171-D0EA5683E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591D4-AB9A-4085-81CC-CF00FAE9A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102C5-85C5-491E-A0C3-F7A3AFF9F9F2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F5F5F-ADC6-43D3-815A-2D6DF7447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12507-3483-4DC7-834B-AE103A782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3FF7-DF11-4633-971A-ED6C1400C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9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86470-9CB1-423F-8EC5-01FE545CBFBC}"/>
              </a:ext>
            </a:extLst>
          </p:cNvPr>
          <p:cNvCxnSpPr>
            <a:cxnSpLocks/>
          </p:cNvCxnSpPr>
          <p:nvPr/>
        </p:nvCxnSpPr>
        <p:spPr>
          <a:xfrm>
            <a:off x="1054753" y="704194"/>
            <a:ext cx="2118414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0AF2F4-8442-4441-85C1-5B23DE766899}"/>
              </a:ext>
            </a:extLst>
          </p:cNvPr>
          <p:cNvSpPr/>
          <p:nvPr/>
        </p:nvSpPr>
        <p:spPr>
          <a:xfrm>
            <a:off x="1054753" y="2078196"/>
            <a:ext cx="2121777" cy="640580"/>
          </a:xfrm>
          <a:prstGeom prst="roundRect">
            <a:avLst>
              <a:gd name="adj" fmla="val 8225"/>
            </a:avLst>
          </a:prstGeom>
          <a:solidFill>
            <a:srgbClr val="BCBA60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53C275-E383-4259-8045-3513F0C6C72A}"/>
              </a:ext>
            </a:extLst>
          </p:cNvPr>
          <p:cNvCxnSpPr>
            <a:cxnSpLocks/>
          </p:cNvCxnSpPr>
          <p:nvPr/>
        </p:nvCxnSpPr>
        <p:spPr>
          <a:xfrm flipV="1">
            <a:off x="4291718" y="702737"/>
            <a:ext cx="218012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503A3C3-531C-45BC-86A2-A3CCAACBE477}"/>
              </a:ext>
            </a:extLst>
          </p:cNvPr>
          <p:cNvSpPr/>
          <p:nvPr/>
        </p:nvSpPr>
        <p:spPr>
          <a:xfrm>
            <a:off x="4291721" y="1543835"/>
            <a:ext cx="2121777" cy="1196394"/>
          </a:xfrm>
          <a:prstGeom prst="roundRect">
            <a:avLst>
              <a:gd name="adj" fmla="val 8225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4" name="Rectangle: Top Corners Rounded 23">
            <a:extLst>
              <a:ext uri="{FF2B5EF4-FFF2-40B4-BE49-F238E27FC236}">
                <a16:creationId xmlns:a16="http://schemas.microsoft.com/office/drawing/2014/main" id="{B3922407-F4AF-4F0D-A9B0-A592E3234AC8}"/>
              </a:ext>
            </a:extLst>
          </p:cNvPr>
          <p:cNvSpPr/>
          <p:nvPr/>
        </p:nvSpPr>
        <p:spPr>
          <a:xfrm>
            <a:off x="4291723" y="1543835"/>
            <a:ext cx="2121777" cy="398368"/>
          </a:xfrm>
          <a:prstGeom prst="round2SameRect">
            <a:avLst>
              <a:gd name="adj1" fmla="val 23574"/>
              <a:gd name="adj2" fmla="val 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Headnode role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836D88-3E5B-4032-BF41-795A9D37D6A8}"/>
              </a:ext>
            </a:extLst>
          </p:cNvPr>
          <p:cNvSpPr/>
          <p:nvPr/>
        </p:nvSpPr>
        <p:spPr>
          <a:xfrm>
            <a:off x="4291722" y="1942203"/>
            <a:ext cx="2121777" cy="39836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Clusnode role</a:t>
            </a:r>
          </a:p>
        </p:txBody>
      </p:sp>
      <p:sp>
        <p:nvSpPr>
          <p:cNvPr id="26" name="Rectangle: Top Corners Rounded 25">
            <a:extLst>
              <a:ext uri="{FF2B5EF4-FFF2-40B4-BE49-F238E27FC236}">
                <a16:creationId xmlns:a16="http://schemas.microsoft.com/office/drawing/2014/main" id="{08E25029-DA63-45A3-B253-4C8E4C011D3D}"/>
              </a:ext>
            </a:extLst>
          </p:cNvPr>
          <p:cNvSpPr/>
          <p:nvPr/>
        </p:nvSpPr>
        <p:spPr>
          <a:xfrm>
            <a:off x="4291721" y="2340571"/>
            <a:ext cx="2121777" cy="398368"/>
          </a:xfrm>
          <a:prstGeom prst="round2SameRect">
            <a:avLst>
              <a:gd name="adj1" fmla="val 0"/>
              <a:gd name="adj2" fmla="val 22394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Client role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B1A484D9-E080-4D85-8959-0366410D7D20}"/>
              </a:ext>
            </a:extLst>
          </p:cNvPr>
          <p:cNvCxnSpPr>
            <a:cxnSpLocks/>
            <a:stCxn id="26" idx="2"/>
            <a:endCxn id="23" idx="1"/>
          </p:cNvCxnSpPr>
          <p:nvPr/>
        </p:nvCxnSpPr>
        <p:spPr>
          <a:xfrm rot="10800000">
            <a:off x="4291721" y="2142033"/>
            <a:ext cx="12700" cy="397723"/>
          </a:xfrm>
          <a:prstGeom prst="curvedConnector3">
            <a:avLst>
              <a:gd name="adj1" fmla="val 101658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5838E070-8308-45AA-9FE6-9501597C19A6}"/>
              </a:ext>
            </a:extLst>
          </p:cNvPr>
          <p:cNvCxnSpPr>
            <a:cxnSpLocks/>
            <a:stCxn id="26" idx="2"/>
            <a:endCxn id="24" idx="2"/>
          </p:cNvCxnSpPr>
          <p:nvPr/>
        </p:nvCxnSpPr>
        <p:spPr>
          <a:xfrm rot="10800000" flipH="1">
            <a:off x="4291721" y="1743019"/>
            <a:ext cx="2" cy="796736"/>
          </a:xfrm>
          <a:prstGeom prst="curvedConnector3">
            <a:avLst>
              <a:gd name="adj1" fmla="val -114300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42D4182-F23D-4B56-B78F-5D7DEA91FBC5}"/>
              </a:ext>
            </a:extLst>
          </p:cNvPr>
          <p:cNvCxnSpPr>
            <a:cxnSpLocks/>
          </p:cNvCxnSpPr>
          <p:nvPr/>
        </p:nvCxnSpPr>
        <p:spPr>
          <a:xfrm>
            <a:off x="7596964" y="704049"/>
            <a:ext cx="21184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87A5E0E-F425-46DD-986B-3E5113A6C695}"/>
              </a:ext>
            </a:extLst>
          </p:cNvPr>
          <p:cNvSpPr/>
          <p:nvPr/>
        </p:nvSpPr>
        <p:spPr>
          <a:xfrm>
            <a:off x="7593019" y="1139059"/>
            <a:ext cx="2121777" cy="1196394"/>
          </a:xfrm>
          <a:prstGeom prst="roundRect">
            <a:avLst>
              <a:gd name="adj" fmla="val 8225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6" name="Rectangle: Top Corners Rounded 45">
            <a:extLst>
              <a:ext uri="{FF2B5EF4-FFF2-40B4-BE49-F238E27FC236}">
                <a16:creationId xmlns:a16="http://schemas.microsoft.com/office/drawing/2014/main" id="{A3731DFE-F5D8-436F-9928-2D4BE2FA96D6}"/>
              </a:ext>
            </a:extLst>
          </p:cNvPr>
          <p:cNvSpPr/>
          <p:nvPr/>
        </p:nvSpPr>
        <p:spPr>
          <a:xfrm>
            <a:off x="7593021" y="1139059"/>
            <a:ext cx="2121777" cy="398368"/>
          </a:xfrm>
          <a:prstGeom prst="round2SameRect">
            <a:avLst>
              <a:gd name="adj1" fmla="val 23574"/>
              <a:gd name="adj2" fmla="val 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Headnode role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821E2A2-A578-4172-A250-0CBA1F7EE601}"/>
              </a:ext>
            </a:extLst>
          </p:cNvPr>
          <p:cNvSpPr/>
          <p:nvPr/>
        </p:nvSpPr>
        <p:spPr>
          <a:xfrm>
            <a:off x="7593020" y="1537427"/>
            <a:ext cx="2121777" cy="39836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Clusnode role</a:t>
            </a:r>
          </a:p>
        </p:txBody>
      </p:sp>
      <p:sp>
        <p:nvSpPr>
          <p:cNvPr id="48" name="Rectangle: Top Corners Rounded 47">
            <a:extLst>
              <a:ext uri="{FF2B5EF4-FFF2-40B4-BE49-F238E27FC236}">
                <a16:creationId xmlns:a16="http://schemas.microsoft.com/office/drawing/2014/main" id="{51513990-0E59-4051-95B5-FFC6DF911914}"/>
              </a:ext>
            </a:extLst>
          </p:cNvPr>
          <p:cNvSpPr/>
          <p:nvPr/>
        </p:nvSpPr>
        <p:spPr>
          <a:xfrm>
            <a:off x="7593019" y="1935795"/>
            <a:ext cx="2121777" cy="398368"/>
          </a:xfrm>
          <a:prstGeom prst="round2SameRect">
            <a:avLst>
              <a:gd name="adj1" fmla="val 0"/>
              <a:gd name="adj2" fmla="val 22394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Client role</a:t>
            </a:r>
          </a:p>
        </p:txBody>
      </p: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FCD7CE15-D15D-46A1-9A65-8B09A38DBAC8}"/>
              </a:ext>
            </a:extLst>
          </p:cNvPr>
          <p:cNvCxnSpPr>
            <a:cxnSpLocks/>
            <a:stCxn id="48" idx="0"/>
            <a:endCxn id="46" idx="0"/>
          </p:cNvCxnSpPr>
          <p:nvPr/>
        </p:nvCxnSpPr>
        <p:spPr>
          <a:xfrm flipV="1">
            <a:off x="9714796" y="1338243"/>
            <a:ext cx="2" cy="796736"/>
          </a:xfrm>
          <a:prstGeom prst="curvedConnector3">
            <a:avLst>
              <a:gd name="adj1" fmla="val 114301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675329C-3378-4957-AC6E-A52A52A27615}"/>
              </a:ext>
            </a:extLst>
          </p:cNvPr>
          <p:cNvSpPr/>
          <p:nvPr/>
        </p:nvSpPr>
        <p:spPr>
          <a:xfrm>
            <a:off x="4291719" y="3135957"/>
            <a:ext cx="2121777" cy="1196394"/>
          </a:xfrm>
          <a:prstGeom prst="roundRect">
            <a:avLst>
              <a:gd name="adj" fmla="val 8225"/>
            </a:avLst>
          </a:prstGeom>
          <a:ln w="285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2" name="Rectangle: Top Corners Rounded 51">
            <a:extLst>
              <a:ext uri="{FF2B5EF4-FFF2-40B4-BE49-F238E27FC236}">
                <a16:creationId xmlns:a16="http://schemas.microsoft.com/office/drawing/2014/main" id="{B3ED93FA-24C3-4558-AB65-CE5C14F6C1C3}"/>
              </a:ext>
            </a:extLst>
          </p:cNvPr>
          <p:cNvSpPr/>
          <p:nvPr/>
        </p:nvSpPr>
        <p:spPr>
          <a:xfrm>
            <a:off x="4291721" y="3135957"/>
            <a:ext cx="2121777" cy="398368"/>
          </a:xfrm>
          <a:prstGeom prst="round2SameRect">
            <a:avLst>
              <a:gd name="adj1" fmla="val 23574"/>
              <a:gd name="adj2" fmla="val 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Headnode role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0ADA18A-A557-46E7-B1A7-D822D9F38A2B}"/>
              </a:ext>
            </a:extLst>
          </p:cNvPr>
          <p:cNvSpPr/>
          <p:nvPr/>
        </p:nvSpPr>
        <p:spPr>
          <a:xfrm>
            <a:off x="4291720" y="3534325"/>
            <a:ext cx="2121777" cy="39836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Clusnode role</a:t>
            </a:r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18CCE36C-DD3C-4522-9F0C-44265254F2F8}"/>
              </a:ext>
            </a:extLst>
          </p:cNvPr>
          <p:cNvSpPr/>
          <p:nvPr/>
        </p:nvSpPr>
        <p:spPr>
          <a:xfrm>
            <a:off x="4291719" y="3932693"/>
            <a:ext cx="2121777" cy="398368"/>
          </a:xfrm>
          <a:prstGeom prst="round2SameRect">
            <a:avLst>
              <a:gd name="adj1" fmla="val 0"/>
              <a:gd name="adj2" fmla="val 22394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Client role</a:t>
            </a: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779F9D06-97A9-422B-BF88-B84A36F8DE69}"/>
              </a:ext>
            </a:extLst>
          </p:cNvPr>
          <p:cNvCxnSpPr>
            <a:stCxn id="54" idx="2"/>
            <a:endCxn id="51" idx="1"/>
          </p:cNvCxnSpPr>
          <p:nvPr/>
        </p:nvCxnSpPr>
        <p:spPr>
          <a:xfrm rot="10800000">
            <a:off x="4291719" y="3734155"/>
            <a:ext cx="12700" cy="397723"/>
          </a:xfrm>
          <a:prstGeom prst="curvedConnector3">
            <a:avLst>
              <a:gd name="adj1" fmla="val 1016583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6F2A93BD-F0BD-483E-B5D8-EBFC49D37E3B}"/>
              </a:ext>
            </a:extLst>
          </p:cNvPr>
          <p:cNvCxnSpPr>
            <a:cxnSpLocks/>
            <a:stCxn id="54" idx="2"/>
            <a:endCxn id="52" idx="2"/>
          </p:cNvCxnSpPr>
          <p:nvPr/>
        </p:nvCxnSpPr>
        <p:spPr>
          <a:xfrm rot="10800000" flipH="1">
            <a:off x="4291719" y="3335141"/>
            <a:ext cx="2" cy="796736"/>
          </a:xfrm>
          <a:prstGeom prst="curvedConnector3">
            <a:avLst>
              <a:gd name="adj1" fmla="val -11430000000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3FA905DE-17AC-420B-ADA3-0D8FBB8550DA}"/>
              </a:ext>
            </a:extLst>
          </p:cNvPr>
          <p:cNvCxnSpPr>
            <a:cxnSpLocks/>
          </p:cNvCxnSpPr>
          <p:nvPr/>
        </p:nvCxnSpPr>
        <p:spPr>
          <a:xfrm rot="10800000">
            <a:off x="9714797" y="1737256"/>
            <a:ext cx="12700" cy="397723"/>
          </a:xfrm>
          <a:prstGeom prst="curvedConnector3">
            <a:avLst>
              <a:gd name="adj1" fmla="val -88481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DD862208-7190-4ABA-A170-822FE378958E}"/>
              </a:ext>
            </a:extLst>
          </p:cNvPr>
          <p:cNvSpPr/>
          <p:nvPr/>
        </p:nvSpPr>
        <p:spPr>
          <a:xfrm>
            <a:off x="7580318" y="2735525"/>
            <a:ext cx="2121777" cy="1196394"/>
          </a:xfrm>
          <a:prstGeom prst="roundRect">
            <a:avLst>
              <a:gd name="adj" fmla="val 8225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8" name="Rectangle: Top Corners Rounded 57">
            <a:extLst>
              <a:ext uri="{FF2B5EF4-FFF2-40B4-BE49-F238E27FC236}">
                <a16:creationId xmlns:a16="http://schemas.microsoft.com/office/drawing/2014/main" id="{29674863-1594-4B1A-AA78-AC7E3E9361CA}"/>
              </a:ext>
            </a:extLst>
          </p:cNvPr>
          <p:cNvSpPr/>
          <p:nvPr/>
        </p:nvSpPr>
        <p:spPr>
          <a:xfrm>
            <a:off x="7580320" y="2735525"/>
            <a:ext cx="2121777" cy="398368"/>
          </a:xfrm>
          <a:prstGeom prst="round2SameRect">
            <a:avLst>
              <a:gd name="adj1" fmla="val 23574"/>
              <a:gd name="adj2" fmla="val 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Headnode role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F676313-D891-4C8B-AC81-B2F12B543C32}"/>
              </a:ext>
            </a:extLst>
          </p:cNvPr>
          <p:cNvSpPr/>
          <p:nvPr/>
        </p:nvSpPr>
        <p:spPr>
          <a:xfrm>
            <a:off x="7580319" y="3133893"/>
            <a:ext cx="2121777" cy="39836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Clusnode role</a:t>
            </a:r>
          </a:p>
        </p:txBody>
      </p:sp>
      <p:sp>
        <p:nvSpPr>
          <p:cNvPr id="60" name="Rectangle: Top Corners Rounded 59">
            <a:extLst>
              <a:ext uri="{FF2B5EF4-FFF2-40B4-BE49-F238E27FC236}">
                <a16:creationId xmlns:a16="http://schemas.microsoft.com/office/drawing/2014/main" id="{267E78EE-B0D1-4820-BCB8-DA4897757C91}"/>
              </a:ext>
            </a:extLst>
          </p:cNvPr>
          <p:cNvSpPr/>
          <p:nvPr/>
        </p:nvSpPr>
        <p:spPr>
          <a:xfrm>
            <a:off x="7580318" y="3532261"/>
            <a:ext cx="2121777" cy="398368"/>
          </a:xfrm>
          <a:prstGeom prst="round2SameRect">
            <a:avLst>
              <a:gd name="adj1" fmla="val 0"/>
              <a:gd name="adj2" fmla="val 22394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Client role</a:t>
            </a:r>
          </a:p>
        </p:txBody>
      </p: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C124322F-3C55-4A26-9347-90D812004D71}"/>
              </a:ext>
            </a:extLst>
          </p:cNvPr>
          <p:cNvCxnSpPr>
            <a:cxnSpLocks/>
            <a:stCxn id="60" idx="0"/>
            <a:endCxn id="58" idx="0"/>
          </p:cNvCxnSpPr>
          <p:nvPr/>
        </p:nvCxnSpPr>
        <p:spPr>
          <a:xfrm flipV="1">
            <a:off x="9702095" y="2934709"/>
            <a:ext cx="2" cy="796736"/>
          </a:xfrm>
          <a:prstGeom prst="curvedConnector3">
            <a:avLst>
              <a:gd name="adj1" fmla="val 114301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F0E7EAB2-60AB-4C6C-971B-BDE64702B831}"/>
              </a:ext>
            </a:extLst>
          </p:cNvPr>
          <p:cNvCxnSpPr>
            <a:cxnSpLocks/>
          </p:cNvCxnSpPr>
          <p:nvPr/>
        </p:nvCxnSpPr>
        <p:spPr>
          <a:xfrm rot="10800000">
            <a:off x="9702096" y="3333722"/>
            <a:ext cx="12700" cy="397723"/>
          </a:xfrm>
          <a:prstGeom prst="curvedConnector3">
            <a:avLst>
              <a:gd name="adj1" fmla="val -88481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F1A8BB1-C01D-405A-977C-4CFE19CFD745}"/>
              </a:ext>
            </a:extLst>
          </p:cNvPr>
          <p:cNvSpPr/>
          <p:nvPr/>
        </p:nvSpPr>
        <p:spPr>
          <a:xfrm>
            <a:off x="7580318" y="4323363"/>
            <a:ext cx="2121777" cy="1196394"/>
          </a:xfrm>
          <a:prstGeom prst="roundRect">
            <a:avLst>
              <a:gd name="adj" fmla="val 8225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64" name="Rectangle: Top Corners Rounded 63">
            <a:extLst>
              <a:ext uri="{FF2B5EF4-FFF2-40B4-BE49-F238E27FC236}">
                <a16:creationId xmlns:a16="http://schemas.microsoft.com/office/drawing/2014/main" id="{E5BE3455-741E-4F91-B336-57FFCC50E6C8}"/>
              </a:ext>
            </a:extLst>
          </p:cNvPr>
          <p:cNvSpPr/>
          <p:nvPr/>
        </p:nvSpPr>
        <p:spPr>
          <a:xfrm>
            <a:off x="7580320" y="4323363"/>
            <a:ext cx="2121777" cy="398368"/>
          </a:xfrm>
          <a:prstGeom prst="round2SameRect">
            <a:avLst>
              <a:gd name="adj1" fmla="val 23574"/>
              <a:gd name="adj2" fmla="val 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Headnode role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BAA62E9-59FB-4D47-B8FB-93FDD267447B}"/>
              </a:ext>
            </a:extLst>
          </p:cNvPr>
          <p:cNvSpPr/>
          <p:nvPr/>
        </p:nvSpPr>
        <p:spPr>
          <a:xfrm>
            <a:off x="7580319" y="4721731"/>
            <a:ext cx="2121777" cy="39836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Clusnode role</a:t>
            </a:r>
          </a:p>
        </p:txBody>
      </p:sp>
      <p:sp>
        <p:nvSpPr>
          <p:cNvPr id="66" name="Rectangle: Top Corners Rounded 65">
            <a:extLst>
              <a:ext uri="{FF2B5EF4-FFF2-40B4-BE49-F238E27FC236}">
                <a16:creationId xmlns:a16="http://schemas.microsoft.com/office/drawing/2014/main" id="{7CC0539A-C04E-45D2-815F-23E503291850}"/>
              </a:ext>
            </a:extLst>
          </p:cNvPr>
          <p:cNvSpPr/>
          <p:nvPr/>
        </p:nvSpPr>
        <p:spPr>
          <a:xfrm>
            <a:off x="7580318" y="5120099"/>
            <a:ext cx="2121777" cy="398368"/>
          </a:xfrm>
          <a:prstGeom prst="round2SameRect">
            <a:avLst>
              <a:gd name="adj1" fmla="val 0"/>
              <a:gd name="adj2" fmla="val 22394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Client role</a:t>
            </a:r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CD94E928-1427-4546-97D7-DCC2B479502C}"/>
              </a:ext>
            </a:extLst>
          </p:cNvPr>
          <p:cNvCxnSpPr>
            <a:cxnSpLocks/>
            <a:stCxn id="66" idx="0"/>
            <a:endCxn id="64" idx="0"/>
          </p:cNvCxnSpPr>
          <p:nvPr/>
        </p:nvCxnSpPr>
        <p:spPr>
          <a:xfrm flipV="1">
            <a:off x="9702095" y="4522547"/>
            <a:ext cx="2" cy="796736"/>
          </a:xfrm>
          <a:prstGeom prst="curvedConnector3">
            <a:avLst>
              <a:gd name="adj1" fmla="val 114301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A8326E76-7859-4FC0-8679-ABF09611D3B1}"/>
              </a:ext>
            </a:extLst>
          </p:cNvPr>
          <p:cNvCxnSpPr>
            <a:cxnSpLocks/>
          </p:cNvCxnSpPr>
          <p:nvPr/>
        </p:nvCxnSpPr>
        <p:spPr>
          <a:xfrm rot="10800000">
            <a:off x="9702096" y="4921560"/>
            <a:ext cx="12700" cy="397723"/>
          </a:xfrm>
          <a:prstGeom prst="curvedConnector3">
            <a:avLst>
              <a:gd name="adj1" fmla="val -88481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801A36-BA0C-4079-8DC8-0E19D3926882}"/>
              </a:ext>
            </a:extLst>
          </p:cNvPr>
          <p:cNvCxnSpPr>
            <a:stCxn id="24" idx="0"/>
            <a:endCxn id="45" idx="1"/>
          </p:cNvCxnSpPr>
          <p:nvPr/>
        </p:nvCxnSpPr>
        <p:spPr>
          <a:xfrm flipV="1">
            <a:off x="6413500" y="1737256"/>
            <a:ext cx="1179519" cy="57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D1930D7-5882-43EB-9C80-37916C572E10}"/>
              </a:ext>
            </a:extLst>
          </p:cNvPr>
          <p:cNvCxnSpPr>
            <a:cxnSpLocks/>
            <a:stCxn id="24" idx="0"/>
            <a:endCxn id="59" idx="1"/>
          </p:cNvCxnSpPr>
          <p:nvPr/>
        </p:nvCxnSpPr>
        <p:spPr>
          <a:xfrm>
            <a:off x="6413500" y="1743019"/>
            <a:ext cx="1166819" cy="15900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E5A66AD-2136-4429-967E-5072ED37E408}"/>
              </a:ext>
            </a:extLst>
          </p:cNvPr>
          <p:cNvCxnSpPr>
            <a:cxnSpLocks/>
            <a:stCxn id="24" idx="0"/>
            <a:endCxn id="65" idx="1"/>
          </p:cNvCxnSpPr>
          <p:nvPr/>
        </p:nvCxnSpPr>
        <p:spPr>
          <a:xfrm>
            <a:off x="6413500" y="1743019"/>
            <a:ext cx="1166819" cy="31778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C563F93-CF44-4587-81DF-68B55E330CB1}"/>
              </a:ext>
            </a:extLst>
          </p:cNvPr>
          <p:cNvCxnSpPr>
            <a:cxnSpLocks/>
            <a:stCxn id="52" idx="0"/>
            <a:endCxn id="57" idx="1"/>
          </p:cNvCxnSpPr>
          <p:nvPr/>
        </p:nvCxnSpPr>
        <p:spPr>
          <a:xfrm flipV="1">
            <a:off x="6413498" y="3333722"/>
            <a:ext cx="1166820" cy="1419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080078F-F760-4F22-9F05-6AFC2F55AA65}"/>
              </a:ext>
            </a:extLst>
          </p:cNvPr>
          <p:cNvCxnSpPr>
            <a:cxnSpLocks/>
            <a:stCxn id="52" idx="0"/>
            <a:endCxn id="65" idx="1"/>
          </p:cNvCxnSpPr>
          <p:nvPr/>
        </p:nvCxnSpPr>
        <p:spPr>
          <a:xfrm>
            <a:off x="6413498" y="3335141"/>
            <a:ext cx="1166821" cy="1585774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ED5EC70-3757-4D50-A6AC-5BC566B52346}"/>
              </a:ext>
            </a:extLst>
          </p:cNvPr>
          <p:cNvCxnSpPr>
            <a:cxnSpLocks/>
            <a:stCxn id="52" idx="0"/>
            <a:endCxn id="47" idx="1"/>
          </p:cNvCxnSpPr>
          <p:nvPr/>
        </p:nvCxnSpPr>
        <p:spPr>
          <a:xfrm flipV="1">
            <a:off x="6413498" y="1736611"/>
            <a:ext cx="1179522" cy="159853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EE5F865-F611-4814-AF29-8405FF59F856}"/>
              </a:ext>
            </a:extLst>
          </p:cNvPr>
          <p:cNvCxnSpPr>
            <a:stCxn id="7" idx="3"/>
            <a:endCxn id="24" idx="2"/>
          </p:cNvCxnSpPr>
          <p:nvPr/>
        </p:nvCxnSpPr>
        <p:spPr>
          <a:xfrm flipV="1">
            <a:off x="3176530" y="1743019"/>
            <a:ext cx="1115193" cy="655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84CC4D-C210-4167-89EB-C815E4CE1BEF}"/>
              </a:ext>
            </a:extLst>
          </p:cNvPr>
          <p:cNvCxnSpPr>
            <a:cxnSpLocks/>
            <a:stCxn id="7" idx="3"/>
            <a:endCxn id="52" idx="2"/>
          </p:cNvCxnSpPr>
          <p:nvPr/>
        </p:nvCxnSpPr>
        <p:spPr>
          <a:xfrm>
            <a:off x="3176530" y="2398486"/>
            <a:ext cx="1115191" cy="9366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B0F95E2-BD4C-4A23-9EE5-75A1B88E117A}"/>
              </a:ext>
            </a:extLst>
          </p:cNvPr>
          <p:cNvSpPr txBox="1"/>
          <p:nvPr/>
        </p:nvSpPr>
        <p:spPr>
          <a:xfrm>
            <a:off x="1695870" y="285601"/>
            <a:ext cx="923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Clients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BE8342D-012D-4B8A-AA67-9EF2A9541626}"/>
              </a:ext>
            </a:extLst>
          </p:cNvPr>
          <p:cNvSpPr txBox="1"/>
          <p:nvPr/>
        </p:nvSpPr>
        <p:spPr>
          <a:xfrm>
            <a:off x="4719073" y="298784"/>
            <a:ext cx="1376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Headnodes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8BD8737-8A06-455F-A2FA-03DFF9D45E1D}"/>
              </a:ext>
            </a:extLst>
          </p:cNvPr>
          <p:cNvSpPr txBox="1"/>
          <p:nvPr/>
        </p:nvSpPr>
        <p:spPr>
          <a:xfrm>
            <a:off x="8003777" y="285601"/>
            <a:ext cx="1300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Clusnodes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B63AF3AA-204D-4422-85B0-53D6495FA128}"/>
              </a:ext>
            </a:extLst>
          </p:cNvPr>
          <p:cNvSpPr/>
          <p:nvPr/>
        </p:nvSpPr>
        <p:spPr>
          <a:xfrm>
            <a:off x="1054753" y="4730564"/>
            <a:ext cx="521145" cy="306647"/>
          </a:xfrm>
          <a:prstGeom prst="roundRect">
            <a:avLst>
              <a:gd name="adj" fmla="val 8225"/>
            </a:avLst>
          </a:prstGeom>
          <a:solidFill>
            <a:srgbClr val="BCBA60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n w="0"/>
              <a:solidFill>
                <a:schemeClr val="tx1"/>
              </a:solidFill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E5925C34-C8E8-400D-B980-4AA9EE9D5934}"/>
              </a:ext>
            </a:extLst>
          </p:cNvPr>
          <p:cNvSpPr/>
          <p:nvPr/>
        </p:nvSpPr>
        <p:spPr>
          <a:xfrm>
            <a:off x="1054753" y="5196294"/>
            <a:ext cx="521145" cy="320304"/>
          </a:xfrm>
          <a:prstGeom prst="roundRect">
            <a:avLst>
              <a:gd name="adj" fmla="val 8225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08" name="Rectangle: Top Corners Rounded 107">
            <a:extLst>
              <a:ext uri="{FF2B5EF4-FFF2-40B4-BE49-F238E27FC236}">
                <a16:creationId xmlns:a16="http://schemas.microsoft.com/office/drawing/2014/main" id="{1994DB02-0F15-47D2-87F4-9A97EFBDB3C3}"/>
              </a:ext>
            </a:extLst>
          </p:cNvPr>
          <p:cNvSpPr/>
          <p:nvPr/>
        </p:nvSpPr>
        <p:spPr>
          <a:xfrm>
            <a:off x="1067774" y="5201479"/>
            <a:ext cx="521145" cy="106653"/>
          </a:xfrm>
          <a:prstGeom prst="round2SameRect">
            <a:avLst>
              <a:gd name="adj1" fmla="val 23574"/>
              <a:gd name="adj2" fmla="val 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0F50ACA-D8EE-42D9-AB8A-BC7D893EE7AA}"/>
              </a:ext>
            </a:extLst>
          </p:cNvPr>
          <p:cNvSpPr/>
          <p:nvPr/>
        </p:nvSpPr>
        <p:spPr>
          <a:xfrm>
            <a:off x="1067774" y="5306690"/>
            <a:ext cx="521145" cy="10665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0" name="Rectangle: Top Corners Rounded 109">
            <a:extLst>
              <a:ext uri="{FF2B5EF4-FFF2-40B4-BE49-F238E27FC236}">
                <a16:creationId xmlns:a16="http://schemas.microsoft.com/office/drawing/2014/main" id="{D22BB688-6F29-42FB-9CE0-7635A7DAE8BE}"/>
              </a:ext>
            </a:extLst>
          </p:cNvPr>
          <p:cNvSpPr/>
          <p:nvPr/>
        </p:nvSpPr>
        <p:spPr>
          <a:xfrm>
            <a:off x="1054753" y="5414033"/>
            <a:ext cx="521145" cy="106653"/>
          </a:xfrm>
          <a:prstGeom prst="round2SameRect">
            <a:avLst>
              <a:gd name="adj1" fmla="val 0"/>
              <a:gd name="adj2" fmla="val 22394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688EA12-BA90-453B-9C3C-7D02686A7D2C}"/>
              </a:ext>
            </a:extLst>
          </p:cNvPr>
          <p:cNvSpPr txBox="1"/>
          <p:nvPr/>
        </p:nvSpPr>
        <p:spPr>
          <a:xfrm>
            <a:off x="1593207" y="4731536"/>
            <a:ext cx="1281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clus or clus.exe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0DA7525-623A-4DE8-ADE6-56FDA49A8DF5}"/>
              </a:ext>
            </a:extLst>
          </p:cNvPr>
          <p:cNvSpPr txBox="1"/>
          <p:nvPr/>
        </p:nvSpPr>
        <p:spPr>
          <a:xfrm>
            <a:off x="1593206" y="5210690"/>
            <a:ext cx="2028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clusnode or clusnode.exe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D5C2DB38-7018-4E43-A03D-8BB26DBE9AA2}"/>
              </a:ext>
            </a:extLst>
          </p:cNvPr>
          <p:cNvCxnSpPr>
            <a:stCxn id="23" idx="3"/>
            <a:endCxn id="24" idx="0"/>
          </p:cNvCxnSpPr>
          <p:nvPr/>
        </p:nvCxnSpPr>
        <p:spPr>
          <a:xfrm flipV="1">
            <a:off x="6413498" y="1743019"/>
            <a:ext cx="2" cy="399013"/>
          </a:xfrm>
          <a:prstGeom prst="curvedConnector3">
            <a:avLst>
              <a:gd name="adj1" fmla="val 11430100000"/>
            </a:avLst>
          </a:prstGeom>
          <a:ln w="127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A2DD176B-8EF7-4C75-B671-230624062F43}"/>
              </a:ext>
            </a:extLst>
          </p:cNvPr>
          <p:cNvCxnSpPr>
            <a:stCxn id="53" idx="3"/>
            <a:endCxn id="24" idx="0"/>
          </p:cNvCxnSpPr>
          <p:nvPr/>
        </p:nvCxnSpPr>
        <p:spPr>
          <a:xfrm flipV="1">
            <a:off x="6413497" y="1743019"/>
            <a:ext cx="3" cy="1990490"/>
          </a:xfrm>
          <a:prstGeom prst="curvedConnector3">
            <a:avLst>
              <a:gd name="adj1" fmla="val 762010000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E307EF54-4FCA-4E24-B397-B4A4FC9E7111}"/>
              </a:ext>
            </a:extLst>
          </p:cNvPr>
          <p:cNvCxnSpPr>
            <a:stCxn id="53" idx="3"/>
            <a:endCxn id="52" idx="0"/>
          </p:cNvCxnSpPr>
          <p:nvPr/>
        </p:nvCxnSpPr>
        <p:spPr>
          <a:xfrm flipV="1">
            <a:off x="6413497" y="3335141"/>
            <a:ext cx="1" cy="398368"/>
          </a:xfrm>
          <a:prstGeom prst="curvedConnector3">
            <a:avLst>
              <a:gd name="adj1" fmla="val 2286010000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233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2507</TotalTime>
  <Words>44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Chenling Zhang</dc:creator>
  <cp:lastModifiedBy>Chenling Zhang</cp:lastModifiedBy>
  <cp:revision>18</cp:revision>
  <dcterms:created xsi:type="dcterms:W3CDTF">2020-02-21T12:44:41Z</dcterms:created>
  <dcterms:modified xsi:type="dcterms:W3CDTF">2020-02-23T12:24:53Z</dcterms:modified>
</cp:coreProperties>
</file>