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7" r:id="rId2"/>
  </p:sldMasterIdLst>
  <p:notesMasterIdLst>
    <p:notesMasterId r:id="rId8"/>
  </p:notesMasterIdLst>
  <p:handoutMasterIdLst>
    <p:handoutMasterId r:id="rId9"/>
  </p:handoutMasterIdLst>
  <p:sldIdLst>
    <p:sldId id="4013" r:id="rId3"/>
    <p:sldId id="4033" r:id="rId4"/>
    <p:sldId id="4036" r:id="rId5"/>
    <p:sldId id="4043" r:id="rId6"/>
    <p:sldId id="4041" r:id="rId7"/>
  </p:sldIdLst>
  <p:sldSz cx="15192375" cy="9431338"/>
  <p:notesSz cx="6797675" cy="9926638"/>
  <p:custDataLst>
    <p:tags r:id="rId1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SimSun" panose="02010600030101010101" pitchFamily="2" charset="-122"/>
        <a:cs typeface="+mn-cs"/>
      </a:defRPr>
    </a:lvl1pPr>
    <a:lvl2pPr marL="5905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SimSun" panose="02010600030101010101" pitchFamily="2" charset="-122"/>
        <a:cs typeface="+mn-cs"/>
      </a:defRPr>
    </a:lvl2pPr>
    <a:lvl3pPr marL="11817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SimSun" panose="02010600030101010101" pitchFamily="2" charset="-122"/>
        <a:cs typeface="+mn-cs"/>
      </a:defRPr>
    </a:lvl3pPr>
    <a:lvl4pPr marL="177228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SimSun" panose="02010600030101010101" pitchFamily="2" charset="-122"/>
        <a:cs typeface="+mn-cs"/>
      </a:defRPr>
    </a:lvl4pPr>
    <a:lvl5pPr marL="236347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SimSun" panose="02010600030101010101" pitchFamily="2" charset="-122"/>
        <a:cs typeface="+mn-cs"/>
      </a:defRPr>
    </a:lvl5pPr>
    <a:lvl6pPr marL="2954020" algn="l" defTabSz="1181735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SimSun" panose="02010600030101010101" pitchFamily="2" charset="-122"/>
        <a:cs typeface="+mn-cs"/>
      </a:defRPr>
    </a:lvl6pPr>
    <a:lvl7pPr marL="3545205" algn="l" defTabSz="1181735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SimSun" panose="02010600030101010101" pitchFamily="2" charset="-122"/>
        <a:cs typeface="+mn-cs"/>
      </a:defRPr>
    </a:lvl7pPr>
    <a:lvl8pPr marL="4135755" algn="l" defTabSz="1181735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SimSun" panose="02010600030101010101" pitchFamily="2" charset="-122"/>
        <a:cs typeface="+mn-cs"/>
      </a:defRPr>
    </a:lvl8pPr>
    <a:lvl9pPr marL="4726940" algn="l" defTabSz="1181735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87">
          <p15:clr>
            <a:srgbClr val="A4A3A4"/>
          </p15:clr>
        </p15:guide>
        <p15:guide id="2" pos="5919">
          <p15:clr>
            <a:srgbClr val="A4A3A4"/>
          </p15:clr>
        </p15:guide>
        <p15:guide id="3" orient="horz" pos="4422">
          <p15:clr>
            <a:srgbClr val="A4A3A4"/>
          </p15:clr>
        </p15:guide>
        <p15:guide id="4" orient="horz" pos="3016">
          <p15:clr>
            <a:srgbClr val="A4A3A4"/>
          </p15:clr>
        </p15:guide>
        <p15:guide id="5" orient="horz" pos="1927">
          <p15:clr>
            <a:srgbClr val="A4A3A4"/>
          </p15:clr>
        </p15:guide>
        <p15:guide id="6" orient="horz" pos="1768">
          <p15:clr>
            <a:srgbClr val="A4A3A4"/>
          </p15:clr>
        </p15:guide>
        <p15:guide id="7" pos="2154">
          <p15:clr>
            <a:srgbClr val="A4A3A4"/>
          </p15:clr>
        </p15:guide>
        <p15:guide id="8" pos="8028">
          <p15:clr>
            <a:srgbClr val="A4A3A4"/>
          </p15:clr>
        </p15:guide>
        <p15:guide id="9" pos="19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91">
          <p15:clr>
            <a:srgbClr val="A4A3A4"/>
          </p15:clr>
        </p15:guide>
        <p15:guide id="2" pos="225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f" initials="M" lastIdx="1" clrIdx="0"/>
  <p:cmAuthor id="1" name="kf" initials="k" lastIdx="1" clrIdx="0"/>
  <p:cmAuthor id="2" name="lenovo" initials="l" lastIdx="1" clrIdx="1"/>
  <p:cmAuthor id="3" name="周志浩" initials="Edmond" lastIdx="1" clrIdx="2"/>
  <p:cmAuthor id="4" name="Xing Zhang" initials="XZ" lastIdx="1" clrIdx="3"/>
  <p:cmAuthor id="5" name="Jet 张" initials="J张" lastIdx="1" clrIdx="3"/>
  <p:cmAuthor id="191251535" name="沈霄雷" initials="沈" lastIdx="833089" clrIdx="0"/>
  <p:cmAuthor id="6" name="Administrator" initials="A" lastIdx="1" clrIdx="5"/>
  <p:cmAuthor id="49" name="wyao8" initials="w" lastIdx="1" clrIdx="48"/>
  <p:cmAuthor id="191251536" name="Microsoft Office 用户" initials="Office" lastIdx="1" clrIdx="27"/>
  <p:cmAuthor id="7" name="宁安亮" initials="N" lastIdx="2" clrIdx="6"/>
  <p:cmAuthor id="191251537" name="郭 浩" initials="郭" lastIdx="2" clrIdx="25"/>
  <p:cmAuthor id="8" name="AW" initials="A" lastIdx="1" clrIdx="7"/>
  <p:cmAuthor id="1411827" name="黄晓平" initials="黄" lastIdx="0" clrIdx="0"/>
  <p:cmAuthor id="9" name="王智明" initials="王" lastIdx="1" clrIdx="8"/>
  <p:cmAuthor id="52" name="lantj" initials="l" lastIdx="1" clrIdx="51"/>
  <p:cmAuthor id="10" name="BAIXX11" initials="W用" lastIdx="1" clrIdx="9"/>
  <p:cmAuthor id="11" name="赵晨斌" initials="赵" lastIdx="1" clrIdx="10"/>
  <p:cmAuthor id="12" name="shi jinuyu" initials="sj" lastIdx="1" clrIdx="11"/>
  <p:cmAuthor id="13" name="unilabs" initials="u" lastIdx="1" clrIdx="12"/>
  <p:cmAuthor id="14" name="李岩（IT）" initials="李" lastIdx="2" clrIdx="13"/>
  <p:cmAuthor id="15" name="13686" initials="1" lastIdx="1" clrIdx="14"/>
  <p:cmAuthor id="16" name="周辉" initials="周" lastIdx="1" clrIdx="15"/>
  <p:cmAuthor id="17" name="ccb" initials="c" lastIdx="1" clrIdx="0"/>
  <p:cmAuthor id="18" name="sx_xuzx" initials="s" lastIdx="26" clrIdx="17"/>
  <p:cmAuthor id="19" name="tplife" initials="t" lastIdx="2" clrIdx="0"/>
  <p:cmAuthor id="20" name="孟 昕" initials="孟" lastIdx="1" clrIdx="18"/>
  <p:cmAuthor id="21" name="Roet-Reinking, Nathalie" initials="R" lastIdx="1" clrIdx="0"/>
  <p:cmAuthor id="22" name="Redeker, Yolanda" initials="R" lastIdx="9" clrIdx="1"/>
  <p:cmAuthor id="2000" name="徐孟江_MbuiiUbI" initials="authorId_273709786" lastIdx="0" clrIdx="0"/>
  <p:cmAuthor id="23" name="Tseng, Melanie" initials="T" lastIdx="3" clrIdx="2"/>
  <p:cmAuthor id="2001" name="潘 晨" initials="潘" lastIdx="2" clrIdx="18"/>
  <p:cmAuthor id="24" name="杨素雯" initials="杨" lastIdx="30" clrIdx="1"/>
  <p:cmAuthor id="2002" name="song manyi" initials="sm" lastIdx="4" clrIdx="19"/>
  <p:cmAuthor id="25" name="Tao, Sherry Sitong" initials="T" lastIdx="1" clrIdx="14"/>
  <p:cmAuthor id="26" name="Xin Wang (IB)" initials="X" lastIdx="7" clrIdx="0"/>
  <p:cmAuthor id="27" name="hj" initials="h" lastIdx="2" clrIdx="2"/>
  <p:cmAuthor id="28" name="IKKI" initials="I" lastIdx="1" clrIdx="0"/>
  <p:cmAuthor id="29" name="於宝泉" initials="於" lastIdx="0" clrIdx="2"/>
  <p:cmAuthor id="30" name="weijj52" initials="w" lastIdx="2" clrIdx="29"/>
  <p:cmAuthor id="31" name="Author" initials="A" lastIdx="0" clrIdx="30"/>
  <p:cmAuthor id="75" name="作者" initials="A" lastIdx="0" clrIdx="24"/>
  <p:cmAuthor id="32" name="王凯10177225" initials="王凯10177225" lastIdx="2" clrIdx="31"/>
  <p:cmAuthor id="76" name="Windows User" initials="WU" lastIdx="1" clrIdx="25"/>
  <p:cmAuthor id="33" name="wangjiarui" initials="w" lastIdx="1" clrIdx="32"/>
  <p:cmAuthor id="77" name="zheng zheng" initials="zz" lastIdx="1" clrIdx="26"/>
  <p:cmAuthor id="34" name="马媛" initials="马" lastIdx="1" clrIdx="33"/>
  <p:cmAuthor id="78" name="Lina Hang(联通上海市上海市分公司)" initials="LH" lastIdx="2" clrIdx="27"/>
  <p:cmAuthor id="35" name="徐芳" initials="徐" lastIdx="1" clrIdx="34"/>
  <p:cmAuthor id="36" name="周晓霞" initials="周" lastIdx="1" clrIdx="35"/>
  <p:cmAuthor id="37" name="黄珂10009187" initials="黄珂10009187" lastIdx="1" clrIdx="37"/>
  <p:cmAuthor id="38" name="赵欣" initials="zx" lastIdx="4" clrIdx="3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  <a:srgbClr val="9DBAD4"/>
    <a:srgbClr val="E8EDF5"/>
    <a:srgbClr val="FFFFFF"/>
    <a:srgbClr val="A4A3A4"/>
    <a:srgbClr val="F49C84"/>
    <a:srgbClr val="C00000"/>
    <a:srgbClr val="000000"/>
    <a:srgbClr val="FEFBF8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0329" autoAdjust="0"/>
  </p:normalViewPr>
  <p:slideViewPr>
    <p:cSldViewPr snapToGrid="0" showGuides="1">
      <p:cViewPr varScale="1">
        <p:scale>
          <a:sx n="63" d="100"/>
          <a:sy n="63" d="100"/>
        </p:scale>
        <p:origin x="762" y="63"/>
      </p:cViewPr>
      <p:guideLst>
        <p:guide orient="horz" pos="3787"/>
        <p:guide pos="5919"/>
        <p:guide orient="horz" pos="4422"/>
        <p:guide orient="horz" pos="3016"/>
        <p:guide orient="horz" pos="1927"/>
        <p:guide orient="horz" pos="1768"/>
        <p:guide pos="2154"/>
        <p:guide pos="8028"/>
        <p:guide pos="197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698" y="62"/>
      </p:cViewPr>
      <p:guideLst>
        <p:guide orient="horz" pos="3191"/>
        <p:guide pos="2253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441"/>
          </a:xfrm>
          <a:prstGeom prst="rect">
            <a:avLst/>
          </a:prstGeom>
        </p:spPr>
        <p:txBody>
          <a:bodyPr vert="horz" lIns="90992" tIns="45496" rIns="90992" bIns="45496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441"/>
          </a:xfrm>
          <a:prstGeom prst="rect">
            <a:avLst/>
          </a:prstGeom>
        </p:spPr>
        <p:txBody>
          <a:bodyPr vert="horz" lIns="90992" tIns="45496" rIns="90992" bIns="45496" rtlCol="0"/>
          <a:lstStyle>
            <a:lvl1pPr algn="r">
              <a:defRPr sz="1200"/>
            </a:lvl1pPr>
          </a:lstStyle>
          <a:p>
            <a:fld id="{30C85298-E432-4289-B120-2EB127834CBD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198"/>
            <a:ext cx="2945659" cy="497441"/>
          </a:xfrm>
          <a:prstGeom prst="rect">
            <a:avLst/>
          </a:prstGeom>
        </p:spPr>
        <p:txBody>
          <a:bodyPr vert="horz" lIns="90992" tIns="45496" rIns="90992" bIns="45496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9198"/>
            <a:ext cx="2945659" cy="497441"/>
          </a:xfrm>
          <a:prstGeom prst="rect">
            <a:avLst/>
          </a:prstGeom>
        </p:spPr>
        <p:txBody>
          <a:bodyPr vert="horz" lIns="90992" tIns="45496" rIns="90992" bIns="45496" rtlCol="0" anchor="b"/>
          <a:lstStyle>
            <a:lvl1pPr algn="r">
              <a:defRPr sz="1200"/>
            </a:lvl1pPr>
          </a:lstStyle>
          <a:p>
            <a:fld id="{F6FEDF88-FEA6-4254-9AC7-185779C8DB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0992" tIns="45496" rIns="90992" bIns="45496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0992" tIns="45496" rIns="90992" bIns="45496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560948C2-E617-43E0-AAD2-24D64E9ACA7A}" type="datetimeFigureOut">
              <a:rPr lang="zh-CN" altLang="en-US"/>
              <a:t>2023/12/21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0088" y="1239838"/>
            <a:ext cx="53975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92" tIns="45496" rIns="90992" bIns="45496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0992" tIns="45496" rIns="90992" bIns="45496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8055"/>
          </a:xfrm>
          <a:prstGeom prst="rect">
            <a:avLst/>
          </a:prstGeom>
        </p:spPr>
        <p:txBody>
          <a:bodyPr vert="horz" lIns="90992" tIns="45496" rIns="90992" bIns="45496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8055"/>
          </a:xfrm>
          <a:prstGeom prst="rect">
            <a:avLst/>
          </a:prstGeom>
        </p:spPr>
        <p:txBody>
          <a:bodyPr vert="horz" wrap="square" lIns="90992" tIns="45496" rIns="90992" bIns="45496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3EED6760-72A9-41B3-A219-76D782A2DC43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550" kern="1200">
        <a:solidFill>
          <a:schemeClr val="tx1"/>
        </a:solidFill>
        <a:latin typeface="+mn-lt"/>
        <a:ea typeface="+mn-ea"/>
        <a:cs typeface="+mn-cs"/>
      </a:defRPr>
    </a:lvl1pPr>
    <a:lvl2pPr marL="590550" algn="l" rtl="0" eaLnBrk="0" fontAlgn="base" hangingPunct="0">
      <a:spcBef>
        <a:spcPct val="30000"/>
      </a:spcBef>
      <a:spcAft>
        <a:spcPct val="0"/>
      </a:spcAft>
      <a:defRPr sz="1550" kern="1200">
        <a:solidFill>
          <a:schemeClr val="tx1"/>
        </a:solidFill>
        <a:latin typeface="+mn-lt"/>
        <a:ea typeface="+mn-ea"/>
        <a:cs typeface="+mn-cs"/>
      </a:defRPr>
    </a:lvl2pPr>
    <a:lvl3pPr marL="1181735" algn="l" rtl="0" eaLnBrk="0" fontAlgn="base" hangingPunct="0">
      <a:spcBef>
        <a:spcPct val="30000"/>
      </a:spcBef>
      <a:spcAft>
        <a:spcPct val="0"/>
      </a:spcAft>
      <a:defRPr sz="1550" kern="1200">
        <a:solidFill>
          <a:schemeClr val="tx1"/>
        </a:solidFill>
        <a:latin typeface="+mn-lt"/>
        <a:ea typeface="+mn-ea"/>
        <a:cs typeface="+mn-cs"/>
      </a:defRPr>
    </a:lvl3pPr>
    <a:lvl4pPr marL="1772285" algn="l" rtl="0" eaLnBrk="0" fontAlgn="base" hangingPunct="0">
      <a:spcBef>
        <a:spcPct val="30000"/>
      </a:spcBef>
      <a:spcAft>
        <a:spcPct val="0"/>
      </a:spcAft>
      <a:defRPr sz="1550" kern="1200">
        <a:solidFill>
          <a:schemeClr val="tx1"/>
        </a:solidFill>
        <a:latin typeface="+mn-lt"/>
        <a:ea typeface="+mn-ea"/>
        <a:cs typeface="+mn-cs"/>
      </a:defRPr>
    </a:lvl4pPr>
    <a:lvl5pPr marL="2363470" algn="l" rtl="0" eaLnBrk="0" fontAlgn="base" hangingPunct="0">
      <a:spcBef>
        <a:spcPct val="30000"/>
      </a:spcBef>
      <a:spcAft>
        <a:spcPct val="0"/>
      </a:spcAft>
      <a:defRPr sz="1550" kern="1200">
        <a:solidFill>
          <a:schemeClr val="tx1"/>
        </a:solidFill>
        <a:latin typeface="+mn-lt"/>
        <a:ea typeface="+mn-ea"/>
        <a:cs typeface="+mn-cs"/>
      </a:defRPr>
    </a:lvl5pPr>
    <a:lvl6pPr marL="2954020" algn="l" defTabSz="1181735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6pPr>
    <a:lvl7pPr marL="3545205" algn="l" defTabSz="1181735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7pPr>
    <a:lvl8pPr marL="4135755" algn="l" defTabSz="1181735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8pPr>
    <a:lvl9pPr marL="4726940" algn="l" defTabSz="1181735" rtl="0" eaLnBrk="1" latinLnBrk="0" hangingPunct="1">
      <a:defRPr sz="15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20713" y="1149350"/>
            <a:ext cx="5483225" cy="3403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9955">
              <a:defRPr/>
            </a:pPr>
            <a:fld id="{501ED083-7E50-4822-995C-19C877C15CEE}" type="slidenum">
              <a:rPr lang="zh-CN" altLang="en-US">
                <a:solidFill>
                  <a:prstClr val="black"/>
                </a:solidFill>
              </a:rPr>
              <a:t>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ED6760-72A9-41B3-A219-76D782A2DC4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4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冬奥联通版范例一-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7"/>
          <p:cNvPicPr>
            <a:picLocks noChangeAspect="1"/>
          </p:cNvPicPr>
          <p:nvPr userDrawn="1"/>
        </p:nvPicPr>
        <p:blipFill rotWithShape="1">
          <a:blip r:embed="rId2"/>
          <a:srcRect r="28076"/>
          <a:stretch>
            <a:fillRect/>
          </a:stretch>
        </p:blipFill>
        <p:spPr>
          <a:xfrm>
            <a:off x="0" y="797958"/>
            <a:ext cx="15192375" cy="358212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1369969" y="25665"/>
            <a:ext cx="15581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626" y="-316732"/>
            <a:ext cx="2421237" cy="17123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123" y="138089"/>
            <a:ext cx="2443163" cy="8027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冬奥联通版范例一-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 userDrawn="1"/>
        </p:nvSpPr>
        <p:spPr>
          <a:xfrm flipH="1">
            <a:off x="14209225" y="8645395"/>
            <a:ext cx="921829" cy="694251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113919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423A7C8-C25D-4E22-8ACD-7457FC68960C}" type="slidenum">
              <a:rPr kumimoji="0" lang="zh-CN" altLang="en-US" sz="1745" b="0" i="0" u="none" strike="noStrike" kern="120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‹#›</a:t>
            </a:fld>
            <a:endParaRPr kumimoji="0" lang="zh-CN" altLang="en-US" sz="1745" b="0" i="0" u="none" strike="noStrike" kern="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 descr="7"/>
          <p:cNvPicPr>
            <a:picLocks noChangeAspect="1"/>
          </p:cNvPicPr>
          <p:nvPr userDrawn="1"/>
        </p:nvPicPr>
        <p:blipFill rotWithShape="1">
          <a:blip r:embed="rId2"/>
          <a:srcRect r="28076"/>
          <a:stretch>
            <a:fillRect/>
          </a:stretch>
        </p:blipFill>
        <p:spPr>
          <a:xfrm>
            <a:off x="0" y="797958"/>
            <a:ext cx="15192375" cy="35821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1440" y="2"/>
            <a:ext cx="1246721" cy="871626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1369969" y="25663"/>
            <a:ext cx="1558192" cy="4374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113919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24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8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928161" y="293421"/>
            <a:ext cx="1941739" cy="6306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冬奥联通版范例一-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 userDrawn="1"/>
        </p:nvSpPr>
        <p:spPr>
          <a:xfrm flipH="1">
            <a:off x="14209225" y="8645395"/>
            <a:ext cx="921829" cy="694251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113919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423A7C8-C25D-4E22-8ACD-7457FC68960C}" type="slidenum">
              <a:rPr kumimoji="0" lang="zh-CN" altLang="en-US" sz="1745" b="0" i="0" u="none" strike="noStrike" kern="120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‹#›</a:t>
            </a:fld>
            <a:endParaRPr kumimoji="0" lang="zh-CN" altLang="en-US" sz="1745" b="0" i="0" u="none" strike="noStrike" kern="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 descr="7"/>
          <p:cNvPicPr>
            <a:picLocks noChangeAspect="1"/>
          </p:cNvPicPr>
          <p:nvPr userDrawn="1"/>
        </p:nvPicPr>
        <p:blipFill rotWithShape="1">
          <a:blip r:embed="rId2"/>
          <a:srcRect r="28076"/>
          <a:stretch>
            <a:fillRect/>
          </a:stretch>
        </p:blipFill>
        <p:spPr>
          <a:xfrm>
            <a:off x="0" y="797958"/>
            <a:ext cx="15192375" cy="35821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5" t="13765" r="30422" b="73514"/>
          <a:stretch>
            <a:fillRect/>
          </a:stretch>
        </p:blipFill>
        <p:spPr>
          <a:xfrm>
            <a:off x="12905394" y="378893"/>
            <a:ext cx="1962010" cy="699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冬奥联通版范例一-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 userDrawn="1"/>
        </p:nvSpPr>
        <p:spPr>
          <a:xfrm flipH="1">
            <a:off x="14209225" y="8645395"/>
            <a:ext cx="921829" cy="694251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113919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423A7C8-C25D-4E22-8ACD-7457FC68960C}" type="slidenum">
              <a:rPr kumimoji="0" lang="zh-CN" altLang="en-US" sz="1745" b="0" i="0" u="none" strike="noStrike" kern="1200" cap="none" spc="0" normalizeH="0" baseline="0" noProof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‹#›</a:t>
            </a:fld>
            <a:endParaRPr kumimoji="0" lang="zh-CN" altLang="en-US" sz="1745" b="0" i="0" u="none" strike="noStrike" kern="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 descr="7"/>
          <p:cNvPicPr>
            <a:picLocks noChangeAspect="1"/>
          </p:cNvPicPr>
          <p:nvPr userDrawn="1"/>
        </p:nvPicPr>
        <p:blipFill rotWithShape="1">
          <a:blip r:embed="rId2"/>
          <a:srcRect r="28076"/>
          <a:stretch>
            <a:fillRect/>
          </a:stretch>
        </p:blipFill>
        <p:spPr>
          <a:xfrm>
            <a:off x="0" y="797958"/>
            <a:ext cx="15192375" cy="3582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2" t="40863" r="44675" b="41096"/>
          <a:stretch>
            <a:fillRect/>
          </a:stretch>
        </p:blipFill>
        <p:spPr>
          <a:xfrm>
            <a:off x="13743095" y="191148"/>
            <a:ext cx="932259" cy="991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98" y="0"/>
            <a:ext cx="13212531" cy="94313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冬奥联通版范例一-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 userDrawn="1"/>
        </p:nvSpPr>
        <p:spPr>
          <a:xfrm flipH="1">
            <a:off x="14209225" y="8645395"/>
            <a:ext cx="921829" cy="694251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fld id="{C423A7C8-C25D-4E22-8ACD-7457FC68960C}" type="slidenum">
              <a:rPr lang="zh-CN" altLang="en-US" sz="1745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‹#›</a:t>
            </a:fld>
            <a:endParaRPr lang="zh-CN" altLang="en-US" sz="1745" b="0" kern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 descr="7"/>
          <p:cNvPicPr>
            <a:picLocks noChangeAspect="1"/>
          </p:cNvPicPr>
          <p:nvPr userDrawn="1"/>
        </p:nvPicPr>
        <p:blipFill rotWithShape="1">
          <a:blip r:embed="rId2"/>
          <a:srcRect r="28076"/>
          <a:stretch>
            <a:fillRect/>
          </a:stretch>
        </p:blipFill>
        <p:spPr>
          <a:xfrm>
            <a:off x="0" y="797958"/>
            <a:ext cx="15192375" cy="35821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5" t="13765" r="30422" b="73514"/>
          <a:stretch>
            <a:fillRect/>
          </a:stretch>
        </p:blipFill>
        <p:spPr>
          <a:xfrm>
            <a:off x="12905394" y="378893"/>
            <a:ext cx="1962010" cy="6993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冬奥联通版范例一-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边形 4"/>
          <p:cNvSpPr/>
          <p:nvPr userDrawn="1"/>
        </p:nvSpPr>
        <p:spPr>
          <a:xfrm flipH="1">
            <a:off x="14209225" y="8645395"/>
            <a:ext cx="921829" cy="694251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defRPr/>
            </a:pPr>
            <a:fld id="{C423A7C8-C25D-4E22-8ACD-7457FC68960C}" type="slidenum">
              <a:rPr lang="zh-CN" altLang="en-US" sz="1745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‹#›</a:t>
            </a:fld>
            <a:endParaRPr lang="zh-CN" altLang="en-US" sz="1745" b="0" kern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 descr="7"/>
          <p:cNvPicPr>
            <a:picLocks noChangeAspect="1"/>
          </p:cNvPicPr>
          <p:nvPr userDrawn="1"/>
        </p:nvPicPr>
        <p:blipFill rotWithShape="1">
          <a:blip r:embed="rId2"/>
          <a:srcRect r="28076"/>
          <a:stretch>
            <a:fillRect/>
          </a:stretch>
        </p:blipFill>
        <p:spPr>
          <a:xfrm>
            <a:off x="0" y="797958"/>
            <a:ext cx="15192375" cy="3582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2" t="40863" r="44675" b="41096"/>
          <a:stretch>
            <a:fillRect/>
          </a:stretch>
        </p:blipFill>
        <p:spPr>
          <a:xfrm>
            <a:off x="13743095" y="191148"/>
            <a:ext cx="932259" cy="9919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35" y="0"/>
            <a:ext cx="13212531" cy="94313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联通版-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59030" y="8902135"/>
            <a:ext cx="1753453" cy="207839"/>
          </a:xfrm>
          <a:prstGeom prst="rect">
            <a:avLst/>
          </a:prstGeom>
        </p:spPr>
      </p:pic>
      <p:pic>
        <p:nvPicPr>
          <p:cNvPr id="2" name="图片 1" descr="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918266" y="459341"/>
            <a:ext cx="1384722" cy="1032208"/>
          </a:xfrm>
          <a:prstGeom prst="rect">
            <a:avLst/>
          </a:prstGeom>
        </p:spPr>
      </p:pic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1455936" y="2493422"/>
            <a:ext cx="13103423" cy="1822956"/>
          </a:xfrm>
        </p:spPr>
        <p:txBody>
          <a:bodyPr lIns="0" tIns="0" rIns="0" bIns="0" anchor="b" anchorCtr="0">
            <a:normAutofit/>
          </a:bodyPr>
          <a:lstStyle>
            <a:lvl1pPr algn="r">
              <a:defRPr sz="3740" b="1" i="0" baseline="0">
                <a:solidFill>
                  <a:schemeClr val="bg1"/>
                </a:solidFill>
                <a:latin typeface="Helvetica" pitchFamily="2" charset="0"/>
                <a:ea typeface="HYDaHeiJ" panose="02010600000101010101" pitchFamily="2" charset="-122"/>
              </a:defRPr>
            </a:lvl1pPr>
          </a:lstStyle>
          <a:p>
            <a:r>
              <a:rPr lang="zh-CN" altLang="en-US" dirty="0"/>
              <a:t>联通工作汇报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455936" y="4584642"/>
            <a:ext cx="13103423" cy="301279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2615" baseline="0">
                <a:solidFill>
                  <a:schemeClr val="bg1"/>
                </a:solidFill>
                <a:latin typeface="Helvetica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zh-CN" altLang="en-US" dirty="0"/>
              <a:t>部门名称</a:t>
            </a:r>
            <a:endParaRPr lang="en-US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455936" y="5213398"/>
            <a:ext cx="13103423" cy="301279"/>
          </a:xfrm>
        </p:spPr>
        <p:txBody>
          <a:bodyPr lIns="0" tIns="0" rIns="0" bIns="0" anchor="ctr" anchorCtr="0">
            <a:noAutofit/>
          </a:bodyPr>
          <a:lstStyle>
            <a:lvl1pPr marL="0" indent="0" algn="r">
              <a:buNone/>
              <a:defRPr sz="1995" baseline="0">
                <a:solidFill>
                  <a:schemeClr val="bg1"/>
                </a:solidFill>
                <a:latin typeface="Helvetica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en-US" altLang="zh-CN" dirty="0"/>
              <a:t>2020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endParaRPr lang="en-US" dirty="0"/>
          </a:p>
        </p:txBody>
      </p:sp>
      <p:pic>
        <p:nvPicPr>
          <p:cNvPr id="7" name="Picture 2" descr="色条 拷贝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0" y="2141705"/>
            <a:ext cx="15192375" cy="534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18" r="69166" b="38391"/>
          <a:stretch>
            <a:fillRect/>
          </a:stretch>
        </p:blipFill>
        <p:spPr>
          <a:xfrm>
            <a:off x="10980243" y="289591"/>
            <a:ext cx="3876046" cy="1524637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3029788"/>
            <a:ext cx="15192375" cy="34563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5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963961" y="265238"/>
            <a:ext cx="1723839" cy="20809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联通版范例一-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-32442" y="439257"/>
            <a:ext cx="15232730" cy="1100323"/>
            <a:chOff x="-41" y="503"/>
            <a:chExt cx="19251" cy="1260"/>
          </a:xfrm>
        </p:grpSpPr>
        <p:pic>
          <p:nvPicPr>
            <p:cNvPr id="5" name="图片 4" descr="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41" y="503"/>
              <a:ext cx="13556" cy="1260"/>
            </a:xfrm>
            <a:prstGeom prst="rect">
              <a:avLst/>
            </a:prstGeom>
          </p:spPr>
        </p:pic>
        <p:pic>
          <p:nvPicPr>
            <p:cNvPr id="3" name="图片 2" descr="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54" y="503"/>
              <a:ext cx="13556" cy="1260"/>
            </a:xfrm>
            <a:prstGeom prst="rect">
              <a:avLst/>
            </a:prstGeom>
          </p:spPr>
        </p:pic>
      </p:grpSp>
      <p:sp>
        <p:nvSpPr>
          <p:cNvPr id="13" name="Content Placeholder 5"/>
          <p:cNvSpPr>
            <a:spLocks noGrp="1"/>
          </p:cNvSpPr>
          <p:nvPr>
            <p:ph sz="quarter" idx="25"/>
          </p:nvPr>
        </p:nvSpPr>
        <p:spPr>
          <a:xfrm>
            <a:off x="759619" y="2635099"/>
            <a:ext cx="13546534" cy="508244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778082" y="593770"/>
            <a:ext cx="3947934" cy="594876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990" baseline="0">
                <a:latin typeface="Helvetica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en-US" dirty="0" err="1"/>
              <a:t>标题示意</a:t>
            </a:r>
            <a:endParaRPr lang="en-US" dirty="0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17192710" y="9075043"/>
            <a:ext cx="184731" cy="43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2245" dirty="0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12406881" y="8912122"/>
            <a:ext cx="1914872" cy="11096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buNone/>
              <a:defRPr sz="1060" baseline="0">
                <a:latin typeface="Helvetica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en-US" dirty="0" err="1"/>
              <a:t>页码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8085" y="3506187"/>
            <a:ext cx="13636212" cy="927852"/>
          </a:xfrm>
        </p:spPr>
        <p:txBody>
          <a:bodyPr/>
          <a:lstStyle>
            <a:lvl1pPr marL="0" algn="ctr">
              <a:defRPr sz="399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8085" y="4617428"/>
            <a:ext cx="13636212" cy="5938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990" b="0">
                <a:solidFill>
                  <a:schemeClr val="tx2"/>
                </a:solidFill>
                <a:latin typeface="Arial" panose="02080604020202020204" pitchFamily="34" charset="0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1937" y="-402291"/>
            <a:ext cx="2852642" cy="20175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982" y="138089"/>
            <a:ext cx="2850925" cy="93673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78085" y="3506187"/>
            <a:ext cx="13636212" cy="927852"/>
          </a:xfrm>
        </p:spPr>
        <p:txBody>
          <a:bodyPr/>
          <a:lstStyle>
            <a:lvl1pPr marL="0" algn="ctr">
              <a:defRPr sz="399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8085" y="4617428"/>
            <a:ext cx="13636212" cy="5938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990" b="0">
                <a:solidFill>
                  <a:schemeClr val="tx2"/>
                </a:solidFill>
                <a:latin typeface="Arial" panose="02080604020202020204" pitchFamily="34" charset="0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18" r="69166" b="38391"/>
          <a:stretch>
            <a:fillRect/>
          </a:stretch>
        </p:blipFill>
        <p:spPr>
          <a:xfrm>
            <a:off x="10964549" y="577969"/>
            <a:ext cx="3449746" cy="135695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4476" y="502132"/>
            <a:ext cx="13103423" cy="1822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4476" y="2510659"/>
            <a:ext cx="13103423" cy="5984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476" y="8741457"/>
            <a:ext cx="3418284" cy="502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5195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2474" y="8741457"/>
            <a:ext cx="5127427" cy="502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5195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615" y="8741457"/>
            <a:ext cx="3418284" cy="502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5195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03529802-C3F8-5541-BD5F-197197AB57B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1139190" rtl="0" eaLnBrk="1" latinLnBrk="0" hangingPunct="1">
        <a:lnSpc>
          <a:spcPct val="90000"/>
        </a:lnSpc>
        <a:spcBef>
          <a:spcPct val="0"/>
        </a:spcBef>
        <a:buNone/>
        <a:defRPr sz="54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115" indent="-285115" algn="l" defTabSz="1139190" rtl="0" eaLnBrk="1" latinLnBrk="0" hangingPunct="1">
        <a:lnSpc>
          <a:spcPct val="90000"/>
        </a:lnSpc>
        <a:spcBef>
          <a:spcPts val="1245"/>
        </a:spcBef>
        <a:buFont typeface="Arial" panose="02080604020202020204" pitchFamily="34" charset="0"/>
        <a:buChar char="•"/>
        <a:defRPr sz="3490" kern="1200">
          <a:solidFill>
            <a:schemeClr val="tx1"/>
          </a:solidFill>
          <a:latin typeface="+mn-lt"/>
          <a:ea typeface="+mn-ea"/>
          <a:cs typeface="+mn-cs"/>
        </a:defRPr>
      </a:lvl1pPr>
      <a:lvl2pPr marL="854710" indent="-285115" algn="l" defTabSz="1139190" rtl="0" eaLnBrk="1" latinLnBrk="0" hangingPunct="1">
        <a:lnSpc>
          <a:spcPct val="90000"/>
        </a:lnSpc>
        <a:spcBef>
          <a:spcPts val="625"/>
        </a:spcBef>
        <a:buFont typeface="Arial" panose="02080604020202020204" pitchFamily="34" charset="0"/>
        <a:buChar char="•"/>
        <a:defRPr sz="2990" kern="1200">
          <a:solidFill>
            <a:schemeClr val="tx1"/>
          </a:solidFill>
          <a:latin typeface="+mn-lt"/>
          <a:ea typeface="+mn-ea"/>
          <a:cs typeface="+mn-cs"/>
        </a:defRPr>
      </a:lvl2pPr>
      <a:lvl3pPr marL="1424305" indent="-285115" algn="l" defTabSz="1139190" rtl="0" eaLnBrk="1" latinLnBrk="0" hangingPunct="1">
        <a:lnSpc>
          <a:spcPct val="90000"/>
        </a:lnSpc>
        <a:spcBef>
          <a:spcPts val="625"/>
        </a:spcBef>
        <a:buFont typeface="Arial" panose="0208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3pPr>
      <a:lvl4pPr marL="1993900" indent="-285115" algn="l" defTabSz="1139190" rtl="0" eaLnBrk="1" latinLnBrk="0" hangingPunct="1">
        <a:lnSpc>
          <a:spcPct val="90000"/>
        </a:lnSpc>
        <a:spcBef>
          <a:spcPts val="625"/>
        </a:spcBef>
        <a:buFont typeface="Arial" panose="02080604020202020204" pitchFamily="34" charset="0"/>
        <a:buChar char="•"/>
        <a:defRPr sz="2245" kern="1200">
          <a:solidFill>
            <a:schemeClr val="tx1"/>
          </a:solidFill>
          <a:latin typeface="+mn-lt"/>
          <a:ea typeface="+mn-ea"/>
          <a:cs typeface="+mn-cs"/>
        </a:defRPr>
      </a:lvl4pPr>
      <a:lvl5pPr marL="2563495" indent="-285115" algn="l" defTabSz="1139190" rtl="0" eaLnBrk="1" latinLnBrk="0" hangingPunct="1">
        <a:lnSpc>
          <a:spcPct val="90000"/>
        </a:lnSpc>
        <a:spcBef>
          <a:spcPts val="625"/>
        </a:spcBef>
        <a:buFont typeface="Arial" panose="02080604020202020204" pitchFamily="34" charset="0"/>
        <a:buChar char="•"/>
        <a:defRPr sz="2245" kern="1200">
          <a:solidFill>
            <a:schemeClr val="tx1"/>
          </a:solidFill>
          <a:latin typeface="+mn-lt"/>
          <a:ea typeface="+mn-ea"/>
          <a:cs typeface="+mn-cs"/>
        </a:defRPr>
      </a:lvl5pPr>
      <a:lvl6pPr marL="3133725" indent="-285115" algn="l" defTabSz="1139190" rtl="0" eaLnBrk="1" latinLnBrk="0" hangingPunct="1">
        <a:lnSpc>
          <a:spcPct val="90000"/>
        </a:lnSpc>
        <a:spcBef>
          <a:spcPts val="625"/>
        </a:spcBef>
        <a:buFont typeface="Arial" panose="02080604020202020204" pitchFamily="34" charset="0"/>
        <a:buChar char="•"/>
        <a:defRPr sz="2245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indent="-285115" algn="l" defTabSz="1139190" rtl="0" eaLnBrk="1" latinLnBrk="0" hangingPunct="1">
        <a:lnSpc>
          <a:spcPct val="90000"/>
        </a:lnSpc>
        <a:spcBef>
          <a:spcPts val="625"/>
        </a:spcBef>
        <a:buFont typeface="Arial" panose="02080604020202020204" pitchFamily="34" charset="0"/>
        <a:buChar char="•"/>
        <a:defRPr sz="2245" kern="1200">
          <a:solidFill>
            <a:schemeClr val="tx1"/>
          </a:solidFill>
          <a:latin typeface="+mn-lt"/>
          <a:ea typeface="+mn-ea"/>
          <a:cs typeface="+mn-cs"/>
        </a:defRPr>
      </a:lvl7pPr>
      <a:lvl8pPr marL="4272915" indent="-285115" algn="l" defTabSz="1139190" rtl="0" eaLnBrk="1" latinLnBrk="0" hangingPunct="1">
        <a:lnSpc>
          <a:spcPct val="90000"/>
        </a:lnSpc>
        <a:spcBef>
          <a:spcPts val="625"/>
        </a:spcBef>
        <a:buFont typeface="Arial" panose="02080604020202020204" pitchFamily="34" charset="0"/>
        <a:buChar char="•"/>
        <a:defRPr sz="2245" kern="1200">
          <a:solidFill>
            <a:schemeClr val="tx1"/>
          </a:solidFill>
          <a:latin typeface="+mn-lt"/>
          <a:ea typeface="+mn-ea"/>
          <a:cs typeface="+mn-cs"/>
        </a:defRPr>
      </a:lvl8pPr>
      <a:lvl9pPr marL="4842510" indent="-285115" algn="l" defTabSz="1139190" rtl="0" eaLnBrk="1" latinLnBrk="0" hangingPunct="1">
        <a:lnSpc>
          <a:spcPct val="90000"/>
        </a:lnSpc>
        <a:spcBef>
          <a:spcPts val="625"/>
        </a:spcBef>
        <a:buFont typeface="Arial" panose="02080604020202020204" pitchFamily="34" charset="0"/>
        <a:buChar char="•"/>
        <a:defRPr sz="22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9190" rtl="0" eaLnBrk="1" latinLnBrk="0" hangingPunct="1">
        <a:defRPr sz="2245" kern="1200">
          <a:solidFill>
            <a:schemeClr val="tx1"/>
          </a:solidFill>
          <a:latin typeface="+mn-lt"/>
          <a:ea typeface="+mn-ea"/>
          <a:cs typeface="+mn-cs"/>
        </a:defRPr>
      </a:lvl1pPr>
      <a:lvl2pPr marL="569595" algn="l" defTabSz="1139190" rtl="0" eaLnBrk="1" latinLnBrk="0" hangingPunct="1">
        <a:defRPr sz="2245" kern="1200">
          <a:solidFill>
            <a:schemeClr val="tx1"/>
          </a:solidFill>
          <a:latin typeface="+mn-lt"/>
          <a:ea typeface="+mn-ea"/>
          <a:cs typeface="+mn-cs"/>
        </a:defRPr>
      </a:lvl2pPr>
      <a:lvl3pPr marL="1139190" algn="l" defTabSz="1139190" rtl="0" eaLnBrk="1" latinLnBrk="0" hangingPunct="1">
        <a:defRPr sz="2245" kern="1200">
          <a:solidFill>
            <a:schemeClr val="tx1"/>
          </a:solidFill>
          <a:latin typeface="+mn-lt"/>
          <a:ea typeface="+mn-ea"/>
          <a:cs typeface="+mn-cs"/>
        </a:defRPr>
      </a:lvl3pPr>
      <a:lvl4pPr marL="1709420" algn="l" defTabSz="1139190" rtl="0" eaLnBrk="1" latinLnBrk="0" hangingPunct="1">
        <a:defRPr sz="2245" kern="1200">
          <a:solidFill>
            <a:schemeClr val="tx1"/>
          </a:solidFill>
          <a:latin typeface="+mn-lt"/>
          <a:ea typeface="+mn-ea"/>
          <a:cs typeface="+mn-cs"/>
        </a:defRPr>
      </a:lvl4pPr>
      <a:lvl5pPr marL="2279015" algn="l" defTabSz="1139190" rtl="0" eaLnBrk="1" latinLnBrk="0" hangingPunct="1">
        <a:defRPr sz="2245" kern="1200">
          <a:solidFill>
            <a:schemeClr val="tx1"/>
          </a:solidFill>
          <a:latin typeface="+mn-lt"/>
          <a:ea typeface="+mn-ea"/>
          <a:cs typeface="+mn-cs"/>
        </a:defRPr>
      </a:lvl5pPr>
      <a:lvl6pPr marL="2848610" algn="l" defTabSz="1139190" rtl="0" eaLnBrk="1" latinLnBrk="0" hangingPunct="1">
        <a:defRPr sz="2245" kern="1200">
          <a:solidFill>
            <a:schemeClr val="tx1"/>
          </a:solidFill>
          <a:latin typeface="+mn-lt"/>
          <a:ea typeface="+mn-ea"/>
          <a:cs typeface="+mn-cs"/>
        </a:defRPr>
      </a:lvl6pPr>
      <a:lvl7pPr marL="3418205" algn="l" defTabSz="1139190" rtl="0" eaLnBrk="1" latinLnBrk="0" hangingPunct="1">
        <a:defRPr sz="2245" kern="1200">
          <a:solidFill>
            <a:schemeClr val="tx1"/>
          </a:solidFill>
          <a:latin typeface="+mn-lt"/>
          <a:ea typeface="+mn-ea"/>
          <a:cs typeface="+mn-cs"/>
        </a:defRPr>
      </a:lvl7pPr>
      <a:lvl8pPr marL="3987800" algn="l" defTabSz="1139190" rtl="0" eaLnBrk="1" latinLnBrk="0" hangingPunct="1">
        <a:defRPr sz="2245" kern="1200">
          <a:solidFill>
            <a:schemeClr val="tx1"/>
          </a:solidFill>
          <a:latin typeface="+mn-lt"/>
          <a:ea typeface="+mn-ea"/>
          <a:cs typeface="+mn-cs"/>
        </a:defRPr>
      </a:lvl8pPr>
      <a:lvl9pPr marL="4558030" algn="l" defTabSz="1139190" rtl="0" eaLnBrk="1" latinLnBrk="0" hangingPunct="1">
        <a:defRPr sz="22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4476" y="502132"/>
            <a:ext cx="13103423" cy="1822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4476" y="2510659"/>
            <a:ext cx="13103423" cy="5984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476" y="8741457"/>
            <a:ext cx="3418284" cy="502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5195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2474" y="8741457"/>
            <a:ext cx="5127427" cy="502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5195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615" y="8741457"/>
            <a:ext cx="3418284" cy="5021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51955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03529802-C3F8-5541-BD5F-197197AB57B3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hf hdr="0" ftr="0" dt="0"/>
  <p:txStyles>
    <p:titleStyle>
      <a:lvl1pPr algn="l" defTabSz="1139190" rtl="0" eaLnBrk="1" latinLnBrk="0" hangingPunct="1">
        <a:lnSpc>
          <a:spcPct val="90000"/>
        </a:lnSpc>
        <a:spcBef>
          <a:spcPct val="0"/>
        </a:spcBef>
        <a:buNone/>
        <a:defRPr sz="54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115" indent="-285115" algn="l" defTabSz="1139190" rtl="0" eaLnBrk="1" latinLnBrk="0" hangingPunct="1">
        <a:lnSpc>
          <a:spcPct val="90000"/>
        </a:lnSpc>
        <a:spcBef>
          <a:spcPts val="1245"/>
        </a:spcBef>
        <a:buFont typeface="Arial" panose="02080604020202020204" pitchFamily="34" charset="0"/>
        <a:buChar char="•"/>
        <a:defRPr sz="3490" kern="1200">
          <a:solidFill>
            <a:schemeClr val="tx1"/>
          </a:solidFill>
          <a:latin typeface="+mn-lt"/>
          <a:ea typeface="+mn-ea"/>
          <a:cs typeface="+mn-cs"/>
        </a:defRPr>
      </a:lvl1pPr>
      <a:lvl2pPr marL="854710" indent="-285115" algn="l" defTabSz="1139190" rtl="0" eaLnBrk="1" latinLnBrk="0" hangingPunct="1">
        <a:lnSpc>
          <a:spcPct val="90000"/>
        </a:lnSpc>
        <a:spcBef>
          <a:spcPts val="625"/>
        </a:spcBef>
        <a:buFont typeface="Arial" panose="02080604020202020204" pitchFamily="34" charset="0"/>
        <a:buChar char="•"/>
        <a:defRPr sz="2990" kern="1200">
          <a:solidFill>
            <a:schemeClr val="tx1"/>
          </a:solidFill>
          <a:latin typeface="+mn-lt"/>
          <a:ea typeface="+mn-ea"/>
          <a:cs typeface="+mn-cs"/>
        </a:defRPr>
      </a:lvl2pPr>
      <a:lvl3pPr marL="1424305" indent="-285115" algn="l" defTabSz="1139190" rtl="0" eaLnBrk="1" latinLnBrk="0" hangingPunct="1">
        <a:lnSpc>
          <a:spcPct val="90000"/>
        </a:lnSpc>
        <a:spcBef>
          <a:spcPts val="625"/>
        </a:spcBef>
        <a:buFont typeface="Arial" panose="02080604020202020204" pitchFamily="34" charset="0"/>
        <a:buChar char="•"/>
        <a:defRPr sz="2490" kern="1200">
          <a:solidFill>
            <a:schemeClr val="tx1"/>
          </a:solidFill>
          <a:latin typeface="+mn-lt"/>
          <a:ea typeface="+mn-ea"/>
          <a:cs typeface="+mn-cs"/>
        </a:defRPr>
      </a:lvl3pPr>
      <a:lvl4pPr marL="1993900" indent="-285115" algn="l" defTabSz="1139190" rtl="0" eaLnBrk="1" latinLnBrk="0" hangingPunct="1">
        <a:lnSpc>
          <a:spcPct val="90000"/>
        </a:lnSpc>
        <a:spcBef>
          <a:spcPts val="625"/>
        </a:spcBef>
        <a:buFont typeface="Arial" panose="02080604020202020204" pitchFamily="34" charset="0"/>
        <a:buChar char="•"/>
        <a:defRPr sz="2245" kern="1200">
          <a:solidFill>
            <a:schemeClr val="tx1"/>
          </a:solidFill>
          <a:latin typeface="+mn-lt"/>
          <a:ea typeface="+mn-ea"/>
          <a:cs typeface="+mn-cs"/>
        </a:defRPr>
      </a:lvl4pPr>
      <a:lvl5pPr marL="2563495" indent="-285115" algn="l" defTabSz="1139190" rtl="0" eaLnBrk="1" latinLnBrk="0" hangingPunct="1">
        <a:lnSpc>
          <a:spcPct val="90000"/>
        </a:lnSpc>
        <a:spcBef>
          <a:spcPts val="625"/>
        </a:spcBef>
        <a:buFont typeface="Arial" panose="02080604020202020204" pitchFamily="34" charset="0"/>
        <a:buChar char="•"/>
        <a:defRPr sz="2245" kern="1200">
          <a:solidFill>
            <a:schemeClr val="tx1"/>
          </a:solidFill>
          <a:latin typeface="+mn-lt"/>
          <a:ea typeface="+mn-ea"/>
          <a:cs typeface="+mn-cs"/>
        </a:defRPr>
      </a:lvl5pPr>
      <a:lvl6pPr marL="3133725" indent="-285115" algn="l" defTabSz="1139190" rtl="0" eaLnBrk="1" latinLnBrk="0" hangingPunct="1">
        <a:lnSpc>
          <a:spcPct val="90000"/>
        </a:lnSpc>
        <a:spcBef>
          <a:spcPts val="625"/>
        </a:spcBef>
        <a:buFont typeface="Arial" panose="02080604020202020204" pitchFamily="34" charset="0"/>
        <a:buChar char="•"/>
        <a:defRPr sz="2245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indent="-285115" algn="l" defTabSz="1139190" rtl="0" eaLnBrk="1" latinLnBrk="0" hangingPunct="1">
        <a:lnSpc>
          <a:spcPct val="90000"/>
        </a:lnSpc>
        <a:spcBef>
          <a:spcPts val="625"/>
        </a:spcBef>
        <a:buFont typeface="Arial" panose="02080604020202020204" pitchFamily="34" charset="0"/>
        <a:buChar char="•"/>
        <a:defRPr sz="2245" kern="1200">
          <a:solidFill>
            <a:schemeClr val="tx1"/>
          </a:solidFill>
          <a:latin typeface="+mn-lt"/>
          <a:ea typeface="+mn-ea"/>
          <a:cs typeface="+mn-cs"/>
        </a:defRPr>
      </a:lvl7pPr>
      <a:lvl8pPr marL="4272915" indent="-285115" algn="l" defTabSz="1139190" rtl="0" eaLnBrk="1" latinLnBrk="0" hangingPunct="1">
        <a:lnSpc>
          <a:spcPct val="90000"/>
        </a:lnSpc>
        <a:spcBef>
          <a:spcPts val="625"/>
        </a:spcBef>
        <a:buFont typeface="Arial" panose="02080604020202020204" pitchFamily="34" charset="0"/>
        <a:buChar char="•"/>
        <a:defRPr sz="2245" kern="1200">
          <a:solidFill>
            <a:schemeClr val="tx1"/>
          </a:solidFill>
          <a:latin typeface="+mn-lt"/>
          <a:ea typeface="+mn-ea"/>
          <a:cs typeface="+mn-cs"/>
        </a:defRPr>
      </a:lvl8pPr>
      <a:lvl9pPr marL="4842510" indent="-285115" algn="l" defTabSz="1139190" rtl="0" eaLnBrk="1" latinLnBrk="0" hangingPunct="1">
        <a:lnSpc>
          <a:spcPct val="90000"/>
        </a:lnSpc>
        <a:spcBef>
          <a:spcPts val="625"/>
        </a:spcBef>
        <a:buFont typeface="Arial" panose="02080604020202020204" pitchFamily="34" charset="0"/>
        <a:buChar char="•"/>
        <a:defRPr sz="22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9190" rtl="0" eaLnBrk="1" latinLnBrk="0" hangingPunct="1">
        <a:defRPr sz="2245" kern="1200">
          <a:solidFill>
            <a:schemeClr val="tx1"/>
          </a:solidFill>
          <a:latin typeface="+mn-lt"/>
          <a:ea typeface="+mn-ea"/>
          <a:cs typeface="+mn-cs"/>
        </a:defRPr>
      </a:lvl1pPr>
      <a:lvl2pPr marL="569595" algn="l" defTabSz="1139190" rtl="0" eaLnBrk="1" latinLnBrk="0" hangingPunct="1">
        <a:defRPr sz="2245" kern="1200">
          <a:solidFill>
            <a:schemeClr val="tx1"/>
          </a:solidFill>
          <a:latin typeface="+mn-lt"/>
          <a:ea typeface="+mn-ea"/>
          <a:cs typeface="+mn-cs"/>
        </a:defRPr>
      </a:lvl2pPr>
      <a:lvl3pPr marL="1139190" algn="l" defTabSz="1139190" rtl="0" eaLnBrk="1" latinLnBrk="0" hangingPunct="1">
        <a:defRPr sz="2245" kern="1200">
          <a:solidFill>
            <a:schemeClr val="tx1"/>
          </a:solidFill>
          <a:latin typeface="+mn-lt"/>
          <a:ea typeface="+mn-ea"/>
          <a:cs typeface="+mn-cs"/>
        </a:defRPr>
      </a:lvl3pPr>
      <a:lvl4pPr marL="1709420" algn="l" defTabSz="1139190" rtl="0" eaLnBrk="1" latinLnBrk="0" hangingPunct="1">
        <a:defRPr sz="2245" kern="1200">
          <a:solidFill>
            <a:schemeClr val="tx1"/>
          </a:solidFill>
          <a:latin typeface="+mn-lt"/>
          <a:ea typeface="+mn-ea"/>
          <a:cs typeface="+mn-cs"/>
        </a:defRPr>
      </a:lvl4pPr>
      <a:lvl5pPr marL="2279015" algn="l" defTabSz="1139190" rtl="0" eaLnBrk="1" latinLnBrk="0" hangingPunct="1">
        <a:defRPr sz="2245" kern="1200">
          <a:solidFill>
            <a:schemeClr val="tx1"/>
          </a:solidFill>
          <a:latin typeface="+mn-lt"/>
          <a:ea typeface="+mn-ea"/>
          <a:cs typeface="+mn-cs"/>
        </a:defRPr>
      </a:lvl5pPr>
      <a:lvl6pPr marL="2848610" algn="l" defTabSz="1139190" rtl="0" eaLnBrk="1" latinLnBrk="0" hangingPunct="1">
        <a:defRPr sz="2245" kern="1200">
          <a:solidFill>
            <a:schemeClr val="tx1"/>
          </a:solidFill>
          <a:latin typeface="+mn-lt"/>
          <a:ea typeface="+mn-ea"/>
          <a:cs typeface="+mn-cs"/>
        </a:defRPr>
      </a:lvl6pPr>
      <a:lvl7pPr marL="3418205" algn="l" defTabSz="1139190" rtl="0" eaLnBrk="1" latinLnBrk="0" hangingPunct="1">
        <a:defRPr sz="2245" kern="1200">
          <a:solidFill>
            <a:schemeClr val="tx1"/>
          </a:solidFill>
          <a:latin typeface="+mn-lt"/>
          <a:ea typeface="+mn-ea"/>
          <a:cs typeface="+mn-cs"/>
        </a:defRPr>
      </a:lvl7pPr>
      <a:lvl8pPr marL="3987800" algn="l" defTabSz="1139190" rtl="0" eaLnBrk="1" latinLnBrk="0" hangingPunct="1">
        <a:defRPr sz="2245" kern="1200">
          <a:solidFill>
            <a:schemeClr val="tx1"/>
          </a:solidFill>
          <a:latin typeface="+mn-lt"/>
          <a:ea typeface="+mn-ea"/>
          <a:cs typeface="+mn-cs"/>
        </a:defRPr>
      </a:lvl8pPr>
      <a:lvl9pPr marL="4558030" algn="l" defTabSz="1139190" rtl="0" eaLnBrk="1" latinLnBrk="0" hangingPunct="1">
        <a:defRPr sz="22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 txBox="1"/>
          <p:nvPr/>
        </p:nvSpPr>
        <p:spPr>
          <a:xfrm>
            <a:off x="3697522" y="7078683"/>
            <a:ext cx="7578255" cy="5865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99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2055" descr="色条 拷贝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343551"/>
            <a:ext cx="15192375" cy="441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8"/>
          <p:cNvSpPr txBox="1"/>
          <p:nvPr/>
        </p:nvSpPr>
        <p:spPr>
          <a:xfrm>
            <a:off x="503247" y="3368928"/>
            <a:ext cx="13625661" cy="1679074"/>
          </a:xfrm>
          <a:prstGeom prst="rect">
            <a:avLst/>
          </a:prstGeom>
        </p:spPr>
        <p:txBody>
          <a:bodyPr vert="horz" lIns="113943" tIns="56971" rIns="113943" bIns="56971" rtlCol="0" anchor="ctr">
            <a:no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5485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 Placeholder 10"/>
          <p:cNvSpPr txBox="1">
            <a:spLocks noChangeArrowheads="1"/>
          </p:cNvSpPr>
          <p:nvPr/>
        </p:nvSpPr>
        <p:spPr>
          <a:xfrm>
            <a:off x="4817247" y="4639285"/>
            <a:ext cx="5557877" cy="5459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altLang="zh-CN" sz="249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2023</a:t>
            </a:r>
            <a:r>
              <a:rPr lang="zh-CN" altLang="en-US" sz="249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249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</a:t>
            </a:r>
            <a:r>
              <a:rPr lang="zh-CN" altLang="en-US" sz="249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Fastblock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介绍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1650" y="533400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块存储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架构介绍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501650" y="1343025"/>
            <a:ext cx="1416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项目名称：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FastBlock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特点：专注全闪块存储、性能比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ceph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高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3-5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倍、使用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成熟一致性协议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Raft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42951" y="5214938"/>
            <a:ext cx="1743074" cy="3450431"/>
          </a:xfrm>
          <a:prstGeom prst="rect">
            <a:avLst/>
          </a:prstGeom>
          <a:solidFill>
            <a:srgbClr val="9DBA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圆角矩形 97"/>
          <p:cNvSpPr/>
          <p:nvPr/>
        </p:nvSpPr>
        <p:spPr>
          <a:xfrm>
            <a:off x="742951" y="4221956"/>
            <a:ext cx="5067299" cy="89296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libfblock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6080124" y="4207669"/>
            <a:ext cx="2411413" cy="90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Manager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748475" y="5214937"/>
            <a:ext cx="1743074" cy="3450431"/>
          </a:xfrm>
          <a:prstGeom prst="rect">
            <a:avLst/>
          </a:prstGeom>
          <a:solidFill>
            <a:srgbClr val="9DBA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4753999" y="5214936"/>
            <a:ext cx="1743074" cy="3450431"/>
          </a:xfrm>
          <a:prstGeom prst="rect">
            <a:avLst/>
          </a:prstGeom>
          <a:solidFill>
            <a:srgbClr val="9DBA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6748463" y="5214936"/>
            <a:ext cx="1743074" cy="3450431"/>
          </a:xfrm>
          <a:prstGeom prst="rect">
            <a:avLst/>
          </a:prstGeom>
          <a:solidFill>
            <a:srgbClr val="9DBA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圆角矩形 103"/>
          <p:cNvSpPr/>
          <p:nvPr/>
        </p:nvSpPr>
        <p:spPr>
          <a:xfrm>
            <a:off x="1078707" y="5641183"/>
            <a:ext cx="1093505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Raft</a:t>
            </a:r>
            <a:r>
              <a:rPr lang="zh-CN" altLang="en-US" dirty="0"/>
              <a:t>副本</a:t>
            </a:r>
          </a:p>
        </p:txBody>
      </p:sp>
      <p:sp>
        <p:nvSpPr>
          <p:cNvPr id="105" name="圆角矩形 104"/>
          <p:cNvSpPr/>
          <p:nvPr/>
        </p:nvSpPr>
        <p:spPr>
          <a:xfrm>
            <a:off x="5073253" y="5637439"/>
            <a:ext cx="1093505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Raft</a:t>
            </a:r>
            <a:r>
              <a:rPr lang="zh-CN" altLang="en-US" dirty="0"/>
              <a:t>副本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3117346" y="6548439"/>
            <a:ext cx="1093505" cy="5429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Raft</a:t>
            </a:r>
            <a:r>
              <a:rPr lang="zh-CN" altLang="en-US" dirty="0"/>
              <a:t>副本</a:t>
            </a:r>
          </a:p>
        </p:txBody>
      </p:sp>
      <p:sp>
        <p:nvSpPr>
          <p:cNvPr id="107" name="圆角矩形 106"/>
          <p:cNvSpPr/>
          <p:nvPr/>
        </p:nvSpPr>
        <p:spPr>
          <a:xfrm>
            <a:off x="1067736" y="6610353"/>
            <a:ext cx="1093505" cy="5429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Raft</a:t>
            </a:r>
            <a:r>
              <a:rPr lang="zh-CN" altLang="en-US" dirty="0"/>
              <a:t>副本</a:t>
            </a:r>
          </a:p>
        </p:txBody>
      </p:sp>
      <p:sp>
        <p:nvSpPr>
          <p:cNvPr id="110" name="圆角矩形 109"/>
          <p:cNvSpPr/>
          <p:nvPr/>
        </p:nvSpPr>
        <p:spPr>
          <a:xfrm>
            <a:off x="5132273" y="7583267"/>
            <a:ext cx="1093505" cy="5429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Raft</a:t>
            </a:r>
            <a:r>
              <a:rPr lang="zh-CN" altLang="en-US" dirty="0"/>
              <a:t>副本</a:t>
            </a:r>
          </a:p>
        </p:txBody>
      </p:sp>
      <p:sp>
        <p:nvSpPr>
          <p:cNvPr id="111" name="圆角矩形 110"/>
          <p:cNvSpPr/>
          <p:nvPr/>
        </p:nvSpPr>
        <p:spPr>
          <a:xfrm>
            <a:off x="7073247" y="5641183"/>
            <a:ext cx="1093505" cy="5429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Raft</a:t>
            </a:r>
            <a:r>
              <a:rPr lang="zh-CN" altLang="en-US" dirty="0"/>
              <a:t>副本</a:t>
            </a:r>
          </a:p>
        </p:txBody>
      </p:sp>
      <p:sp>
        <p:nvSpPr>
          <p:cNvPr id="112" name="圆角矩形 111"/>
          <p:cNvSpPr/>
          <p:nvPr/>
        </p:nvSpPr>
        <p:spPr>
          <a:xfrm>
            <a:off x="5073253" y="6610353"/>
            <a:ext cx="1093505" cy="542925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Raft</a:t>
            </a:r>
            <a:r>
              <a:rPr lang="zh-CN" altLang="en-US" dirty="0"/>
              <a:t>副本</a:t>
            </a:r>
          </a:p>
        </p:txBody>
      </p:sp>
      <p:sp>
        <p:nvSpPr>
          <p:cNvPr id="113" name="圆角矩形 112"/>
          <p:cNvSpPr/>
          <p:nvPr/>
        </p:nvSpPr>
        <p:spPr>
          <a:xfrm>
            <a:off x="7073246" y="7583267"/>
            <a:ext cx="1093505" cy="542925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Raft</a:t>
            </a:r>
            <a:r>
              <a:rPr lang="zh-CN" altLang="en-US" dirty="0"/>
              <a:t>副本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3085026" y="7637860"/>
            <a:ext cx="1093505" cy="542925"/>
          </a:xfrm>
          <a:prstGeom prst="roundRect">
            <a:avLst/>
          </a:prstGeom>
          <a:solidFill>
            <a:srgbClr val="FF656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Raft</a:t>
            </a:r>
            <a:r>
              <a:rPr lang="zh-CN" altLang="en-US" dirty="0"/>
              <a:t>副本</a:t>
            </a:r>
          </a:p>
        </p:txBody>
      </p:sp>
      <p:sp>
        <p:nvSpPr>
          <p:cNvPr id="115" name="圆角矩形 114"/>
          <p:cNvSpPr/>
          <p:nvPr/>
        </p:nvSpPr>
        <p:spPr>
          <a:xfrm>
            <a:off x="3062883" y="5610226"/>
            <a:ext cx="1093505" cy="54292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Raft</a:t>
            </a:r>
            <a:r>
              <a:rPr lang="zh-CN" altLang="en-US" dirty="0"/>
              <a:t>副本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1067735" y="7638879"/>
            <a:ext cx="1093505" cy="54292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Raft</a:t>
            </a:r>
            <a:r>
              <a:rPr lang="zh-CN" altLang="en-US" dirty="0"/>
              <a:t>副本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7073246" y="6610350"/>
            <a:ext cx="1093505" cy="54292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Raft</a:t>
            </a:r>
            <a:r>
              <a:rPr lang="zh-CN" altLang="en-US" dirty="0"/>
              <a:t>副本</a:t>
            </a:r>
          </a:p>
        </p:txBody>
      </p:sp>
      <p:sp>
        <p:nvSpPr>
          <p:cNvPr id="119" name="圆角矩形 118"/>
          <p:cNvSpPr/>
          <p:nvPr/>
        </p:nvSpPr>
        <p:spPr>
          <a:xfrm>
            <a:off x="742951" y="3367090"/>
            <a:ext cx="1614487" cy="6648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vhost</a:t>
            </a:r>
            <a:endParaRPr lang="zh-CN" altLang="en-US" dirty="0"/>
          </a:p>
        </p:txBody>
      </p:sp>
      <p:sp>
        <p:nvSpPr>
          <p:cNvPr id="120" name="圆角矩形 119"/>
          <p:cNvSpPr/>
          <p:nvPr/>
        </p:nvSpPr>
        <p:spPr>
          <a:xfrm>
            <a:off x="2469356" y="3335962"/>
            <a:ext cx="1614487" cy="6648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kernel</a:t>
            </a:r>
            <a:endParaRPr lang="zh-CN" altLang="en-US" dirty="0"/>
          </a:p>
        </p:txBody>
      </p:sp>
      <p:sp>
        <p:nvSpPr>
          <p:cNvPr id="121" name="圆角矩形 120"/>
          <p:cNvSpPr/>
          <p:nvPr/>
        </p:nvSpPr>
        <p:spPr>
          <a:xfrm>
            <a:off x="4199251" y="3342092"/>
            <a:ext cx="1614487" cy="6648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qemu</a:t>
            </a:r>
            <a:endParaRPr lang="zh-CN" altLang="en-US" dirty="0"/>
          </a:p>
        </p:txBody>
      </p:sp>
      <p:sp>
        <p:nvSpPr>
          <p:cNvPr id="122" name="圆角矩形 121"/>
          <p:cNvSpPr/>
          <p:nvPr/>
        </p:nvSpPr>
        <p:spPr>
          <a:xfrm>
            <a:off x="742951" y="2489098"/>
            <a:ext cx="1614487" cy="6648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qemu</a:t>
            </a:r>
            <a:endParaRPr lang="zh-CN" altLang="en-US" dirty="0"/>
          </a:p>
        </p:txBody>
      </p:sp>
      <p:sp>
        <p:nvSpPr>
          <p:cNvPr id="123" name="圆角矩形 122"/>
          <p:cNvSpPr/>
          <p:nvPr/>
        </p:nvSpPr>
        <p:spPr>
          <a:xfrm>
            <a:off x="6041064" y="3367090"/>
            <a:ext cx="2450473" cy="66487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Openstack</a:t>
            </a:r>
            <a:endParaRPr lang="zh-CN" altLang="en-US" dirty="0"/>
          </a:p>
        </p:txBody>
      </p:sp>
      <p:sp>
        <p:nvSpPr>
          <p:cNvPr id="125" name="文本框 124"/>
          <p:cNvSpPr txBox="1"/>
          <p:nvPr/>
        </p:nvSpPr>
        <p:spPr>
          <a:xfrm>
            <a:off x="9605525" y="6131887"/>
            <a:ext cx="51863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从生态考虑，使用主流的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Raft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一致性协议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+SPDK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开发框架，减少学习成本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不重复造轮子，复用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etcd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BlobStore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等开源代码，减少复杂度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数据面采用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C/C++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编写，管理面使用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Golang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编写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较开源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ceph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性能提升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3-5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倍以上，较商业存储具备简单易用特点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FC2674-D811-0C0E-0443-16EFC617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597" y="1683226"/>
            <a:ext cx="2137616" cy="14730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AD80AAA-95F3-2865-71D8-56836E1C0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4597" y="3403471"/>
            <a:ext cx="4861556" cy="22339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65A84F-3449-0AFA-C6EB-ABA98025AEEB}"/>
              </a:ext>
            </a:extLst>
          </p:cNvPr>
          <p:cNvSpPr txBox="1"/>
          <p:nvPr/>
        </p:nvSpPr>
        <p:spPr>
          <a:xfrm>
            <a:off x="11285142" y="1913029"/>
            <a:ext cx="3705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单路单并发延时低于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150us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3X4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intel P4510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iops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可达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22w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114549" y="5100638"/>
            <a:ext cx="12365831" cy="27146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01650" y="533400"/>
            <a:ext cx="272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块存储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-RoadMap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828801" y="5004197"/>
            <a:ext cx="464343" cy="46434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921513" y="4970291"/>
            <a:ext cx="464343" cy="4643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剪去同侧角的矩形 8"/>
          <p:cNvSpPr/>
          <p:nvPr/>
        </p:nvSpPr>
        <p:spPr>
          <a:xfrm>
            <a:off x="843756" y="5614988"/>
            <a:ext cx="2434431" cy="2347912"/>
          </a:xfrm>
          <a:prstGeom prst="snip2Same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端到端延时约</a:t>
            </a:r>
            <a:r>
              <a:rPr lang="en-US" altLang="zh-CN" dirty="0"/>
              <a:t>300us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基本故障切换及恢复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完成</a:t>
            </a:r>
            <a:r>
              <a:rPr lang="en-US" altLang="zh-CN" dirty="0"/>
              <a:t>cinder</a:t>
            </a:r>
            <a:r>
              <a:rPr lang="zh-CN" altLang="en-US" dirty="0"/>
              <a:t>与</a:t>
            </a:r>
            <a:r>
              <a:rPr lang="en-US" altLang="zh-CN" dirty="0" err="1"/>
              <a:t>qemu</a:t>
            </a:r>
            <a:r>
              <a:rPr lang="zh-CN" altLang="en-US" dirty="0"/>
              <a:t>对接</a:t>
            </a:r>
          </a:p>
        </p:txBody>
      </p:sp>
      <p:sp>
        <p:nvSpPr>
          <p:cNvPr id="10" name="椭圆 9"/>
          <p:cNvSpPr/>
          <p:nvPr/>
        </p:nvSpPr>
        <p:spPr>
          <a:xfrm>
            <a:off x="7220990" y="5003452"/>
            <a:ext cx="464343" cy="4643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9658234" y="4970291"/>
            <a:ext cx="464343" cy="4643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剪去同侧角的矩形 13"/>
          <p:cNvSpPr/>
          <p:nvPr/>
        </p:nvSpPr>
        <p:spPr>
          <a:xfrm>
            <a:off x="8692325" y="2089098"/>
            <a:ext cx="2434431" cy="2347912"/>
          </a:xfrm>
          <a:prstGeom prst="snip2Same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b="1" dirty="0"/>
              <a:t>支持卷快照</a:t>
            </a:r>
            <a:endParaRPr lang="en-US" altLang="zh-CN" b="1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b="1" dirty="0"/>
              <a:t>支持集群扩容</a:t>
            </a:r>
            <a:endParaRPr lang="en-US" altLang="zh-CN" b="1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支持卷加密功能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支持共享卷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/>
              <a:t>提升易用性</a:t>
            </a:r>
            <a:endParaRPr lang="en-US" altLang="zh-CN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5" name="剪去同侧角的矩形 14"/>
          <p:cNvSpPr/>
          <p:nvPr/>
        </p:nvSpPr>
        <p:spPr>
          <a:xfrm rot="10800000">
            <a:off x="3012666" y="1893955"/>
            <a:ext cx="2434431" cy="2732248"/>
          </a:xfrm>
          <a:prstGeom prst="snip2Same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100062" y="2140654"/>
            <a:ext cx="24344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</a:rPr>
              <a:t>支持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vhost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</a:rPr>
              <a:t>挂载给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qemu</a:t>
            </a:r>
            <a:endParaRPr lang="en-US" altLang="zh-CN" dirty="0">
              <a:solidFill>
                <a:schemeClr val="lt1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</a:rPr>
              <a:t>实现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raft snapshot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SPDK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</a:rPr>
              <a:t>替换</a:t>
            </a:r>
            <a:r>
              <a:rPr lang="en-US" altLang="zh-CN" dirty="0" err="1">
                <a:solidFill>
                  <a:schemeClr val="lt1"/>
                </a:solidFill>
                <a:latin typeface="+mn-lt"/>
                <a:ea typeface="+mn-ea"/>
              </a:rPr>
              <a:t>Seastar</a:t>
            </a:r>
            <a:endParaRPr lang="en-US" altLang="zh-CN" dirty="0">
              <a:solidFill>
                <a:schemeClr val="lt1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</a:rPr>
              <a:t>端到端延时调优至</a:t>
            </a:r>
            <a:r>
              <a:rPr lang="en-US" altLang="zh-CN" b="1" dirty="0">
                <a:solidFill>
                  <a:schemeClr val="lt1"/>
                </a:solidFill>
                <a:latin typeface="+mn-lt"/>
                <a:ea typeface="+mn-ea"/>
              </a:rPr>
              <a:t>100us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</a:rPr>
              <a:t>支持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RDMA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</a:rPr>
              <a:t>网络</a:t>
            </a:r>
            <a:endParaRPr lang="en-US" altLang="zh-CN" dirty="0">
              <a:solidFill>
                <a:schemeClr val="lt1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zh-CN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剪去同侧角的矩形 16"/>
          <p:cNvSpPr/>
          <p:nvPr/>
        </p:nvSpPr>
        <p:spPr>
          <a:xfrm>
            <a:off x="6306914" y="5614988"/>
            <a:ext cx="2434431" cy="2347912"/>
          </a:xfrm>
          <a:prstGeom prst="snip2Same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430659" y="6556772"/>
            <a:ext cx="218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</a:rPr>
              <a:t>稳定性及性能持续提升</a:t>
            </a:r>
            <a:endParaRPr lang="en-US" altLang="zh-CN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37016" y="4634864"/>
            <a:ext cx="194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2023.4-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第一版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490265" y="4649180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2023.9.30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75192" y="4657841"/>
            <a:ext cx="153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2023.12.15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220041" y="4652155"/>
            <a:ext cx="163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2024.6.30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1574625" y="5003453"/>
            <a:ext cx="464343" cy="4643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剪去同侧角的矩形 25"/>
          <p:cNvSpPr/>
          <p:nvPr/>
        </p:nvSpPr>
        <p:spPr>
          <a:xfrm>
            <a:off x="10821752" y="5846534"/>
            <a:ext cx="2434431" cy="2347912"/>
          </a:xfrm>
          <a:prstGeom prst="snip2Same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b="1" dirty="0"/>
              <a:t>可靠</a:t>
            </a:r>
            <a:endParaRPr lang="en-US" altLang="zh-CN" b="1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b="1" dirty="0"/>
              <a:t>稳定</a:t>
            </a:r>
            <a:endParaRPr lang="en-US" altLang="zh-CN" b="1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b="1" dirty="0"/>
              <a:t>高性能</a:t>
            </a:r>
            <a:endParaRPr lang="en-US" altLang="zh-CN" b="1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b="1" dirty="0"/>
              <a:t>兼容</a:t>
            </a:r>
            <a:endParaRPr lang="en-US" altLang="zh-CN" b="1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b="1" dirty="0"/>
              <a:t>易用</a:t>
            </a:r>
            <a:endParaRPr lang="en-US" altLang="zh-CN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13374270" y="4583364"/>
            <a:ext cx="69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A48E28-A655-7F45-EA77-4FD19E9093ED}"/>
              </a:ext>
            </a:extLst>
          </p:cNvPr>
          <p:cNvSpPr txBox="1"/>
          <p:nvPr/>
        </p:nvSpPr>
        <p:spPr>
          <a:xfrm>
            <a:off x="5009264" y="4676462"/>
            <a:ext cx="158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2023.10.11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0DB3E36-5452-AA56-E9E0-D6BAB42E6AD1}"/>
              </a:ext>
            </a:extLst>
          </p:cNvPr>
          <p:cNvSpPr/>
          <p:nvPr/>
        </p:nvSpPr>
        <p:spPr>
          <a:xfrm>
            <a:off x="5655603" y="5003451"/>
            <a:ext cx="464343" cy="46434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297FC4-15F9-3E23-F1ED-C6D491B45AB6}"/>
              </a:ext>
            </a:extLst>
          </p:cNvPr>
          <p:cNvSpPr txBox="1"/>
          <p:nvPr/>
        </p:nvSpPr>
        <p:spPr>
          <a:xfrm>
            <a:off x="5366897" y="5564730"/>
            <a:ext cx="111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正式开源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8C803E1-E9E2-41C3-1CD8-11A8BBC78D48}"/>
              </a:ext>
            </a:extLst>
          </p:cNvPr>
          <p:cNvSpPr/>
          <p:nvPr/>
        </p:nvSpPr>
        <p:spPr>
          <a:xfrm>
            <a:off x="13491016" y="5003452"/>
            <a:ext cx="464343" cy="46434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剪去同侧角的矩形 25">
            <a:extLst>
              <a:ext uri="{FF2B5EF4-FFF2-40B4-BE49-F238E27FC236}">
                <a16:creationId xmlns:a16="http://schemas.microsoft.com/office/drawing/2014/main" id="{D30D7714-B7B6-E08E-AF93-03C047F505A1}"/>
              </a:ext>
            </a:extLst>
          </p:cNvPr>
          <p:cNvSpPr/>
          <p:nvPr/>
        </p:nvSpPr>
        <p:spPr>
          <a:xfrm rot="10800000">
            <a:off x="12459986" y="2101066"/>
            <a:ext cx="2434431" cy="2347912"/>
          </a:xfrm>
          <a:prstGeom prst="snip2Same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8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941CE8A-253E-330F-6B71-44A7D5B26878}"/>
              </a:ext>
            </a:extLst>
          </p:cNvPr>
          <p:cNvSpPr txBox="1"/>
          <p:nvPr/>
        </p:nvSpPr>
        <p:spPr>
          <a:xfrm>
            <a:off x="12571981" y="2245058"/>
            <a:ext cx="2058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</a:rPr>
              <a:t>支持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EC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</a:rPr>
              <a:t>解决大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IO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</a:rPr>
              <a:t>场景下</a:t>
            </a:r>
            <a:r>
              <a:rPr lang="en-US" altLang="zh-CN" dirty="0">
                <a:solidFill>
                  <a:schemeClr val="lt1"/>
                </a:solidFill>
                <a:latin typeface="+mn-lt"/>
                <a:ea typeface="+mn-ea"/>
              </a:rPr>
              <a:t>raft</a:t>
            </a: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</a:rPr>
              <a:t>双写问题</a:t>
            </a:r>
            <a:endParaRPr lang="en-US" altLang="zh-CN" dirty="0">
              <a:solidFill>
                <a:schemeClr val="lt1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</a:rPr>
              <a:t>。。。。。。</a:t>
            </a:r>
            <a:endParaRPr lang="en-US" altLang="zh-CN" dirty="0">
              <a:solidFill>
                <a:schemeClr val="lt1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zh-CN" altLang="en-US" dirty="0">
                <a:solidFill>
                  <a:schemeClr val="lt1"/>
                </a:solidFill>
                <a:latin typeface="+mn-lt"/>
                <a:ea typeface="+mn-ea"/>
              </a:rPr>
              <a:t>。。。。。。</a:t>
            </a:r>
          </a:p>
          <a:p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38CA7E0-19FA-D27E-CB57-021C541656D9}"/>
              </a:ext>
            </a:extLst>
          </p:cNvPr>
          <p:cNvSpPr txBox="1"/>
          <p:nvPr/>
        </p:nvSpPr>
        <p:spPr>
          <a:xfrm>
            <a:off x="11332246" y="5472142"/>
            <a:ext cx="1302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B803EA-B2E3-7FC8-9E9D-B9D20292F52D}"/>
              </a:ext>
            </a:extLst>
          </p:cNvPr>
          <p:cNvSpPr txBox="1"/>
          <p:nvPr/>
        </p:nvSpPr>
        <p:spPr>
          <a:xfrm>
            <a:off x="11107114" y="4649180"/>
            <a:ext cx="163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2024.12.30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56A9F69-43AC-AF22-8738-58B70DED4E05}"/>
              </a:ext>
            </a:extLst>
          </p:cNvPr>
          <p:cNvSpPr txBox="1"/>
          <p:nvPr/>
        </p:nvSpPr>
        <p:spPr>
          <a:xfrm>
            <a:off x="9015211" y="1641174"/>
            <a:ext cx="2671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逐步转为社区主导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0BC479-45FA-271F-7D4B-98227D9AD6F5}"/>
              </a:ext>
            </a:extLst>
          </p:cNvPr>
          <p:cNvSpPr txBox="1"/>
          <p:nvPr/>
        </p:nvSpPr>
        <p:spPr>
          <a:xfrm>
            <a:off x="501650" y="1318405"/>
            <a:ext cx="6515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社区共同努力的前提下：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04A980-40AC-80CD-5824-78DAF2BDD7F7}"/>
              </a:ext>
            </a:extLst>
          </p:cNvPr>
          <p:cNvSpPr txBox="1"/>
          <p:nvPr/>
        </p:nvSpPr>
        <p:spPr>
          <a:xfrm>
            <a:off x="714777" y="1815921"/>
            <a:ext cx="115330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r>
              <a:rPr lang="en-US" altLang="zh-CN" dirty="0"/>
              <a:t>raft log</a:t>
            </a:r>
            <a:r>
              <a:rPr lang="zh-CN" altLang="en-US" dirty="0"/>
              <a:t>快照（压缩），</a:t>
            </a:r>
            <a:r>
              <a:rPr lang="en-US" altLang="zh-CN" dirty="0"/>
              <a:t>raft log</a:t>
            </a:r>
            <a:r>
              <a:rPr lang="zh-CN" altLang="en-US" dirty="0"/>
              <a:t>恢复时的快照恢复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raft log</a:t>
            </a:r>
            <a:r>
              <a:rPr lang="zh-CN" altLang="en-US" dirty="0"/>
              <a:t>截断（既</a:t>
            </a:r>
            <a:r>
              <a:rPr lang="en-US" altLang="zh-CN" dirty="0" err="1"/>
              <a:t>log_truncate</a:t>
            </a:r>
            <a:r>
              <a:rPr lang="zh-CN" altLang="en-US" dirty="0"/>
              <a:t>。 </a:t>
            </a:r>
            <a:r>
              <a:rPr lang="en-US" altLang="zh-CN" dirty="0" err="1"/>
              <a:t>disk_log</a:t>
            </a:r>
            <a:r>
              <a:rPr lang="zh-CN" altLang="en-US" dirty="0"/>
              <a:t>缺少接口）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 err="1"/>
              <a:t>osd</a:t>
            </a:r>
            <a:r>
              <a:rPr lang="zh-CN" altLang="en-US" dirty="0"/>
              <a:t>重启后的</a:t>
            </a:r>
            <a:r>
              <a:rPr lang="en-US" altLang="zh-CN" dirty="0"/>
              <a:t>raft log</a:t>
            </a:r>
            <a:r>
              <a:rPr lang="zh-CN" altLang="en-US" dirty="0"/>
              <a:t>加载、本地存储加载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monitor</a:t>
            </a:r>
            <a:r>
              <a:rPr lang="zh-CN" altLang="en-US" dirty="0"/>
              <a:t>的</a:t>
            </a:r>
            <a:r>
              <a:rPr lang="en-US" altLang="zh-CN" dirty="0" err="1"/>
              <a:t>pg</a:t>
            </a:r>
            <a:r>
              <a:rPr lang="zh-CN" altLang="en-US" dirty="0"/>
              <a:t>分布算法优化（当前算法增删一个</a:t>
            </a:r>
            <a:r>
              <a:rPr lang="en-US" altLang="zh-CN" dirty="0" err="1"/>
              <a:t>osd</a:t>
            </a:r>
            <a:r>
              <a:rPr lang="zh-CN" altLang="en-US" dirty="0"/>
              <a:t>，</a:t>
            </a:r>
            <a:r>
              <a:rPr lang="en-US" altLang="zh-CN" dirty="0" err="1"/>
              <a:t>pg</a:t>
            </a:r>
            <a:r>
              <a:rPr lang="zh-CN" altLang="en-US" dirty="0"/>
              <a:t>分布变化较大），优化一次添加多个</a:t>
            </a:r>
            <a:r>
              <a:rPr lang="en-US" altLang="zh-CN" dirty="0" err="1"/>
              <a:t>osd</a:t>
            </a:r>
            <a:r>
              <a:rPr lang="zh-CN" altLang="en-US" dirty="0"/>
              <a:t>时让</a:t>
            </a:r>
            <a:r>
              <a:rPr lang="en-US" altLang="zh-CN" dirty="0" err="1"/>
              <a:t>pg</a:t>
            </a:r>
            <a:r>
              <a:rPr lang="zh-CN" altLang="en-US" dirty="0"/>
              <a:t>分布只变动一次。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完善</a:t>
            </a:r>
            <a:r>
              <a:rPr lang="en-US" altLang="zh-CN" dirty="0"/>
              <a:t>raft</a:t>
            </a:r>
            <a:r>
              <a:rPr lang="zh-CN" altLang="en-US" dirty="0"/>
              <a:t>、</a:t>
            </a:r>
            <a:r>
              <a:rPr lang="en-US" altLang="zh-CN" dirty="0" err="1"/>
              <a:t>rpc</a:t>
            </a:r>
            <a:r>
              <a:rPr lang="zh-CN" altLang="en-US" dirty="0"/>
              <a:t>和本地存储的错误处理（如</a:t>
            </a:r>
            <a:r>
              <a:rPr lang="en-US" altLang="zh-CN" dirty="0" err="1"/>
              <a:t>rpc</a:t>
            </a:r>
            <a:r>
              <a:rPr lang="zh-CN" altLang="en-US" dirty="0"/>
              <a:t>发送数据失败后的处理，成员变更失败后</a:t>
            </a:r>
            <a:r>
              <a:rPr lang="en-US" altLang="zh-CN" dirty="0"/>
              <a:t>raft configuration</a:t>
            </a:r>
            <a:r>
              <a:rPr lang="zh-CN" altLang="en-US" dirty="0"/>
              <a:t>的恢复等）。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完善</a:t>
            </a:r>
            <a:r>
              <a:rPr lang="en-US" altLang="zh-CN" dirty="0" err="1"/>
              <a:t>kv</a:t>
            </a:r>
            <a:r>
              <a:rPr lang="zh-CN" altLang="en-US" dirty="0"/>
              <a:t>系统（实时落盘或可恢复，防止数据丢失），实现</a:t>
            </a:r>
            <a:r>
              <a:rPr lang="en-US" altLang="zh-CN" dirty="0"/>
              <a:t>raft configuration</a:t>
            </a:r>
            <a:r>
              <a:rPr lang="zh-CN" altLang="en-US" dirty="0"/>
              <a:t>的存储与恢复。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完善</a:t>
            </a:r>
            <a:r>
              <a:rPr lang="en-US" altLang="zh-CN" dirty="0" err="1"/>
              <a:t>osd</a:t>
            </a:r>
            <a:r>
              <a:rPr lang="zh-CN" altLang="en-US" dirty="0"/>
              <a:t>和</a:t>
            </a:r>
            <a:r>
              <a:rPr lang="en-US" altLang="zh-CN" dirty="0"/>
              <a:t>client</a:t>
            </a:r>
            <a:r>
              <a:rPr lang="zh-CN" altLang="en-US" dirty="0"/>
              <a:t>的多核支持，并优化性能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添加</a:t>
            </a:r>
            <a:r>
              <a:rPr lang="en-US" altLang="zh-CN" dirty="0" err="1"/>
              <a:t>osd</a:t>
            </a:r>
            <a:r>
              <a:rPr lang="zh-CN" altLang="en-US" dirty="0"/>
              <a:t>手动停止接口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raft leader</a:t>
            </a:r>
            <a:r>
              <a:rPr lang="zh-CN" altLang="en-US" dirty="0"/>
              <a:t>转移功能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en-US" altLang="zh-CN" dirty="0"/>
              <a:t>raft</a:t>
            </a:r>
            <a:r>
              <a:rPr lang="zh-CN" altLang="en-US" dirty="0"/>
              <a:t>状态机多条</a:t>
            </a:r>
            <a:r>
              <a:rPr lang="en-US" altLang="zh-CN" dirty="0"/>
              <a:t>entry</a:t>
            </a:r>
            <a:r>
              <a:rPr lang="zh-CN" altLang="en-US" dirty="0"/>
              <a:t>并发</a:t>
            </a:r>
            <a:r>
              <a:rPr lang="en-US" altLang="zh-CN" dirty="0"/>
              <a:t>apply</a:t>
            </a:r>
          </a:p>
          <a:p>
            <a:pPr marL="342900" indent="-342900">
              <a:buAutoNum type="arabicPlain"/>
            </a:pPr>
            <a:r>
              <a:rPr lang="zh-CN" altLang="en-US" dirty="0"/>
              <a:t>实现卷快照、快照组等功能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添加测试系统，进行单元测试、集成测试，特别是</a:t>
            </a:r>
            <a:r>
              <a:rPr lang="en-US" altLang="zh-CN" dirty="0"/>
              <a:t>raft</a:t>
            </a:r>
            <a:r>
              <a:rPr lang="zh-CN" altLang="en-US" dirty="0"/>
              <a:t>层和本地存储引擎的故障测试</a:t>
            </a:r>
            <a:endParaRPr lang="en-US" altLang="zh-CN" dirty="0"/>
          </a:p>
          <a:p>
            <a:pPr marL="342900" indent="-342900">
              <a:buAutoNum type="arabicPlain"/>
            </a:pPr>
            <a:r>
              <a:rPr lang="zh-CN" altLang="en-US" dirty="0"/>
              <a:t>监控数据导出及集群运行时数据展示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BA9BDF-1BFE-5ED1-BB21-8EF8AE2BC49F}"/>
              </a:ext>
            </a:extLst>
          </p:cNvPr>
          <p:cNvSpPr txBox="1"/>
          <p:nvPr/>
        </p:nvSpPr>
        <p:spPr>
          <a:xfrm>
            <a:off x="501650" y="533400"/>
            <a:ext cx="1510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Todo list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06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1213E7-D444-FC6D-7FDB-F87D5012CED2}"/>
              </a:ext>
            </a:extLst>
          </p:cNvPr>
          <p:cNvSpPr txBox="1"/>
          <p:nvPr/>
        </p:nvSpPr>
        <p:spPr>
          <a:xfrm>
            <a:off x="501650" y="504825"/>
            <a:ext cx="3183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Fastblock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定位与价值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E289F4-5432-CCFB-B3C8-205F3F128832}"/>
              </a:ext>
            </a:extLst>
          </p:cNvPr>
          <p:cNvSpPr/>
          <p:nvPr/>
        </p:nvSpPr>
        <p:spPr>
          <a:xfrm>
            <a:off x="674714" y="2115385"/>
            <a:ext cx="14110232" cy="3782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定位：重点面向数据库场景及中小企业虚拟化场景的全闪分布式块存储。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开源价值：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业内（含欧拉）首款采用木兰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V2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宽松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license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许可，性能可对标商业存储的开源分布式块存储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，在全闪块细分领域可替换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ceph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方案清晰成熟、不重复造轮子，不炫技，尽可能较低软件复杂度，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降低学习和上线门槛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商业价值：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借助社区场景和开发资源，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缩短</a:t>
            </a:r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fastblock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项目孵化时间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，减少公司人力成本。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提升公司品牌形象。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68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a5ecd94-dd9d-414f-b1ba-638b075aee9b"/>
  <p:tag name="COMMONDATA" val="eyJoZGlkIjoiNjg5NDMyMjRlYWEyNTM0NGY2ZWRiNTM4ZTY3OTI1Yz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联通+冬奥会合作伙伴模板</Template>
  <TotalTime>3257</TotalTime>
  <Words>575</Words>
  <Application>Microsoft Office PowerPoint</Application>
  <PresentationFormat>自定义</PresentationFormat>
  <Paragraphs>91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等线</vt:lpstr>
      <vt:lpstr>微软雅黑</vt:lpstr>
      <vt:lpstr>微软雅黑</vt:lpstr>
      <vt:lpstr>Arial</vt:lpstr>
      <vt:lpstr>Calibri</vt:lpstr>
      <vt:lpstr>Calibri Light</vt:lpstr>
      <vt:lpstr>Helvetica</vt:lpstr>
      <vt:lpstr>Times New Roman</vt:lpstr>
      <vt:lpstr>Wingdings</vt:lpstr>
      <vt:lpstr>1_Office Theme</vt:lpstr>
      <vt:lpstr>3_Office Theme</vt:lpstr>
      <vt:lpstr>Fastblock介绍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cuimeng</dc:creator>
  <cp:lastModifiedBy>lsx</cp:lastModifiedBy>
  <cp:revision>749</cp:revision>
  <cp:lastPrinted>2023-06-25T08:59:58Z</cp:lastPrinted>
  <dcterms:created xsi:type="dcterms:W3CDTF">2023-06-25T08:59:58Z</dcterms:created>
  <dcterms:modified xsi:type="dcterms:W3CDTF">2023-12-21T05:51:51Z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>ADD47999E6094679A75F5D301FE1AD21</vt:lpwstr>
  </property>
</Properties>
</file>