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0400" cy="50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9C5F5-8498-4F8E-AE22-8EA34F28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C2DA2B-CEF6-48DE-A37A-4FE194135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5996B-E57A-4B86-8BC7-80AFA280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0BB-08AD-4161-93AD-8D77F07D9DF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83018-12BD-4410-BAE0-150ACE84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E9B80-22D6-4EA5-B42D-50A557E7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58A-A662-4017-9FBA-0D3D46E8B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2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B3ECD-B9D4-4A6E-ADD1-67DBDA6F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ED89B1-6985-4AEF-946B-113455FB1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1FF76-B16D-446B-A1EA-90156517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0BB-08AD-4161-93AD-8D77F07D9DF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DCBEB-5932-46BD-BEB2-7F4529FB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0B281-11C2-456E-9AE9-0C928E9F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58A-A662-4017-9FBA-0D3D46E8B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21C28C-2F28-4F12-9DA6-CB6A0CF37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6CB600-03A2-4D87-961E-E2118BCB0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6131D-CFE6-4CD4-A7E8-C2840990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0BB-08AD-4161-93AD-8D77F07D9DF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B9AD3-1BF7-4790-A110-F870BD6E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97C3C-A0C4-4E46-A03F-97251691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58A-A662-4017-9FBA-0D3D46E8B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7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BC2FE-D437-4F86-937F-6E782C7A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3F227-5644-4CDE-8340-1D5E0E1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83C0B-8E3B-47CF-85EB-3602A337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0BB-08AD-4161-93AD-8D77F07D9DF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E98AB-6261-4F99-8708-AC041CC4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FCAA2-C37D-41F5-B3DB-AA031932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58A-A662-4017-9FBA-0D3D46E8B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7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46FA3-0A2B-4448-91C4-2A8A82AF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92485-4BB6-4F7B-B1A6-6A2048C29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1F9A7-BB4A-4C21-8952-2C177AF9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0BB-08AD-4161-93AD-8D77F07D9DF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E5929-FC9E-4FEA-8BCF-DC43D13F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BF241-DE45-455C-B1AA-00687CDF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58A-A662-4017-9FBA-0D3D46E8B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30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D3498-AB1D-4CDE-8E24-CF70F945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7FDA5-4746-4C61-8890-806783A24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A74D56-2596-4DDC-8DA6-E9AEF0FC2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A8CB01-1091-47C9-A75F-000283A1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0BB-08AD-4161-93AD-8D77F07D9DF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A4037-0213-40FA-9B01-603264C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D46AE-2D88-4A9A-BCD3-DC222F0C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58A-A662-4017-9FBA-0D3D46E8B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41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A2A58-0333-49D6-8242-523A72A5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D66B1B-704F-43DA-A31B-045B9DBC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91BEE2-5BC7-44FC-8265-E8AB13E27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BCE4FC-6EF7-4B89-90CA-31971447A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5F40DB-815E-45A9-B5E2-4DFEA7096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4471C5-7AE2-4906-87EB-212D85F6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0BB-08AD-4161-93AD-8D77F07D9DF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87FE0C-4D2B-45E7-9ECB-5C1DD4C3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5A2344-7C13-4EBD-9B53-A3BB5CB4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58A-A662-4017-9FBA-0D3D46E8B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55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D55FD-C785-4216-BB3C-AD166DC1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C9F4D2-6008-40AA-B42D-924BB6C5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0BB-08AD-4161-93AD-8D77F07D9DF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103537-660D-4C19-ADDD-3072FB08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4082EA-8C99-4487-8281-FE44CA79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58A-A662-4017-9FBA-0D3D46E8B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2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767E0C-56B9-4074-97B9-6E741055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0BB-08AD-4161-93AD-8D77F07D9DF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3D0144-C6BD-4D02-9FB4-2C13527E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2D5ED4-529C-45A2-AD43-A0C3AC9E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58A-A662-4017-9FBA-0D3D46E8B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5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5E344-B248-4857-9D15-0E627EA1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CBE4D-448C-417C-899F-A07B7894F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A37592-5CCD-4B3D-8467-63EA65840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D75F2-F6AC-4566-B3ED-18C40663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0BB-08AD-4161-93AD-8D77F07D9DF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4683F-5320-41B1-A1C6-18AAD043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E1EB2-7078-4771-BD11-58B5E2E3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58A-A662-4017-9FBA-0D3D46E8B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6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9C421-CE01-48D5-A61F-07E0572C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FD5BF0-A604-4BF8-83E9-04F94F2E4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BB1A5B-0B7E-409F-A5EC-BC11B1D97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5987A9-1654-4AAC-BB87-C95BE2EC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0BB-08AD-4161-93AD-8D77F07D9DF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D0B8B-7DE3-4E1D-ABA2-88AB49FB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9BB3C4-2A14-4943-B36A-617EEABA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558A-A662-4017-9FBA-0D3D46E8B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1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140D6B-9D36-427F-9917-6929B2AA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B2414D-9653-4095-9C09-66E1C2713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701B4-63ED-436D-81E7-05F613FC8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70BB-08AD-4161-93AD-8D77F07D9DF6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ADC16-C53E-4B17-A24B-16044B29D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2F5DF-B525-47E2-9067-E9EE6BDDA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558A-A662-4017-9FBA-0D3D46E8B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734998-1D9D-400E-B628-32238624351C}"/>
              </a:ext>
            </a:extLst>
          </p:cNvPr>
          <p:cNvSpPr/>
          <p:nvPr/>
        </p:nvSpPr>
        <p:spPr>
          <a:xfrm>
            <a:off x="1653310" y="748146"/>
            <a:ext cx="2392218" cy="15609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1A616C-9B96-4261-998B-9ADED9D96294}"/>
              </a:ext>
            </a:extLst>
          </p:cNvPr>
          <p:cNvSpPr/>
          <p:nvPr/>
        </p:nvSpPr>
        <p:spPr>
          <a:xfrm>
            <a:off x="2789382" y="1468581"/>
            <a:ext cx="120073" cy="1200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78D8BB-BA07-4804-B9F3-B80E0F1D25C2}"/>
              </a:ext>
            </a:extLst>
          </p:cNvPr>
          <p:cNvSpPr/>
          <p:nvPr/>
        </p:nvSpPr>
        <p:spPr>
          <a:xfrm>
            <a:off x="1653310" y="2710874"/>
            <a:ext cx="2392218" cy="15609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731AA1-1EC3-48AC-B7A1-709D40DB276B}"/>
              </a:ext>
            </a:extLst>
          </p:cNvPr>
          <p:cNvSpPr/>
          <p:nvPr/>
        </p:nvSpPr>
        <p:spPr>
          <a:xfrm>
            <a:off x="1653310" y="4641274"/>
            <a:ext cx="2392218" cy="15609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97E2D0-616B-49EA-A320-7A7D010FE883}"/>
              </a:ext>
            </a:extLst>
          </p:cNvPr>
          <p:cNvSpPr txBox="1"/>
          <p:nvPr/>
        </p:nvSpPr>
        <p:spPr>
          <a:xfrm>
            <a:off x="212436" y="1302205"/>
            <a:ext cx="144087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Point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AE5EB7C-D1E6-4208-9539-A220278A5454}"/>
              </a:ext>
            </a:extLst>
          </p:cNvPr>
          <p:cNvSpPr txBox="1"/>
          <p:nvPr/>
        </p:nvSpPr>
        <p:spPr>
          <a:xfrm>
            <a:off x="212436" y="3239961"/>
            <a:ext cx="14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Line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B250DC6-F6AD-4CDA-9CF5-927C0B8EBD2C}"/>
              </a:ext>
            </a:extLst>
          </p:cNvPr>
          <p:cNvSpPr txBox="1"/>
          <p:nvPr/>
        </p:nvSpPr>
        <p:spPr>
          <a:xfrm>
            <a:off x="212436" y="5237078"/>
            <a:ext cx="14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Polygon</a:t>
            </a:r>
            <a:endParaRPr lang="zh-CN" altLang="en-US" b="1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A206DE6-AF31-4D0D-9832-7387D237A001}"/>
              </a:ext>
            </a:extLst>
          </p:cNvPr>
          <p:cNvCxnSpPr/>
          <p:nvPr/>
        </p:nvCxnSpPr>
        <p:spPr>
          <a:xfrm flipV="1">
            <a:off x="2244436" y="3239961"/>
            <a:ext cx="1357746" cy="473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C3EBFE5-EBB2-4B0D-BDB8-19BAFEDC51C5}"/>
              </a:ext>
            </a:extLst>
          </p:cNvPr>
          <p:cNvSpPr/>
          <p:nvPr/>
        </p:nvSpPr>
        <p:spPr>
          <a:xfrm>
            <a:off x="2295238" y="5237078"/>
            <a:ext cx="1089891" cy="434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A2BA0A7-1EC5-4883-9169-9CFFDD7979B0}"/>
              </a:ext>
            </a:extLst>
          </p:cNvPr>
          <p:cNvSpPr txBox="1"/>
          <p:nvPr/>
        </p:nvSpPr>
        <p:spPr>
          <a:xfrm>
            <a:off x="4655128" y="286451"/>
            <a:ext cx="144087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Interior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CCB592-7AD2-4FBC-9495-403AA2A2F454}"/>
              </a:ext>
            </a:extLst>
          </p:cNvPr>
          <p:cNvSpPr txBox="1"/>
          <p:nvPr/>
        </p:nvSpPr>
        <p:spPr>
          <a:xfrm>
            <a:off x="7181274" y="304986"/>
            <a:ext cx="144087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Boundary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7304A2B-F84A-4869-8F34-496427385236}"/>
              </a:ext>
            </a:extLst>
          </p:cNvPr>
          <p:cNvSpPr txBox="1"/>
          <p:nvPr/>
        </p:nvSpPr>
        <p:spPr>
          <a:xfrm>
            <a:off x="9707420" y="305048"/>
            <a:ext cx="144087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Exterior</a:t>
            </a:r>
            <a:endParaRPr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58E3E73-5CCC-49B6-9CE4-5D9296EA694B}"/>
              </a:ext>
            </a:extLst>
          </p:cNvPr>
          <p:cNvSpPr/>
          <p:nvPr/>
        </p:nvSpPr>
        <p:spPr>
          <a:xfrm>
            <a:off x="4179455" y="748146"/>
            <a:ext cx="2392218" cy="15609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1916C92-DEA2-4A1B-99AF-05CF226B7C03}"/>
              </a:ext>
            </a:extLst>
          </p:cNvPr>
          <p:cNvSpPr/>
          <p:nvPr/>
        </p:nvSpPr>
        <p:spPr>
          <a:xfrm>
            <a:off x="5315527" y="1468581"/>
            <a:ext cx="120073" cy="1200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17A5763-F00E-4006-AFE1-7DD946D44DDE}"/>
              </a:ext>
            </a:extLst>
          </p:cNvPr>
          <p:cNvSpPr/>
          <p:nvPr/>
        </p:nvSpPr>
        <p:spPr>
          <a:xfrm>
            <a:off x="4179455" y="2710874"/>
            <a:ext cx="2392218" cy="15609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FF2D09F-0BFA-42CC-A262-15F1426644F3}"/>
              </a:ext>
            </a:extLst>
          </p:cNvPr>
          <p:cNvSpPr/>
          <p:nvPr/>
        </p:nvSpPr>
        <p:spPr>
          <a:xfrm>
            <a:off x="4179455" y="4641274"/>
            <a:ext cx="2392218" cy="15609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882BE51-F87C-4A38-BA7E-DAC9BE1B3D16}"/>
              </a:ext>
            </a:extLst>
          </p:cNvPr>
          <p:cNvCxnSpPr/>
          <p:nvPr/>
        </p:nvCxnSpPr>
        <p:spPr>
          <a:xfrm flipV="1">
            <a:off x="4770581" y="3239961"/>
            <a:ext cx="1357746" cy="473057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F6632799-7E96-4B2F-AF95-8AE69874D68B}"/>
              </a:ext>
            </a:extLst>
          </p:cNvPr>
          <p:cNvSpPr/>
          <p:nvPr/>
        </p:nvSpPr>
        <p:spPr>
          <a:xfrm>
            <a:off x="4821383" y="5237078"/>
            <a:ext cx="1089891" cy="4340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4EB86F8-4DC8-4A5A-9BB7-D45AF85F70FB}"/>
              </a:ext>
            </a:extLst>
          </p:cNvPr>
          <p:cNvSpPr/>
          <p:nvPr/>
        </p:nvSpPr>
        <p:spPr>
          <a:xfrm>
            <a:off x="6705601" y="748146"/>
            <a:ext cx="2392218" cy="15609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6B6FED7-823F-4398-B13B-18841011B3BA}"/>
              </a:ext>
            </a:extLst>
          </p:cNvPr>
          <p:cNvSpPr/>
          <p:nvPr/>
        </p:nvSpPr>
        <p:spPr>
          <a:xfrm>
            <a:off x="7841673" y="1468581"/>
            <a:ext cx="120073" cy="120073"/>
          </a:xfrm>
          <a:prstGeom prst="ellipse">
            <a:avLst/>
          </a:prstGeom>
          <a:solidFill>
            <a:schemeClr val="bg2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CB194F-D5B2-44C6-9BE5-F701ED61E751}"/>
              </a:ext>
            </a:extLst>
          </p:cNvPr>
          <p:cNvSpPr/>
          <p:nvPr/>
        </p:nvSpPr>
        <p:spPr>
          <a:xfrm>
            <a:off x="6705601" y="2710874"/>
            <a:ext cx="2392218" cy="15609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963313D-011F-4898-9695-D79AB03F6DA0}"/>
              </a:ext>
            </a:extLst>
          </p:cNvPr>
          <p:cNvSpPr/>
          <p:nvPr/>
        </p:nvSpPr>
        <p:spPr>
          <a:xfrm>
            <a:off x="6705601" y="4641274"/>
            <a:ext cx="2392218" cy="15609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C760F55-28F7-4A3B-9A9D-CD0FF11394E8}"/>
              </a:ext>
            </a:extLst>
          </p:cNvPr>
          <p:cNvCxnSpPr/>
          <p:nvPr/>
        </p:nvCxnSpPr>
        <p:spPr>
          <a:xfrm flipV="1">
            <a:off x="7296727" y="3239961"/>
            <a:ext cx="1357746" cy="473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D2103A2-E9C6-4936-9269-94F0AB22A95C}"/>
              </a:ext>
            </a:extLst>
          </p:cNvPr>
          <p:cNvSpPr/>
          <p:nvPr/>
        </p:nvSpPr>
        <p:spPr>
          <a:xfrm>
            <a:off x="7347529" y="5237078"/>
            <a:ext cx="1089891" cy="434049"/>
          </a:xfrm>
          <a:prstGeom prst="rect">
            <a:avLst/>
          </a:prstGeom>
          <a:solidFill>
            <a:schemeClr val="bg2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4FCC480-80F8-4819-B1E7-33B7EA90FD69}"/>
              </a:ext>
            </a:extLst>
          </p:cNvPr>
          <p:cNvSpPr/>
          <p:nvPr/>
        </p:nvSpPr>
        <p:spPr>
          <a:xfrm>
            <a:off x="9231747" y="748146"/>
            <a:ext cx="2392218" cy="1560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4ED03AA-BF05-4530-B3E4-4379E12E1C2E}"/>
              </a:ext>
            </a:extLst>
          </p:cNvPr>
          <p:cNvSpPr/>
          <p:nvPr/>
        </p:nvSpPr>
        <p:spPr>
          <a:xfrm>
            <a:off x="10367819" y="1468581"/>
            <a:ext cx="120073" cy="12007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B8B9254-4ACA-442F-87FC-65E7E9080D33}"/>
              </a:ext>
            </a:extLst>
          </p:cNvPr>
          <p:cNvSpPr/>
          <p:nvPr/>
        </p:nvSpPr>
        <p:spPr>
          <a:xfrm>
            <a:off x="9231747" y="2710874"/>
            <a:ext cx="2392218" cy="1560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D605609-73FC-4D7E-ADAB-8B210614D735}"/>
              </a:ext>
            </a:extLst>
          </p:cNvPr>
          <p:cNvSpPr/>
          <p:nvPr/>
        </p:nvSpPr>
        <p:spPr>
          <a:xfrm>
            <a:off x="9231747" y="4641274"/>
            <a:ext cx="2392218" cy="1560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77A9B84-2947-4D67-AED4-ECBA8E087AB3}"/>
              </a:ext>
            </a:extLst>
          </p:cNvPr>
          <p:cNvCxnSpPr/>
          <p:nvPr/>
        </p:nvCxnSpPr>
        <p:spPr>
          <a:xfrm flipV="1">
            <a:off x="9822873" y="3239961"/>
            <a:ext cx="1357746" cy="473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EB14023-62BE-4DA7-B180-FDED1F2552C2}"/>
              </a:ext>
            </a:extLst>
          </p:cNvPr>
          <p:cNvSpPr/>
          <p:nvPr/>
        </p:nvSpPr>
        <p:spPr>
          <a:xfrm>
            <a:off x="9873675" y="5237078"/>
            <a:ext cx="1089891" cy="4340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43E84D4-27A6-470A-993B-4E133619661F}"/>
              </a:ext>
            </a:extLst>
          </p:cNvPr>
          <p:cNvCxnSpPr/>
          <p:nvPr/>
        </p:nvCxnSpPr>
        <p:spPr>
          <a:xfrm>
            <a:off x="4114803" y="674318"/>
            <a:ext cx="0" cy="5652591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BCAA66D-7404-40E9-82D4-27556C83AA5E}"/>
              </a:ext>
            </a:extLst>
          </p:cNvPr>
          <p:cNvCxnSpPr/>
          <p:nvPr/>
        </p:nvCxnSpPr>
        <p:spPr>
          <a:xfrm>
            <a:off x="1560945" y="2484582"/>
            <a:ext cx="10196946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39B4ABF-5BB4-4F9F-9CB2-0EA675DDCDC7}"/>
              </a:ext>
            </a:extLst>
          </p:cNvPr>
          <p:cNvCxnSpPr/>
          <p:nvPr/>
        </p:nvCxnSpPr>
        <p:spPr>
          <a:xfrm>
            <a:off x="1560945" y="4456544"/>
            <a:ext cx="10196946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5760543-B565-44EF-A2A4-157411C4FDBD}"/>
              </a:ext>
            </a:extLst>
          </p:cNvPr>
          <p:cNvCxnSpPr/>
          <p:nvPr/>
        </p:nvCxnSpPr>
        <p:spPr>
          <a:xfrm>
            <a:off x="6645561" y="674318"/>
            <a:ext cx="0" cy="5652591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F683ED8-CE61-4A4C-98EC-EF4AB61A5666}"/>
              </a:ext>
            </a:extLst>
          </p:cNvPr>
          <p:cNvCxnSpPr/>
          <p:nvPr/>
        </p:nvCxnSpPr>
        <p:spPr>
          <a:xfrm>
            <a:off x="9157856" y="701966"/>
            <a:ext cx="0" cy="5652591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3777D6B7-7F67-4CE6-9BBB-B96E8E1BCA65}"/>
              </a:ext>
            </a:extLst>
          </p:cNvPr>
          <p:cNvSpPr/>
          <p:nvPr/>
        </p:nvSpPr>
        <p:spPr>
          <a:xfrm>
            <a:off x="4692133" y="3680778"/>
            <a:ext cx="83068" cy="830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A845F66-41C5-4DD8-A3A6-10262BE0388E}"/>
              </a:ext>
            </a:extLst>
          </p:cNvPr>
          <p:cNvSpPr/>
          <p:nvPr/>
        </p:nvSpPr>
        <p:spPr>
          <a:xfrm>
            <a:off x="6091405" y="3189133"/>
            <a:ext cx="83068" cy="830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BABA950-4D9D-430F-B282-2BC828EC0F32}"/>
              </a:ext>
            </a:extLst>
          </p:cNvPr>
          <p:cNvSpPr/>
          <p:nvPr/>
        </p:nvSpPr>
        <p:spPr>
          <a:xfrm>
            <a:off x="7213667" y="3690072"/>
            <a:ext cx="83068" cy="8306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17F60C7-A8EA-4FCE-9E47-CAFBC55366B8}"/>
              </a:ext>
            </a:extLst>
          </p:cNvPr>
          <p:cNvSpPr/>
          <p:nvPr/>
        </p:nvSpPr>
        <p:spPr>
          <a:xfrm>
            <a:off x="8612939" y="3198427"/>
            <a:ext cx="83068" cy="8306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2342726B-B1FA-41D5-A1F3-63F7573AEC5C}"/>
              </a:ext>
            </a:extLst>
          </p:cNvPr>
          <p:cNvSpPr/>
          <p:nvPr/>
        </p:nvSpPr>
        <p:spPr>
          <a:xfrm>
            <a:off x="9767495" y="3680778"/>
            <a:ext cx="83068" cy="830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81DBE8A-2367-4760-B930-C5E532672A63}"/>
              </a:ext>
            </a:extLst>
          </p:cNvPr>
          <p:cNvSpPr/>
          <p:nvPr/>
        </p:nvSpPr>
        <p:spPr>
          <a:xfrm>
            <a:off x="11166767" y="3189133"/>
            <a:ext cx="83068" cy="830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6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>
            <a:extLst>
              <a:ext uri="{FF2B5EF4-FFF2-40B4-BE49-F238E27FC236}">
                <a16:creationId xmlns:a16="http://schemas.microsoft.com/office/drawing/2014/main" id="{BE909336-4FD4-4681-8015-6A632CFCBD38}"/>
              </a:ext>
            </a:extLst>
          </p:cNvPr>
          <p:cNvSpPr/>
          <p:nvPr/>
        </p:nvSpPr>
        <p:spPr>
          <a:xfrm>
            <a:off x="1841930" y="452343"/>
            <a:ext cx="9974150" cy="6151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E72CE7-0FF0-4B3D-A039-0BB3403A0423}"/>
              </a:ext>
            </a:extLst>
          </p:cNvPr>
          <p:cNvSpPr txBox="1"/>
          <p:nvPr/>
        </p:nvSpPr>
        <p:spPr>
          <a:xfrm>
            <a:off x="4276852" y="452343"/>
            <a:ext cx="144087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Interior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97B09E-BB7A-4B94-8595-7A77141BA776}"/>
              </a:ext>
            </a:extLst>
          </p:cNvPr>
          <p:cNvSpPr txBox="1"/>
          <p:nvPr/>
        </p:nvSpPr>
        <p:spPr>
          <a:xfrm>
            <a:off x="6802998" y="452343"/>
            <a:ext cx="144087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Boundary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0EBDC2-287A-4BB2-AA02-CC7DC36FF9F8}"/>
              </a:ext>
            </a:extLst>
          </p:cNvPr>
          <p:cNvSpPr txBox="1"/>
          <p:nvPr/>
        </p:nvSpPr>
        <p:spPr>
          <a:xfrm>
            <a:off x="9329144" y="452343"/>
            <a:ext cx="144087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Exterior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77422D-4F13-4A12-ADF0-052586C1E5D1}"/>
              </a:ext>
            </a:extLst>
          </p:cNvPr>
          <p:cNvSpPr/>
          <p:nvPr/>
        </p:nvSpPr>
        <p:spPr>
          <a:xfrm>
            <a:off x="3761399" y="1347258"/>
            <a:ext cx="1440873" cy="106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CCED66-3BCF-45C3-AAEF-C9AA05997FB0}"/>
              </a:ext>
            </a:extLst>
          </p:cNvPr>
          <p:cNvSpPr txBox="1"/>
          <p:nvPr/>
        </p:nvSpPr>
        <p:spPr>
          <a:xfrm>
            <a:off x="1841932" y="1459018"/>
            <a:ext cx="144087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Interior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8DFF49-8F82-4658-9D32-C90E91C93F73}"/>
              </a:ext>
            </a:extLst>
          </p:cNvPr>
          <p:cNvSpPr txBox="1"/>
          <p:nvPr/>
        </p:nvSpPr>
        <p:spPr>
          <a:xfrm>
            <a:off x="1841931" y="3337320"/>
            <a:ext cx="144087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Boundary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DE4EE7-1615-48AA-98EC-D2D04A3C8EA6}"/>
              </a:ext>
            </a:extLst>
          </p:cNvPr>
          <p:cNvSpPr txBox="1"/>
          <p:nvPr/>
        </p:nvSpPr>
        <p:spPr>
          <a:xfrm>
            <a:off x="1841930" y="5215622"/>
            <a:ext cx="144087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Exterior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DBB7A5-1122-4231-936E-C58F6CD764D4}"/>
              </a:ext>
            </a:extLst>
          </p:cNvPr>
          <p:cNvSpPr/>
          <p:nvPr/>
        </p:nvSpPr>
        <p:spPr>
          <a:xfrm>
            <a:off x="4276852" y="1090529"/>
            <a:ext cx="1641391" cy="1063042"/>
          </a:xfrm>
          <a:prstGeom prst="rect">
            <a:avLst/>
          </a:prstGeom>
          <a:solidFill>
            <a:schemeClr val="accent4">
              <a:lumMod val="40000"/>
              <a:lumOff val="6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56E511-75BE-4F4E-9A5C-2D751C2A58EC}"/>
              </a:ext>
            </a:extLst>
          </p:cNvPr>
          <p:cNvSpPr/>
          <p:nvPr/>
        </p:nvSpPr>
        <p:spPr>
          <a:xfrm>
            <a:off x="4276852" y="1347258"/>
            <a:ext cx="925420" cy="80631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E85A7E-2246-481A-8935-DB8726BD38A0}"/>
              </a:ext>
            </a:extLst>
          </p:cNvPr>
          <p:cNvSpPr/>
          <p:nvPr/>
        </p:nvSpPr>
        <p:spPr>
          <a:xfrm>
            <a:off x="6474119" y="1329156"/>
            <a:ext cx="1440873" cy="106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36B8B2B-DEEF-4B77-AF0C-0E50F69CA017}"/>
              </a:ext>
            </a:extLst>
          </p:cNvPr>
          <p:cNvSpPr/>
          <p:nvPr/>
        </p:nvSpPr>
        <p:spPr>
          <a:xfrm>
            <a:off x="6989572" y="1072427"/>
            <a:ext cx="1641391" cy="1063042"/>
          </a:xfrm>
          <a:prstGeom prst="rect">
            <a:avLst/>
          </a:prstGeom>
          <a:solidFill>
            <a:schemeClr val="accent4">
              <a:lumMod val="40000"/>
              <a:lumOff val="6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7FBADBE-5A69-4C85-969A-64D653A82494}"/>
              </a:ext>
            </a:extLst>
          </p:cNvPr>
          <p:cNvSpPr/>
          <p:nvPr/>
        </p:nvSpPr>
        <p:spPr>
          <a:xfrm>
            <a:off x="9186435" y="1253851"/>
            <a:ext cx="1440873" cy="106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405031-A9E4-43CA-9751-8F18F219FA1F}"/>
              </a:ext>
            </a:extLst>
          </p:cNvPr>
          <p:cNvSpPr/>
          <p:nvPr/>
        </p:nvSpPr>
        <p:spPr>
          <a:xfrm>
            <a:off x="9701888" y="997122"/>
            <a:ext cx="1641391" cy="1063042"/>
          </a:xfrm>
          <a:prstGeom prst="rect">
            <a:avLst/>
          </a:prstGeom>
          <a:solidFill>
            <a:schemeClr val="accent4">
              <a:lumMod val="40000"/>
              <a:lumOff val="6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2AC1121-602E-420C-BFD5-8B7B72604E1D}"/>
              </a:ext>
            </a:extLst>
          </p:cNvPr>
          <p:cNvCxnSpPr>
            <a:cxnSpLocks/>
          </p:cNvCxnSpPr>
          <p:nvPr/>
        </p:nvCxnSpPr>
        <p:spPr>
          <a:xfrm>
            <a:off x="6989168" y="1347258"/>
            <a:ext cx="925824" cy="788211"/>
          </a:xfrm>
          <a:prstGeom prst="bentConnector3">
            <a:avLst>
              <a:gd name="adj1" fmla="val 144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L 形 27">
            <a:extLst>
              <a:ext uri="{FF2B5EF4-FFF2-40B4-BE49-F238E27FC236}">
                <a16:creationId xmlns:a16="http://schemas.microsoft.com/office/drawing/2014/main" id="{1A0FE964-488F-4370-9205-75BB1627C6F4}"/>
              </a:ext>
            </a:extLst>
          </p:cNvPr>
          <p:cNvSpPr/>
          <p:nvPr/>
        </p:nvSpPr>
        <p:spPr>
          <a:xfrm>
            <a:off x="9186435" y="1253852"/>
            <a:ext cx="1440873" cy="1063042"/>
          </a:xfrm>
          <a:prstGeom prst="corner">
            <a:avLst>
              <a:gd name="adj1" fmla="val 24102"/>
              <a:gd name="adj2" fmla="val 4842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AE5D53-A894-414A-91F8-0057A0A13BA8}"/>
              </a:ext>
            </a:extLst>
          </p:cNvPr>
          <p:cNvSpPr/>
          <p:nvPr/>
        </p:nvSpPr>
        <p:spPr>
          <a:xfrm>
            <a:off x="3761399" y="3225560"/>
            <a:ext cx="1440873" cy="106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8DC5356-CED4-477B-88B0-F4575E0F1847}"/>
              </a:ext>
            </a:extLst>
          </p:cNvPr>
          <p:cNvSpPr/>
          <p:nvPr/>
        </p:nvSpPr>
        <p:spPr>
          <a:xfrm>
            <a:off x="4276852" y="2968831"/>
            <a:ext cx="1641391" cy="1063042"/>
          </a:xfrm>
          <a:prstGeom prst="rect">
            <a:avLst/>
          </a:prstGeom>
          <a:solidFill>
            <a:schemeClr val="accent4">
              <a:lumMod val="40000"/>
              <a:lumOff val="6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BD3BA57-8E7C-4BD4-9C52-B33B9B347868}"/>
              </a:ext>
            </a:extLst>
          </p:cNvPr>
          <p:cNvCxnSpPr>
            <a:cxnSpLocks/>
          </p:cNvCxnSpPr>
          <p:nvPr/>
        </p:nvCxnSpPr>
        <p:spPr>
          <a:xfrm>
            <a:off x="4276448" y="3243662"/>
            <a:ext cx="925824" cy="788211"/>
          </a:xfrm>
          <a:prstGeom prst="bentConnector3">
            <a:avLst>
              <a:gd name="adj1" fmla="val 99657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ECF61E21-FE6E-491F-9994-6BEF17F99C4E}"/>
              </a:ext>
            </a:extLst>
          </p:cNvPr>
          <p:cNvSpPr/>
          <p:nvPr/>
        </p:nvSpPr>
        <p:spPr>
          <a:xfrm>
            <a:off x="6477946" y="3225560"/>
            <a:ext cx="1440873" cy="106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7C94296-B6A9-43FF-BC90-6F4707BE362C}"/>
              </a:ext>
            </a:extLst>
          </p:cNvPr>
          <p:cNvSpPr/>
          <p:nvPr/>
        </p:nvSpPr>
        <p:spPr>
          <a:xfrm>
            <a:off x="6993399" y="2968831"/>
            <a:ext cx="1641391" cy="1063042"/>
          </a:xfrm>
          <a:prstGeom prst="rect">
            <a:avLst/>
          </a:prstGeom>
          <a:solidFill>
            <a:schemeClr val="accent4">
              <a:lumMod val="40000"/>
              <a:lumOff val="6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3C03541-F2B7-4D27-8788-FA682FC8C512}"/>
              </a:ext>
            </a:extLst>
          </p:cNvPr>
          <p:cNvSpPr/>
          <p:nvPr/>
        </p:nvSpPr>
        <p:spPr>
          <a:xfrm>
            <a:off x="6955545" y="3191937"/>
            <a:ext cx="67246" cy="672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F5DC455-6867-4D2C-9D98-366A453F7773}"/>
              </a:ext>
            </a:extLst>
          </p:cNvPr>
          <p:cNvSpPr/>
          <p:nvPr/>
        </p:nvSpPr>
        <p:spPr>
          <a:xfrm>
            <a:off x="7881369" y="3998250"/>
            <a:ext cx="67246" cy="672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4C0CB21-2232-4ED9-8A00-55A5123DC7B9}"/>
              </a:ext>
            </a:extLst>
          </p:cNvPr>
          <p:cNvSpPr/>
          <p:nvPr/>
        </p:nvSpPr>
        <p:spPr>
          <a:xfrm>
            <a:off x="9153834" y="3225560"/>
            <a:ext cx="1440873" cy="106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EF460F3-EC3A-47F0-8699-AD2CCD9BADDD}"/>
              </a:ext>
            </a:extLst>
          </p:cNvPr>
          <p:cNvSpPr/>
          <p:nvPr/>
        </p:nvSpPr>
        <p:spPr>
          <a:xfrm>
            <a:off x="9669287" y="2968831"/>
            <a:ext cx="1641391" cy="1063042"/>
          </a:xfrm>
          <a:prstGeom prst="rect">
            <a:avLst/>
          </a:prstGeom>
          <a:solidFill>
            <a:schemeClr val="accent4">
              <a:lumMod val="40000"/>
              <a:lumOff val="6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65F4E004-062C-43FF-8B9A-C6A237962AE8}"/>
              </a:ext>
            </a:extLst>
          </p:cNvPr>
          <p:cNvCxnSpPr>
            <a:cxnSpLocks/>
          </p:cNvCxnSpPr>
          <p:nvPr/>
        </p:nvCxnSpPr>
        <p:spPr>
          <a:xfrm>
            <a:off x="9150243" y="3225559"/>
            <a:ext cx="1444464" cy="1063043"/>
          </a:xfrm>
          <a:prstGeom prst="bentConnector3">
            <a:avLst>
              <a:gd name="adj1" fmla="val 148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91FAD7D-82F4-407D-8E1A-10DD84F9FBD0}"/>
              </a:ext>
            </a:extLst>
          </p:cNvPr>
          <p:cNvCxnSpPr/>
          <p:nvPr/>
        </p:nvCxnSpPr>
        <p:spPr>
          <a:xfrm>
            <a:off x="9150243" y="322555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1A3ED83-BA24-4235-91DA-3FB390DEBF92}"/>
              </a:ext>
            </a:extLst>
          </p:cNvPr>
          <p:cNvCxnSpPr/>
          <p:nvPr/>
        </p:nvCxnSpPr>
        <p:spPr>
          <a:xfrm>
            <a:off x="9150243" y="3225559"/>
            <a:ext cx="51904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A997CA2-9E63-4885-B632-79F073BF667A}"/>
              </a:ext>
            </a:extLst>
          </p:cNvPr>
          <p:cNvCxnSpPr>
            <a:cxnSpLocks/>
          </p:cNvCxnSpPr>
          <p:nvPr/>
        </p:nvCxnSpPr>
        <p:spPr>
          <a:xfrm flipV="1">
            <a:off x="10594707" y="4031873"/>
            <a:ext cx="0" cy="25672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B458F8C9-A11B-4316-9A8C-D42875D43C7A}"/>
              </a:ext>
            </a:extLst>
          </p:cNvPr>
          <p:cNvSpPr/>
          <p:nvPr/>
        </p:nvSpPr>
        <p:spPr>
          <a:xfrm>
            <a:off x="3761399" y="5103862"/>
            <a:ext cx="1440873" cy="106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4D3FFA3-661E-4264-A43C-FDB036328439}"/>
              </a:ext>
            </a:extLst>
          </p:cNvPr>
          <p:cNvSpPr/>
          <p:nvPr/>
        </p:nvSpPr>
        <p:spPr>
          <a:xfrm>
            <a:off x="4276852" y="4847133"/>
            <a:ext cx="1641391" cy="1063042"/>
          </a:xfrm>
          <a:prstGeom prst="rect">
            <a:avLst/>
          </a:prstGeom>
          <a:solidFill>
            <a:schemeClr val="accent4">
              <a:lumMod val="40000"/>
              <a:lumOff val="6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L 形 64">
            <a:extLst>
              <a:ext uri="{FF2B5EF4-FFF2-40B4-BE49-F238E27FC236}">
                <a16:creationId xmlns:a16="http://schemas.microsoft.com/office/drawing/2014/main" id="{7523EF51-E3C7-48B4-8D30-26D9A8E8F1FF}"/>
              </a:ext>
            </a:extLst>
          </p:cNvPr>
          <p:cNvSpPr/>
          <p:nvPr/>
        </p:nvSpPr>
        <p:spPr>
          <a:xfrm rot="16200000" flipH="1">
            <a:off x="4565624" y="4557958"/>
            <a:ext cx="1063044" cy="1641394"/>
          </a:xfrm>
          <a:prstGeom prst="corner">
            <a:avLst>
              <a:gd name="adj1" fmla="val 67585"/>
              <a:gd name="adj2" fmla="val 24362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CCCEF7D-7727-44E2-A075-70B0808BBB00}"/>
              </a:ext>
            </a:extLst>
          </p:cNvPr>
          <p:cNvSpPr/>
          <p:nvPr/>
        </p:nvSpPr>
        <p:spPr>
          <a:xfrm>
            <a:off x="6474119" y="5086129"/>
            <a:ext cx="1440873" cy="106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9898D8A-445F-454D-A5F1-F1AE465CF753}"/>
              </a:ext>
            </a:extLst>
          </p:cNvPr>
          <p:cNvSpPr/>
          <p:nvPr/>
        </p:nvSpPr>
        <p:spPr>
          <a:xfrm>
            <a:off x="6989572" y="4829400"/>
            <a:ext cx="1641391" cy="1063042"/>
          </a:xfrm>
          <a:prstGeom prst="rect">
            <a:avLst/>
          </a:prstGeom>
          <a:solidFill>
            <a:schemeClr val="accent4">
              <a:lumMod val="40000"/>
              <a:lumOff val="6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1C08527F-5862-42B6-B875-86D41C10CD12}"/>
              </a:ext>
            </a:extLst>
          </p:cNvPr>
          <p:cNvCxnSpPr>
            <a:cxnSpLocks/>
          </p:cNvCxnSpPr>
          <p:nvPr/>
        </p:nvCxnSpPr>
        <p:spPr>
          <a:xfrm rot="5400000">
            <a:off x="7747087" y="5008566"/>
            <a:ext cx="1063041" cy="704712"/>
          </a:xfrm>
          <a:prstGeom prst="bentConnector3">
            <a:avLst>
              <a:gd name="adj1" fmla="val 99818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8B2DF4F-66C2-4B33-A559-87490EBEB0C6}"/>
              </a:ext>
            </a:extLst>
          </p:cNvPr>
          <p:cNvCxnSpPr/>
          <p:nvPr/>
        </p:nvCxnSpPr>
        <p:spPr>
          <a:xfrm>
            <a:off x="6470528" y="50861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0A5D5E0-7BBB-4695-AFF1-248E97C39EA2}"/>
              </a:ext>
            </a:extLst>
          </p:cNvPr>
          <p:cNvCxnSpPr>
            <a:cxnSpLocks/>
          </p:cNvCxnSpPr>
          <p:nvPr/>
        </p:nvCxnSpPr>
        <p:spPr>
          <a:xfrm>
            <a:off x="6989168" y="4841417"/>
            <a:ext cx="164179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D67A1F2-25CF-4891-BE78-9F5B9B497B0E}"/>
              </a:ext>
            </a:extLst>
          </p:cNvPr>
          <p:cNvCxnSpPr>
            <a:cxnSpLocks/>
          </p:cNvCxnSpPr>
          <p:nvPr/>
        </p:nvCxnSpPr>
        <p:spPr>
          <a:xfrm flipV="1">
            <a:off x="6989168" y="4829400"/>
            <a:ext cx="0" cy="25672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3421350B-E21B-48B0-8F30-3A4EB01AFB7B}"/>
              </a:ext>
            </a:extLst>
          </p:cNvPr>
          <p:cNvSpPr/>
          <p:nvPr/>
        </p:nvSpPr>
        <p:spPr>
          <a:xfrm>
            <a:off x="9153834" y="5103862"/>
            <a:ext cx="1440873" cy="106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CCE956E-3A36-4892-A499-B297EFB930E7}"/>
              </a:ext>
            </a:extLst>
          </p:cNvPr>
          <p:cNvSpPr/>
          <p:nvPr/>
        </p:nvSpPr>
        <p:spPr>
          <a:xfrm>
            <a:off x="9669287" y="4847133"/>
            <a:ext cx="1641391" cy="1063042"/>
          </a:xfrm>
          <a:prstGeom prst="rect">
            <a:avLst/>
          </a:prstGeom>
          <a:solidFill>
            <a:schemeClr val="accent4">
              <a:lumMod val="40000"/>
              <a:lumOff val="6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BDC4C9B-FBA9-46C7-9FA7-E3FDE24CFC74}"/>
              </a:ext>
            </a:extLst>
          </p:cNvPr>
          <p:cNvSpPr/>
          <p:nvPr/>
        </p:nvSpPr>
        <p:spPr>
          <a:xfrm>
            <a:off x="10594707" y="5908871"/>
            <a:ext cx="715971" cy="254070"/>
          </a:xfrm>
          <a:prstGeom prst="rect">
            <a:avLst/>
          </a:prstGeom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403430B-B59A-4C66-9B28-4D1DC5376971}"/>
              </a:ext>
            </a:extLst>
          </p:cNvPr>
          <p:cNvSpPr/>
          <p:nvPr/>
        </p:nvSpPr>
        <p:spPr>
          <a:xfrm>
            <a:off x="9153834" y="4851096"/>
            <a:ext cx="515453" cy="252766"/>
          </a:xfrm>
          <a:prstGeom prst="rect">
            <a:avLst/>
          </a:prstGeom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7288C05-10F5-49BA-B96C-713258929D6A}"/>
              </a:ext>
            </a:extLst>
          </p:cNvPr>
          <p:cNvSpPr txBox="1"/>
          <p:nvPr/>
        </p:nvSpPr>
        <p:spPr>
          <a:xfrm>
            <a:off x="6253310" y="0"/>
            <a:ext cx="18824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POLYGON_A</a:t>
            </a:r>
            <a:endParaRPr lang="zh-CN" altLang="en-US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57FDF41-667D-457A-96D6-4213E9C2FA22}"/>
              </a:ext>
            </a:extLst>
          </p:cNvPr>
          <p:cNvSpPr txBox="1"/>
          <p:nvPr/>
        </p:nvSpPr>
        <p:spPr>
          <a:xfrm rot="5400000">
            <a:off x="878769" y="3337320"/>
            <a:ext cx="1541320" cy="369332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b="1" dirty="0"/>
              <a:t>POLYGON_B</a:t>
            </a:r>
            <a:endParaRPr lang="zh-CN" altLang="en-US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E93A22CA-99CF-4A9B-993C-F1E3362AE712}"/>
              </a:ext>
            </a:extLst>
          </p:cNvPr>
          <p:cNvSpPr txBox="1"/>
          <p:nvPr/>
        </p:nvSpPr>
        <p:spPr>
          <a:xfrm>
            <a:off x="3761399" y="2504899"/>
            <a:ext cx="21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dim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[I(a)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∩ 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I(b)]=2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7923F23-53D2-437D-A3E8-CC9190B3A5C2}"/>
              </a:ext>
            </a:extLst>
          </p:cNvPr>
          <p:cNvSpPr txBox="1"/>
          <p:nvPr/>
        </p:nvSpPr>
        <p:spPr>
          <a:xfrm>
            <a:off x="6474117" y="2504899"/>
            <a:ext cx="21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dim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[I(a)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∩ 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I(b)]=1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4447014-93B3-4192-AA85-7259E64FEC08}"/>
              </a:ext>
            </a:extLst>
          </p:cNvPr>
          <p:cNvSpPr txBox="1"/>
          <p:nvPr/>
        </p:nvSpPr>
        <p:spPr>
          <a:xfrm>
            <a:off x="9186834" y="2504899"/>
            <a:ext cx="21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dim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[I(a)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∩ 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I(b)]=2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5A426FF-F5A4-4D88-8726-AAE1D812650F}"/>
              </a:ext>
            </a:extLst>
          </p:cNvPr>
          <p:cNvSpPr txBox="1"/>
          <p:nvPr/>
        </p:nvSpPr>
        <p:spPr>
          <a:xfrm>
            <a:off x="3728798" y="4352486"/>
            <a:ext cx="21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dim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[I(a)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∩ 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I(b)]=1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9F918D2-EE9E-426D-834C-D61FD7D83B7A}"/>
              </a:ext>
            </a:extLst>
          </p:cNvPr>
          <p:cNvSpPr txBox="1"/>
          <p:nvPr/>
        </p:nvSpPr>
        <p:spPr>
          <a:xfrm>
            <a:off x="6441516" y="4352486"/>
            <a:ext cx="21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dim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[I(a)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∩ 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I(b)]=0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3C30DF1-DB1F-4E17-A861-71D03CCF0EA6}"/>
              </a:ext>
            </a:extLst>
          </p:cNvPr>
          <p:cNvSpPr txBox="1"/>
          <p:nvPr/>
        </p:nvSpPr>
        <p:spPr>
          <a:xfrm>
            <a:off x="9154233" y="4352486"/>
            <a:ext cx="21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dim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[I(a)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∩ 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I(b)]=1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312D161-5891-4621-913A-B7E74B4BC149}"/>
              </a:ext>
            </a:extLst>
          </p:cNvPr>
          <p:cNvSpPr txBox="1"/>
          <p:nvPr/>
        </p:nvSpPr>
        <p:spPr>
          <a:xfrm>
            <a:off x="3728798" y="6162440"/>
            <a:ext cx="21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dim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[I(a)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∩ 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I(b)]=2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56B62B1-AF17-44D9-9E9F-D836635012B0}"/>
              </a:ext>
            </a:extLst>
          </p:cNvPr>
          <p:cNvSpPr txBox="1"/>
          <p:nvPr/>
        </p:nvSpPr>
        <p:spPr>
          <a:xfrm>
            <a:off x="6441516" y="6162440"/>
            <a:ext cx="21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dim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[I(a)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∩ 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I(b)]=1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03CD1A1-1D55-4609-A1A3-E974E6F5F185}"/>
              </a:ext>
            </a:extLst>
          </p:cNvPr>
          <p:cNvSpPr txBox="1"/>
          <p:nvPr/>
        </p:nvSpPr>
        <p:spPr>
          <a:xfrm>
            <a:off x="9154233" y="6162440"/>
            <a:ext cx="21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dim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[I(a)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∩ 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I(b)]=2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2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017379F-B365-4334-9726-4BC598C2525E}"/>
              </a:ext>
            </a:extLst>
          </p:cNvPr>
          <p:cNvSpPr/>
          <p:nvPr/>
        </p:nvSpPr>
        <p:spPr>
          <a:xfrm>
            <a:off x="223520" y="2021840"/>
            <a:ext cx="3027680" cy="19608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C9B161-ECD4-47C4-BB72-E9677FAF9B79}"/>
              </a:ext>
            </a:extLst>
          </p:cNvPr>
          <p:cNvSpPr/>
          <p:nvPr/>
        </p:nvSpPr>
        <p:spPr>
          <a:xfrm>
            <a:off x="1300480" y="2397760"/>
            <a:ext cx="1656080" cy="1132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EC04E82-4357-4680-ABFD-B7A7064226A7}"/>
              </a:ext>
            </a:extLst>
          </p:cNvPr>
          <p:cNvCxnSpPr>
            <a:cxnSpLocks/>
          </p:cNvCxnSpPr>
          <p:nvPr/>
        </p:nvCxnSpPr>
        <p:spPr>
          <a:xfrm>
            <a:off x="477520" y="3058160"/>
            <a:ext cx="153416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箭头: 右 7">
            <a:extLst>
              <a:ext uri="{FF2B5EF4-FFF2-40B4-BE49-F238E27FC236}">
                <a16:creationId xmlns:a16="http://schemas.microsoft.com/office/drawing/2014/main" id="{72EAE835-E540-49B4-8925-2341652752D9}"/>
              </a:ext>
            </a:extLst>
          </p:cNvPr>
          <p:cNvSpPr/>
          <p:nvPr/>
        </p:nvSpPr>
        <p:spPr>
          <a:xfrm>
            <a:off x="3505200" y="2875280"/>
            <a:ext cx="1016000" cy="3352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4ED67A-06FF-4317-8666-98362ADA61A0}"/>
              </a:ext>
            </a:extLst>
          </p:cNvPr>
          <p:cNvSpPr/>
          <p:nvPr/>
        </p:nvSpPr>
        <p:spPr>
          <a:xfrm>
            <a:off x="7688826" y="1169383"/>
            <a:ext cx="581904" cy="4529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B0ACF76-803D-4FDB-9377-747A82057F3C}"/>
              </a:ext>
            </a:extLst>
          </p:cNvPr>
          <p:cNvCxnSpPr>
            <a:cxnSpLocks/>
          </p:cNvCxnSpPr>
          <p:nvPr/>
        </p:nvCxnSpPr>
        <p:spPr>
          <a:xfrm>
            <a:off x="5074920" y="3075530"/>
            <a:ext cx="72136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A284EF8F-79CB-430E-A40F-A5A876054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82482"/>
              </p:ext>
            </p:extLst>
          </p:nvPr>
        </p:nvGraphicFramePr>
        <p:xfrm>
          <a:off x="6096000" y="1967652"/>
          <a:ext cx="3027680" cy="265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496624243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285142751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867325484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985198624"/>
                    </a:ext>
                  </a:extLst>
                </a:gridCol>
              </a:tblGrid>
              <a:tr h="662654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752293"/>
                  </a:ext>
                </a:extLst>
              </a:tr>
              <a:tr h="662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542029"/>
                  </a:ext>
                </a:extLst>
              </a:tr>
              <a:tr h="662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198980"/>
                  </a:ext>
                </a:extLst>
              </a:tr>
              <a:tr h="662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57469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78513C17-6708-4288-A784-D83738310B83}"/>
              </a:ext>
            </a:extLst>
          </p:cNvPr>
          <p:cNvSpPr/>
          <p:nvPr/>
        </p:nvSpPr>
        <p:spPr>
          <a:xfrm>
            <a:off x="5882640" y="1833880"/>
            <a:ext cx="955040" cy="782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4BC2425-EEDB-4B47-8F2A-638312248D3D}"/>
              </a:ext>
            </a:extLst>
          </p:cNvPr>
          <p:cNvSpPr txBox="1"/>
          <p:nvPr/>
        </p:nvSpPr>
        <p:spPr>
          <a:xfrm>
            <a:off x="3418840" y="2542689"/>
            <a:ext cx="165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DE9IM</a:t>
            </a:r>
            <a:r>
              <a:rPr lang="zh-CN" altLang="en-US" dirty="0"/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238655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BFB3323-F272-4B7D-958E-B3CC550FD86F}"/>
              </a:ext>
            </a:extLst>
          </p:cNvPr>
          <p:cNvCxnSpPr>
            <a:cxnSpLocks/>
          </p:cNvCxnSpPr>
          <p:nvPr/>
        </p:nvCxnSpPr>
        <p:spPr>
          <a:xfrm>
            <a:off x="3578270" y="4133809"/>
            <a:ext cx="5118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50CF38A-6D58-4734-A5D1-455B7284FDCD}"/>
              </a:ext>
            </a:extLst>
          </p:cNvPr>
          <p:cNvCxnSpPr>
            <a:cxnSpLocks/>
          </p:cNvCxnSpPr>
          <p:nvPr/>
        </p:nvCxnSpPr>
        <p:spPr>
          <a:xfrm flipV="1">
            <a:off x="3985670" y="1097280"/>
            <a:ext cx="0" cy="365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35282DD-3DFA-436A-ADE1-F7C2E0DEEFBF}"/>
              </a:ext>
            </a:extLst>
          </p:cNvPr>
          <p:cNvSpPr txBox="1"/>
          <p:nvPr/>
        </p:nvSpPr>
        <p:spPr>
          <a:xfrm>
            <a:off x="3578270" y="4072064"/>
            <a:ext cx="74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0,0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E6EA9C-46CC-47DD-9D55-E7538EC39A88}"/>
              </a:ext>
            </a:extLst>
          </p:cNvPr>
          <p:cNvSpPr txBox="1"/>
          <p:nvPr/>
        </p:nvSpPr>
        <p:spPr>
          <a:xfrm>
            <a:off x="3699223" y="1188720"/>
            <a:ext cx="44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60B8DF-8CD9-4670-B428-526BF522D7DC}"/>
              </a:ext>
            </a:extLst>
          </p:cNvPr>
          <p:cNvSpPr txBox="1"/>
          <p:nvPr/>
        </p:nvSpPr>
        <p:spPr>
          <a:xfrm>
            <a:off x="8332510" y="4133809"/>
            <a:ext cx="44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11B9E-8586-487C-AD95-7D16C12E3F97}"/>
              </a:ext>
            </a:extLst>
          </p:cNvPr>
          <p:cNvSpPr/>
          <p:nvPr/>
        </p:nvSpPr>
        <p:spPr>
          <a:xfrm>
            <a:off x="5397500" y="2026920"/>
            <a:ext cx="2092958" cy="1402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679CEC0-AD76-4CA2-B5CF-477B73958785}"/>
              </a:ext>
            </a:extLst>
          </p:cNvPr>
          <p:cNvCxnSpPr>
            <a:cxnSpLocks/>
          </p:cNvCxnSpPr>
          <p:nvPr/>
        </p:nvCxnSpPr>
        <p:spPr>
          <a:xfrm>
            <a:off x="4706734" y="2724190"/>
            <a:ext cx="1389266" cy="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02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86D749-662B-4529-B066-71B16B28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590675"/>
            <a:ext cx="5143500" cy="36766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81E9389-6EDF-4477-93AA-83B969CC120B}"/>
              </a:ext>
            </a:extLst>
          </p:cNvPr>
          <p:cNvSpPr/>
          <p:nvPr/>
        </p:nvSpPr>
        <p:spPr>
          <a:xfrm>
            <a:off x="2729865" y="1452880"/>
            <a:ext cx="955040" cy="782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DCE8BC-6CED-4569-A954-595210F2294A}"/>
              </a:ext>
            </a:extLst>
          </p:cNvPr>
          <p:cNvSpPr/>
          <p:nvPr/>
        </p:nvSpPr>
        <p:spPr>
          <a:xfrm>
            <a:off x="2948940" y="2372994"/>
            <a:ext cx="955040" cy="1837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05911C-CA6A-4FDC-AF91-64C252F547D7}"/>
              </a:ext>
            </a:extLst>
          </p:cNvPr>
          <p:cNvSpPr/>
          <p:nvPr/>
        </p:nvSpPr>
        <p:spPr>
          <a:xfrm>
            <a:off x="4291965" y="4687570"/>
            <a:ext cx="3909060" cy="107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5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81B553E-51E7-40B8-A459-1ED3C52C8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27" y="832743"/>
            <a:ext cx="8139144" cy="591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8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F59FB13-E770-4C1F-911B-6C780890232C}"/>
              </a:ext>
            </a:extLst>
          </p:cNvPr>
          <p:cNvGrpSpPr/>
          <p:nvPr/>
        </p:nvGrpSpPr>
        <p:grpSpPr>
          <a:xfrm>
            <a:off x="6800215" y="782955"/>
            <a:ext cx="2942589" cy="2113280"/>
            <a:chOff x="6800215" y="782955"/>
            <a:chExt cx="2942589" cy="2113280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4799281-022F-4B23-AAA1-3A1B5992D82F}"/>
                </a:ext>
              </a:extLst>
            </p:cNvPr>
            <p:cNvSpPr/>
            <p:nvPr/>
          </p:nvSpPr>
          <p:spPr>
            <a:xfrm>
              <a:off x="6800215" y="782955"/>
              <a:ext cx="2682240" cy="2113280"/>
            </a:xfrm>
            <a:custGeom>
              <a:avLst/>
              <a:gdLst>
                <a:gd name="connsiteX0" fmla="*/ 0 w 2773680"/>
                <a:gd name="connsiteY0" fmla="*/ 1229360 h 2113280"/>
                <a:gd name="connsiteX1" fmla="*/ 436880 w 2773680"/>
                <a:gd name="connsiteY1" fmla="*/ 1026160 h 2113280"/>
                <a:gd name="connsiteX2" fmla="*/ 822960 w 2773680"/>
                <a:gd name="connsiteY2" fmla="*/ 386080 h 2113280"/>
                <a:gd name="connsiteX3" fmla="*/ 1615440 w 2773680"/>
                <a:gd name="connsiteY3" fmla="*/ 0 h 2113280"/>
                <a:gd name="connsiteX4" fmla="*/ 2773680 w 2773680"/>
                <a:gd name="connsiteY4" fmla="*/ 274320 h 2113280"/>
                <a:gd name="connsiteX5" fmla="*/ 2641600 w 2773680"/>
                <a:gd name="connsiteY5" fmla="*/ 1849120 h 2113280"/>
                <a:gd name="connsiteX6" fmla="*/ 792480 w 2773680"/>
                <a:gd name="connsiteY6" fmla="*/ 2113280 h 2113280"/>
                <a:gd name="connsiteX7" fmla="*/ 91440 w 2773680"/>
                <a:gd name="connsiteY7" fmla="*/ 1229360 h 2113280"/>
                <a:gd name="connsiteX8" fmla="*/ 0 w 2773680"/>
                <a:gd name="connsiteY8" fmla="*/ 1229360 h 2113280"/>
                <a:gd name="connsiteX0" fmla="*/ 124460 w 2682240"/>
                <a:gd name="connsiteY0" fmla="*/ 1163320 h 2113280"/>
                <a:gd name="connsiteX1" fmla="*/ 345440 w 2682240"/>
                <a:gd name="connsiteY1" fmla="*/ 1026160 h 2113280"/>
                <a:gd name="connsiteX2" fmla="*/ 731520 w 2682240"/>
                <a:gd name="connsiteY2" fmla="*/ 386080 h 2113280"/>
                <a:gd name="connsiteX3" fmla="*/ 1524000 w 2682240"/>
                <a:gd name="connsiteY3" fmla="*/ 0 h 2113280"/>
                <a:gd name="connsiteX4" fmla="*/ 2682240 w 2682240"/>
                <a:gd name="connsiteY4" fmla="*/ 274320 h 2113280"/>
                <a:gd name="connsiteX5" fmla="*/ 2550160 w 2682240"/>
                <a:gd name="connsiteY5" fmla="*/ 1849120 h 2113280"/>
                <a:gd name="connsiteX6" fmla="*/ 701040 w 2682240"/>
                <a:gd name="connsiteY6" fmla="*/ 2113280 h 2113280"/>
                <a:gd name="connsiteX7" fmla="*/ 0 w 2682240"/>
                <a:gd name="connsiteY7" fmla="*/ 1229360 h 2113280"/>
                <a:gd name="connsiteX8" fmla="*/ 124460 w 2682240"/>
                <a:gd name="connsiteY8" fmla="*/ 1163320 h 2113280"/>
                <a:gd name="connsiteX0" fmla="*/ 124460 w 2682240"/>
                <a:gd name="connsiteY0" fmla="*/ 1163320 h 2113280"/>
                <a:gd name="connsiteX1" fmla="*/ 345440 w 2682240"/>
                <a:gd name="connsiteY1" fmla="*/ 1026160 h 2113280"/>
                <a:gd name="connsiteX2" fmla="*/ 767080 w 2682240"/>
                <a:gd name="connsiteY2" fmla="*/ 347980 h 2113280"/>
                <a:gd name="connsiteX3" fmla="*/ 1524000 w 2682240"/>
                <a:gd name="connsiteY3" fmla="*/ 0 h 2113280"/>
                <a:gd name="connsiteX4" fmla="*/ 2682240 w 2682240"/>
                <a:gd name="connsiteY4" fmla="*/ 274320 h 2113280"/>
                <a:gd name="connsiteX5" fmla="*/ 2550160 w 2682240"/>
                <a:gd name="connsiteY5" fmla="*/ 1849120 h 2113280"/>
                <a:gd name="connsiteX6" fmla="*/ 701040 w 2682240"/>
                <a:gd name="connsiteY6" fmla="*/ 2113280 h 2113280"/>
                <a:gd name="connsiteX7" fmla="*/ 0 w 2682240"/>
                <a:gd name="connsiteY7" fmla="*/ 1229360 h 2113280"/>
                <a:gd name="connsiteX8" fmla="*/ 124460 w 2682240"/>
                <a:gd name="connsiteY8" fmla="*/ 1163320 h 2113280"/>
                <a:gd name="connsiteX0" fmla="*/ 124460 w 2682240"/>
                <a:gd name="connsiteY0" fmla="*/ 1163320 h 2113280"/>
                <a:gd name="connsiteX1" fmla="*/ 345440 w 2682240"/>
                <a:gd name="connsiteY1" fmla="*/ 1026160 h 2113280"/>
                <a:gd name="connsiteX2" fmla="*/ 645160 w 2682240"/>
                <a:gd name="connsiteY2" fmla="*/ 354076 h 2113280"/>
                <a:gd name="connsiteX3" fmla="*/ 1524000 w 2682240"/>
                <a:gd name="connsiteY3" fmla="*/ 0 h 2113280"/>
                <a:gd name="connsiteX4" fmla="*/ 2682240 w 2682240"/>
                <a:gd name="connsiteY4" fmla="*/ 274320 h 2113280"/>
                <a:gd name="connsiteX5" fmla="*/ 2550160 w 2682240"/>
                <a:gd name="connsiteY5" fmla="*/ 1849120 h 2113280"/>
                <a:gd name="connsiteX6" fmla="*/ 701040 w 2682240"/>
                <a:gd name="connsiteY6" fmla="*/ 2113280 h 2113280"/>
                <a:gd name="connsiteX7" fmla="*/ 0 w 2682240"/>
                <a:gd name="connsiteY7" fmla="*/ 1229360 h 2113280"/>
                <a:gd name="connsiteX8" fmla="*/ 124460 w 2682240"/>
                <a:gd name="connsiteY8" fmla="*/ 1163320 h 2113280"/>
                <a:gd name="connsiteX0" fmla="*/ 0 w 2682240"/>
                <a:gd name="connsiteY0" fmla="*/ 1229360 h 2113280"/>
                <a:gd name="connsiteX1" fmla="*/ 345440 w 2682240"/>
                <a:gd name="connsiteY1" fmla="*/ 1026160 h 2113280"/>
                <a:gd name="connsiteX2" fmla="*/ 645160 w 2682240"/>
                <a:gd name="connsiteY2" fmla="*/ 354076 h 2113280"/>
                <a:gd name="connsiteX3" fmla="*/ 1524000 w 2682240"/>
                <a:gd name="connsiteY3" fmla="*/ 0 h 2113280"/>
                <a:gd name="connsiteX4" fmla="*/ 2682240 w 2682240"/>
                <a:gd name="connsiteY4" fmla="*/ 274320 h 2113280"/>
                <a:gd name="connsiteX5" fmla="*/ 2550160 w 2682240"/>
                <a:gd name="connsiteY5" fmla="*/ 1849120 h 2113280"/>
                <a:gd name="connsiteX6" fmla="*/ 701040 w 2682240"/>
                <a:gd name="connsiteY6" fmla="*/ 2113280 h 2113280"/>
                <a:gd name="connsiteX7" fmla="*/ 0 w 2682240"/>
                <a:gd name="connsiteY7" fmla="*/ 1229360 h 2113280"/>
                <a:gd name="connsiteX0" fmla="*/ 0 w 2682240"/>
                <a:gd name="connsiteY0" fmla="*/ 1229360 h 2113280"/>
                <a:gd name="connsiteX1" fmla="*/ 333248 w 2682240"/>
                <a:gd name="connsiteY1" fmla="*/ 1026160 h 2113280"/>
                <a:gd name="connsiteX2" fmla="*/ 645160 w 2682240"/>
                <a:gd name="connsiteY2" fmla="*/ 354076 h 2113280"/>
                <a:gd name="connsiteX3" fmla="*/ 1524000 w 2682240"/>
                <a:gd name="connsiteY3" fmla="*/ 0 h 2113280"/>
                <a:gd name="connsiteX4" fmla="*/ 2682240 w 2682240"/>
                <a:gd name="connsiteY4" fmla="*/ 274320 h 2113280"/>
                <a:gd name="connsiteX5" fmla="*/ 2550160 w 2682240"/>
                <a:gd name="connsiteY5" fmla="*/ 1849120 h 2113280"/>
                <a:gd name="connsiteX6" fmla="*/ 701040 w 2682240"/>
                <a:gd name="connsiteY6" fmla="*/ 2113280 h 2113280"/>
                <a:gd name="connsiteX7" fmla="*/ 0 w 2682240"/>
                <a:gd name="connsiteY7" fmla="*/ 1229360 h 2113280"/>
                <a:gd name="connsiteX0" fmla="*/ 0 w 2682240"/>
                <a:gd name="connsiteY0" fmla="*/ 1229360 h 2113280"/>
                <a:gd name="connsiteX1" fmla="*/ 314960 w 2682240"/>
                <a:gd name="connsiteY1" fmla="*/ 1026160 h 2113280"/>
                <a:gd name="connsiteX2" fmla="*/ 645160 w 2682240"/>
                <a:gd name="connsiteY2" fmla="*/ 354076 h 2113280"/>
                <a:gd name="connsiteX3" fmla="*/ 1524000 w 2682240"/>
                <a:gd name="connsiteY3" fmla="*/ 0 h 2113280"/>
                <a:gd name="connsiteX4" fmla="*/ 2682240 w 2682240"/>
                <a:gd name="connsiteY4" fmla="*/ 274320 h 2113280"/>
                <a:gd name="connsiteX5" fmla="*/ 2550160 w 2682240"/>
                <a:gd name="connsiteY5" fmla="*/ 1849120 h 2113280"/>
                <a:gd name="connsiteX6" fmla="*/ 701040 w 2682240"/>
                <a:gd name="connsiteY6" fmla="*/ 2113280 h 2113280"/>
                <a:gd name="connsiteX7" fmla="*/ 0 w 2682240"/>
                <a:gd name="connsiteY7" fmla="*/ 1229360 h 2113280"/>
                <a:gd name="connsiteX0" fmla="*/ 0 w 2682240"/>
                <a:gd name="connsiteY0" fmla="*/ 1229360 h 2113280"/>
                <a:gd name="connsiteX1" fmla="*/ 314960 w 2682240"/>
                <a:gd name="connsiteY1" fmla="*/ 1026160 h 2113280"/>
                <a:gd name="connsiteX2" fmla="*/ 602488 w 2682240"/>
                <a:gd name="connsiteY2" fmla="*/ 360172 h 2113280"/>
                <a:gd name="connsiteX3" fmla="*/ 1524000 w 2682240"/>
                <a:gd name="connsiteY3" fmla="*/ 0 h 2113280"/>
                <a:gd name="connsiteX4" fmla="*/ 2682240 w 2682240"/>
                <a:gd name="connsiteY4" fmla="*/ 274320 h 2113280"/>
                <a:gd name="connsiteX5" fmla="*/ 2550160 w 2682240"/>
                <a:gd name="connsiteY5" fmla="*/ 1849120 h 2113280"/>
                <a:gd name="connsiteX6" fmla="*/ 701040 w 2682240"/>
                <a:gd name="connsiteY6" fmla="*/ 2113280 h 2113280"/>
                <a:gd name="connsiteX7" fmla="*/ 0 w 2682240"/>
                <a:gd name="connsiteY7" fmla="*/ 1229360 h 2113280"/>
                <a:gd name="connsiteX0" fmla="*/ 0 w 2682240"/>
                <a:gd name="connsiteY0" fmla="*/ 1229360 h 2113280"/>
                <a:gd name="connsiteX1" fmla="*/ 314960 w 2682240"/>
                <a:gd name="connsiteY1" fmla="*/ 1026160 h 2113280"/>
                <a:gd name="connsiteX2" fmla="*/ 590296 w 2682240"/>
                <a:gd name="connsiteY2" fmla="*/ 451612 h 2113280"/>
                <a:gd name="connsiteX3" fmla="*/ 1524000 w 2682240"/>
                <a:gd name="connsiteY3" fmla="*/ 0 h 2113280"/>
                <a:gd name="connsiteX4" fmla="*/ 2682240 w 2682240"/>
                <a:gd name="connsiteY4" fmla="*/ 274320 h 2113280"/>
                <a:gd name="connsiteX5" fmla="*/ 2550160 w 2682240"/>
                <a:gd name="connsiteY5" fmla="*/ 1849120 h 2113280"/>
                <a:gd name="connsiteX6" fmla="*/ 701040 w 2682240"/>
                <a:gd name="connsiteY6" fmla="*/ 2113280 h 2113280"/>
                <a:gd name="connsiteX7" fmla="*/ 0 w 2682240"/>
                <a:gd name="connsiteY7" fmla="*/ 122936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2240" h="2113280">
                  <a:moveTo>
                    <a:pt x="0" y="1229360"/>
                  </a:moveTo>
                  <a:lnTo>
                    <a:pt x="314960" y="1026160"/>
                  </a:lnTo>
                  <a:lnTo>
                    <a:pt x="590296" y="451612"/>
                  </a:lnTo>
                  <a:lnTo>
                    <a:pt x="1524000" y="0"/>
                  </a:lnTo>
                  <a:lnTo>
                    <a:pt x="2682240" y="274320"/>
                  </a:lnTo>
                  <a:lnTo>
                    <a:pt x="2550160" y="1849120"/>
                  </a:lnTo>
                  <a:lnTo>
                    <a:pt x="701040" y="2113280"/>
                  </a:lnTo>
                  <a:lnTo>
                    <a:pt x="0" y="12293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5AEF0C3-3D93-46E6-A9DE-385CB061856E}"/>
                </a:ext>
              </a:extLst>
            </p:cNvPr>
            <p:cNvCxnSpPr>
              <a:cxnSpLocks/>
            </p:cNvCxnSpPr>
            <p:nvPr/>
          </p:nvCxnSpPr>
          <p:spPr>
            <a:xfrm>
              <a:off x="6935978" y="1906992"/>
              <a:ext cx="384683" cy="19177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5CB329C-069F-446F-A33A-C4BA44F17FE5}"/>
                </a:ext>
              </a:extLst>
            </p:cNvPr>
            <p:cNvCxnSpPr>
              <a:cxnSpLocks/>
            </p:cNvCxnSpPr>
            <p:nvPr/>
          </p:nvCxnSpPr>
          <p:spPr>
            <a:xfrm>
              <a:off x="7320661" y="1376332"/>
              <a:ext cx="317627" cy="19034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01A28B5-7118-4AA2-9E74-981EC767DCB8}"/>
                </a:ext>
              </a:extLst>
            </p:cNvPr>
            <p:cNvCxnSpPr>
              <a:cxnSpLocks/>
            </p:cNvCxnSpPr>
            <p:nvPr/>
          </p:nvCxnSpPr>
          <p:spPr>
            <a:xfrm>
              <a:off x="8113457" y="1566672"/>
              <a:ext cx="402971" cy="13479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A0BED09-AF09-41CD-9979-D44AF57B0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5968" y="2002882"/>
              <a:ext cx="346836" cy="20387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A40EDD8-4E47-4569-ABD7-BFDA332149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7700" y="1222605"/>
              <a:ext cx="389510" cy="13813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2FF1C331-700D-4E96-B78A-673D3ED44702}"/>
              </a:ext>
            </a:extLst>
          </p:cNvPr>
          <p:cNvSpPr/>
          <p:nvPr/>
        </p:nvSpPr>
        <p:spPr>
          <a:xfrm>
            <a:off x="2875979" y="258413"/>
            <a:ext cx="665765" cy="524542"/>
          </a:xfrm>
          <a:custGeom>
            <a:avLst/>
            <a:gdLst>
              <a:gd name="connsiteX0" fmla="*/ 0 w 2773680"/>
              <a:gd name="connsiteY0" fmla="*/ 1229360 h 2113280"/>
              <a:gd name="connsiteX1" fmla="*/ 436880 w 2773680"/>
              <a:gd name="connsiteY1" fmla="*/ 1026160 h 2113280"/>
              <a:gd name="connsiteX2" fmla="*/ 822960 w 2773680"/>
              <a:gd name="connsiteY2" fmla="*/ 386080 h 2113280"/>
              <a:gd name="connsiteX3" fmla="*/ 1615440 w 2773680"/>
              <a:gd name="connsiteY3" fmla="*/ 0 h 2113280"/>
              <a:gd name="connsiteX4" fmla="*/ 2773680 w 2773680"/>
              <a:gd name="connsiteY4" fmla="*/ 274320 h 2113280"/>
              <a:gd name="connsiteX5" fmla="*/ 2641600 w 2773680"/>
              <a:gd name="connsiteY5" fmla="*/ 1849120 h 2113280"/>
              <a:gd name="connsiteX6" fmla="*/ 792480 w 2773680"/>
              <a:gd name="connsiteY6" fmla="*/ 2113280 h 2113280"/>
              <a:gd name="connsiteX7" fmla="*/ 91440 w 2773680"/>
              <a:gd name="connsiteY7" fmla="*/ 1229360 h 2113280"/>
              <a:gd name="connsiteX8" fmla="*/ 0 w 2773680"/>
              <a:gd name="connsiteY8" fmla="*/ 1229360 h 2113280"/>
              <a:gd name="connsiteX0" fmla="*/ 124460 w 2682240"/>
              <a:gd name="connsiteY0" fmla="*/ 1163320 h 2113280"/>
              <a:gd name="connsiteX1" fmla="*/ 345440 w 2682240"/>
              <a:gd name="connsiteY1" fmla="*/ 1026160 h 2113280"/>
              <a:gd name="connsiteX2" fmla="*/ 731520 w 2682240"/>
              <a:gd name="connsiteY2" fmla="*/ 386080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  <a:gd name="connsiteX8" fmla="*/ 124460 w 2682240"/>
              <a:gd name="connsiteY8" fmla="*/ 1163320 h 2113280"/>
              <a:gd name="connsiteX0" fmla="*/ 124460 w 2682240"/>
              <a:gd name="connsiteY0" fmla="*/ 1163320 h 2113280"/>
              <a:gd name="connsiteX1" fmla="*/ 345440 w 2682240"/>
              <a:gd name="connsiteY1" fmla="*/ 1026160 h 2113280"/>
              <a:gd name="connsiteX2" fmla="*/ 767080 w 2682240"/>
              <a:gd name="connsiteY2" fmla="*/ 347980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  <a:gd name="connsiteX8" fmla="*/ 124460 w 2682240"/>
              <a:gd name="connsiteY8" fmla="*/ 1163320 h 2113280"/>
              <a:gd name="connsiteX0" fmla="*/ 124460 w 2682240"/>
              <a:gd name="connsiteY0" fmla="*/ 1163320 h 2113280"/>
              <a:gd name="connsiteX1" fmla="*/ 345440 w 2682240"/>
              <a:gd name="connsiteY1" fmla="*/ 1026160 h 2113280"/>
              <a:gd name="connsiteX2" fmla="*/ 645160 w 2682240"/>
              <a:gd name="connsiteY2" fmla="*/ 354076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  <a:gd name="connsiteX8" fmla="*/ 124460 w 2682240"/>
              <a:gd name="connsiteY8" fmla="*/ 1163320 h 2113280"/>
              <a:gd name="connsiteX0" fmla="*/ 0 w 2682240"/>
              <a:gd name="connsiteY0" fmla="*/ 1229360 h 2113280"/>
              <a:gd name="connsiteX1" fmla="*/ 345440 w 2682240"/>
              <a:gd name="connsiteY1" fmla="*/ 1026160 h 2113280"/>
              <a:gd name="connsiteX2" fmla="*/ 645160 w 2682240"/>
              <a:gd name="connsiteY2" fmla="*/ 354076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  <a:gd name="connsiteX0" fmla="*/ 0 w 2682240"/>
              <a:gd name="connsiteY0" fmla="*/ 1229360 h 2113280"/>
              <a:gd name="connsiteX1" fmla="*/ 333248 w 2682240"/>
              <a:gd name="connsiteY1" fmla="*/ 1026160 h 2113280"/>
              <a:gd name="connsiteX2" fmla="*/ 645160 w 2682240"/>
              <a:gd name="connsiteY2" fmla="*/ 354076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  <a:gd name="connsiteX0" fmla="*/ 0 w 2682240"/>
              <a:gd name="connsiteY0" fmla="*/ 1229360 h 2113280"/>
              <a:gd name="connsiteX1" fmla="*/ 314960 w 2682240"/>
              <a:gd name="connsiteY1" fmla="*/ 1026160 h 2113280"/>
              <a:gd name="connsiteX2" fmla="*/ 645160 w 2682240"/>
              <a:gd name="connsiteY2" fmla="*/ 354076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  <a:gd name="connsiteX0" fmla="*/ 0 w 2682240"/>
              <a:gd name="connsiteY0" fmla="*/ 1229360 h 2113280"/>
              <a:gd name="connsiteX1" fmla="*/ 314960 w 2682240"/>
              <a:gd name="connsiteY1" fmla="*/ 1026160 h 2113280"/>
              <a:gd name="connsiteX2" fmla="*/ 602488 w 2682240"/>
              <a:gd name="connsiteY2" fmla="*/ 360172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  <a:gd name="connsiteX0" fmla="*/ 0 w 2682240"/>
              <a:gd name="connsiteY0" fmla="*/ 1229360 h 2113280"/>
              <a:gd name="connsiteX1" fmla="*/ 314960 w 2682240"/>
              <a:gd name="connsiteY1" fmla="*/ 1026160 h 2113280"/>
              <a:gd name="connsiteX2" fmla="*/ 590296 w 2682240"/>
              <a:gd name="connsiteY2" fmla="*/ 451612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2240" h="2113280">
                <a:moveTo>
                  <a:pt x="0" y="1229360"/>
                </a:moveTo>
                <a:lnTo>
                  <a:pt x="314960" y="1026160"/>
                </a:lnTo>
                <a:lnTo>
                  <a:pt x="590296" y="451612"/>
                </a:lnTo>
                <a:lnTo>
                  <a:pt x="1524000" y="0"/>
                </a:lnTo>
                <a:lnTo>
                  <a:pt x="2682240" y="274320"/>
                </a:lnTo>
                <a:lnTo>
                  <a:pt x="2550160" y="1849120"/>
                </a:lnTo>
                <a:lnTo>
                  <a:pt x="701040" y="2113280"/>
                </a:lnTo>
                <a:lnTo>
                  <a:pt x="0" y="122936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4E64555-76D7-4E3B-A7A2-B183E4C664AF}"/>
              </a:ext>
            </a:extLst>
          </p:cNvPr>
          <p:cNvCxnSpPr>
            <a:cxnSpLocks/>
          </p:cNvCxnSpPr>
          <p:nvPr/>
        </p:nvCxnSpPr>
        <p:spPr>
          <a:xfrm>
            <a:off x="596138" y="2393800"/>
            <a:ext cx="384683" cy="1917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13">
            <a:extLst>
              <a:ext uri="{FF2B5EF4-FFF2-40B4-BE49-F238E27FC236}">
                <a16:creationId xmlns:a16="http://schemas.microsoft.com/office/drawing/2014/main" id="{0F545253-D7BF-4156-87C0-F0EF58620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58510"/>
              </p:ext>
            </p:extLst>
          </p:nvPr>
        </p:nvGraphicFramePr>
        <p:xfrm>
          <a:off x="1428719" y="1032932"/>
          <a:ext cx="3027680" cy="265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496624243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285142751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867325484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985198624"/>
                    </a:ext>
                  </a:extLst>
                </a:gridCol>
              </a:tblGrid>
              <a:tr h="662654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752293"/>
                  </a:ext>
                </a:extLst>
              </a:tr>
              <a:tr h="662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542029"/>
                  </a:ext>
                </a:extLst>
              </a:tr>
              <a:tr h="662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198980"/>
                  </a:ext>
                </a:extLst>
              </a:tr>
              <a:tr h="662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57469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4D55B213-BB28-4EA0-8324-6605B7DBA44E}"/>
              </a:ext>
            </a:extLst>
          </p:cNvPr>
          <p:cNvSpPr/>
          <p:nvPr/>
        </p:nvSpPr>
        <p:spPr>
          <a:xfrm>
            <a:off x="1215359" y="899160"/>
            <a:ext cx="955040" cy="782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23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F59FB13-E770-4C1F-911B-6C780890232C}"/>
              </a:ext>
            </a:extLst>
          </p:cNvPr>
          <p:cNvGrpSpPr/>
          <p:nvPr/>
        </p:nvGrpSpPr>
        <p:grpSpPr>
          <a:xfrm>
            <a:off x="6800215" y="782955"/>
            <a:ext cx="2942589" cy="2113280"/>
            <a:chOff x="6800215" y="782955"/>
            <a:chExt cx="2942589" cy="2113280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4799281-022F-4B23-AAA1-3A1B5992D82F}"/>
                </a:ext>
              </a:extLst>
            </p:cNvPr>
            <p:cNvSpPr/>
            <p:nvPr/>
          </p:nvSpPr>
          <p:spPr>
            <a:xfrm>
              <a:off x="6800215" y="782955"/>
              <a:ext cx="2682240" cy="2113280"/>
            </a:xfrm>
            <a:custGeom>
              <a:avLst/>
              <a:gdLst>
                <a:gd name="connsiteX0" fmla="*/ 0 w 2773680"/>
                <a:gd name="connsiteY0" fmla="*/ 1229360 h 2113280"/>
                <a:gd name="connsiteX1" fmla="*/ 436880 w 2773680"/>
                <a:gd name="connsiteY1" fmla="*/ 1026160 h 2113280"/>
                <a:gd name="connsiteX2" fmla="*/ 822960 w 2773680"/>
                <a:gd name="connsiteY2" fmla="*/ 386080 h 2113280"/>
                <a:gd name="connsiteX3" fmla="*/ 1615440 w 2773680"/>
                <a:gd name="connsiteY3" fmla="*/ 0 h 2113280"/>
                <a:gd name="connsiteX4" fmla="*/ 2773680 w 2773680"/>
                <a:gd name="connsiteY4" fmla="*/ 274320 h 2113280"/>
                <a:gd name="connsiteX5" fmla="*/ 2641600 w 2773680"/>
                <a:gd name="connsiteY5" fmla="*/ 1849120 h 2113280"/>
                <a:gd name="connsiteX6" fmla="*/ 792480 w 2773680"/>
                <a:gd name="connsiteY6" fmla="*/ 2113280 h 2113280"/>
                <a:gd name="connsiteX7" fmla="*/ 91440 w 2773680"/>
                <a:gd name="connsiteY7" fmla="*/ 1229360 h 2113280"/>
                <a:gd name="connsiteX8" fmla="*/ 0 w 2773680"/>
                <a:gd name="connsiteY8" fmla="*/ 1229360 h 2113280"/>
                <a:gd name="connsiteX0" fmla="*/ 124460 w 2682240"/>
                <a:gd name="connsiteY0" fmla="*/ 1163320 h 2113280"/>
                <a:gd name="connsiteX1" fmla="*/ 345440 w 2682240"/>
                <a:gd name="connsiteY1" fmla="*/ 1026160 h 2113280"/>
                <a:gd name="connsiteX2" fmla="*/ 731520 w 2682240"/>
                <a:gd name="connsiteY2" fmla="*/ 386080 h 2113280"/>
                <a:gd name="connsiteX3" fmla="*/ 1524000 w 2682240"/>
                <a:gd name="connsiteY3" fmla="*/ 0 h 2113280"/>
                <a:gd name="connsiteX4" fmla="*/ 2682240 w 2682240"/>
                <a:gd name="connsiteY4" fmla="*/ 274320 h 2113280"/>
                <a:gd name="connsiteX5" fmla="*/ 2550160 w 2682240"/>
                <a:gd name="connsiteY5" fmla="*/ 1849120 h 2113280"/>
                <a:gd name="connsiteX6" fmla="*/ 701040 w 2682240"/>
                <a:gd name="connsiteY6" fmla="*/ 2113280 h 2113280"/>
                <a:gd name="connsiteX7" fmla="*/ 0 w 2682240"/>
                <a:gd name="connsiteY7" fmla="*/ 1229360 h 2113280"/>
                <a:gd name="connsiteX8" fmla="*/ 124460 w 2682240"/>
                <a:gd name="connsiteY8" fmla="*/ 1163320 h 2113280"/>
                <a:gd name="connsiteX0" fmla="*/ 124460 w 2682240"/>
                <a:gd name="connsiteY0" fmla="*/ 1163320 h 2113280"/>
                <a:gd name="connsiteX1" fmla="*/ 345440 w 2682240"/>
                <a:gd name="connsiteY1" fmla="*/ 1026160 h 2113280"/>
                <a:gd name="connsiteX2" fmla="*/ 767080 w 2682240"/>
                <a:gd name="connsiteY2" fmla="*/ 347980 h 2113280"/>
                <a:gd name="connsiteX3" fmla="*/ 1524000 w 2682240"/>
                <a:gd name="connsiteY3" fmla="*/ 0 h 2113280"/>
                <a:gd name="connsiteX4" fmla="*/ 2682240 w 2682240"/>
                <a:gd name="connsiteY4" fmla="*/ 274320 h 2113280"/>
                <a:gd name="connsiteX5" fmla="*/ 2550160 w 2682240"/>
                <a:gd name="connsiteY5" fmla="*/ 1849120 h 2113280"/>
                <a:gd name="connsiteX6" fmla="*/ 701040 w 2682240"/>
                <a:gd name="connsiteY6" fmla="*/ 2113280 h 2113280"/>
                <a:gd name="connsiteX7" fmla="*/ 0 w 2682240"/>
                <a:gd name="connsiteY7" fmla="*/ 1229360 h 2113280"/>
                <a:gd name="connsiteX8" fmla="*/ 124460 w 2682240"/>
                <a:gd name="connsiteY8" fmla="*/ 1163320 h 2113280"/>
                <a:gd name="connsiteX0" fmla="*/ 124460 w 2682240"/>
                <a:gd name="connsiteY0" fmla="*/ 1163320 h 2113280"/>
                <a:gd name="connsiteX1" fmla="*/ 345440 w 2682240"/>
                <a:gd name="connsiteY1" fmla="*/ 1026160 h 2113280"/>
                <a:gd name="connsiteX2" fmla="*/ 645160 w 2682240"/>
                <a:gd name="connsiteY2" fmla="*/ 354076 h 2113280"/>
                <a:gd name="connsiteX3" fmla="*/ 1524000 w 2682240"/>
                <a:gd name="connsiteY3" fmla="*/ 0 h 2113280"/>
                <a:gd name="connsiteX4" fmla="*/ 2682240 w 2682240"/>
                <a:gd name="connsiteY4" fmla="*/ 274320 h 2113280"/>
                <a:gd name="connsiteX5" fmla="*/ 2550160 w 2682240"/>
                <a:gd name="connsiteY5" fmla="*/ 1849120 h 2113280"/>
                <a:gd name="connsiteX6" fmla="*/ 701040 w 2682240"/>
                <a:gd name="connsiteY6" fmla="*/ 2113280 h 2113280"/>
                <a:gd name="connsiteX7" fmla="*/ 0 w 2682240"/>
                <a:gd name="connsiteY7" fmla="*/ 1229360 h 2113280"/>
                <a:gd name="connsiteX8" fmla="*/ 124460 w 2682240"/>
                <a:gd name="connsiteY8" fmla="*/ 1163320 h 2113280"/>
                <a:gd name="connsiteX0" fmla="*/ 0 w 2682240"/>
                <a:gd name="connsiteY0" fmla="*/ 1229360 h 2113280"/>
                <a:gd name="connsiteX1" fmla="*/ 345440 w 2682240"/>
                <a:gd name="connsiteY1" fmla="*/ 1026160 h 2113280"/>
                <a:gd name="connsiteX2" fmla="*/ 645160 w 2682240"/>
                <a:gd name="connsiteY2" fmla="*/ 354076 h 2113280"/>
                <a:gd name="connsiteX3" fmla="*/ 1524000 w 2682240"/>
                <a:gd name="connsiteY3" fmla="*/ 0 h 2113280"/>
                <a:gd name="connsiteX4" fmla="*/ 2682240 w 2682240"/>
                <a:gd name="connsiteY4" fmla="*/ 274320 h 2113280"/>
                <a:gd name="connsiteX5" fmla="*/ 2550160 w 2682240"/>
                <a:gd name="connsiteY5" fmla="*/ 1849120 h 2113280"/>
                <a:gd name="connsiteX6" fmla="*/ 701040 w 2682240"/>
                <a:gd name="connsiteY6" fmla="*/ 2113280 h 2113280"/>
                <a:gd name="connsiteX7" fmla="*/ 0 w 2682240"/>
                <a:gd name="connsiteY7" fmla="*/ 1229360 h 2113280"/>
                <a:gd name="connsiteX0" fmla="*/ 0 w 2682240"/>
                <a:gd name="connsiteY0" fmla="*/ 1229360 h 2113280"/>
                <a:gd name="connsiteX1" fmla="*/ 333248 w 2682240"/>
                <a:gd name="connsiteY1" fmla="*/ 1026160 h 2113280"/>
                <a:gd name="connsiteX2" fmla="*/ 645160 w 2682240"/>
                <a:gd name="connsiteY2" fmla="*/ 354076 h 2113280"/>
                <a:gd name="connsiteX3" fmla="*/ 1524000 w 2682240"/>
                <a:gd name="connsiteY3" fmla="*/ 0 h 2113280"/>
                <a:gd name="connsiteX4" fmla="*/ 2682240 w 2682240"/>
                <a:gd name="connsiteY4" fmla="*/ 274320 h 2113280"/>
                <a:gd name="connsiteX5" fmla="*/ 2550160 w 2682240"/>
                <a:gd name="connsiteY5" fmla="*/ 1849120 h 2113280"/>
                <a:gd name="connsiteX6" fmla="*/ 701040 w 2682240"/>
                <a:gd name="connsiteY6" fmla="*/ 2113280 h 2113280"/>
                <a:gd name="connsiteX7" fmla="*/ 0 w 2682240"/>
                <a:gd name="connsiteY7" fmla="*/ 1229360 h 2113280"/>
                <a:gd name="connsiteX0" fmla="*/ 0 w 2682240"/>
                <a:gd name="connsiteY0" fmla="*/ 1229360 h 2113280"/>
                <a:gd name="connsiteX1" fmla="*/ 314960 w 2682240"/>
                <a:gd name="connsiteY1" fmla="*/ 1026160 h 2113280"/>
                <a:gd name="connsiteX2" fmla="*/ 645160 w 2682240"/>
                <a:gd name="connsiteY2" fmla="*/ 354076 h 2113280"/>
                <a:gd name="connsiteX3" fmla="*/ 1524000 w 2682240"/>
                <a:gd name="connsiteY3" fmla="*/ 0 h 2113280"/>
                <a:gd name="connsiteX4" fmla="*/ 2682240 w 2682240"/>
                <a:gd name="connsiteY4" fmla="*/ 274320 h 2113280"/>
                <a:gd name="connsiteX5" fmla="*/ 2550160 w 2682240"/>
                <a:gd name="connsiteY5" fmla="*/ 1849120 h 2113280"/>
                <a:gd name="connsiteX6" fmla="*/ 701040 w 2682240"/>
                <a:gd name="connsiteY6" fmla="*/ 2113280 h 2113280"/>
                <a:gd name="connsiteX7" fmla="*/ 0 w 2682240"/>
                <a:gd name="connsiteY7" fmla="*/ 1229360 h 2113280"/>
                <a:gd name="connsiteX0" fmla="*/ 0 w 2682240"/>
                <a:gd name="connsiteY0" fmla="*/ 1229360 h 2113280"/>
                <a:gd name="connsiteX1" fmla="*/ 314960 w 2682240"/>
                <a:gd name="connsiteY1" fmla="*/ 1026160 h 2113280"/>
                <a:gd name="connsiteX2" fmla="*/ 602488 w 2682240"/>
                <a:gd name="connsiteY2" fmla="*/ 360172 h 2113280"/>
                <a:gd name="connsiteX3" fmla="*/ 1524000 w 2682240"/>
                <a:gd name="connsiteY3" fmla="*/ 0 h 2113280"/>
                <a:gd name="connsiteX4" fmla="*/ 2682240 w 2682240"/>
                <a:gd name="connsiteY4" fmla="*/ 274320 h 2113280"/>
                <a:gd name="connsiteX5" fmla="*/ 2550160 w 2682240"/>
                <a:gd name="connsiteY5" fmla="*/ 1849120 h 2113280"/>
                <a:gd name="connsiteX6" fmla="*/ 701040 w 2682240"/>
                <a:gd name="connsiteY6" fmla="*/ 2113280 h 2113280"/>
                <a:gd name="connsiteX7" fmla="*/ 0 w 2682240"/>
                <a:gd name="connsiteY7" fmla="*/ 1229360 h 2113280"/>
                <a:gd name="connsiteX0" fmla="*/ 0 w 2682240"/>
                <a:gd name="connsiteY0" fmla="*/ 1229360 h 2113280"/>
                <a:gd name="connsiteX1" fmla="*/ 314960 w 2682240"/>
                <a:gd name="connsiteY1" fmla="*/ 1026160 h 2113280"/>
                <a:gd name="connsiteX2" fmla="*/ 590296 w 2682240"/>
                <a:gd name="connsiteY2" fmla="*/ 451612 h 2113280"/>
                <a:gd name="connsiteX3" fmla="*/ 1524000 w 2682240"/>
                <a:gd name="connsiteY3" fmla="*/ 0 h 2113280"/>
                <a:gd name="connsiteX4" fmla="*/ 2682240 w 2682240"/>
                <a:gd name="connsiteY4" fmla="*/ 274320 h 2113280"/>
                <a:gd name="connsiteX5" fmla="*/ 2550160 w 2682240"/>
                <a:gd name="connsiteY5" fmla="*/ 1849120 h 2113280"/>
                <a:gd name="connsiteX6" fmla="*/ 701040 w 2682240"/>
                <a:gd name="connsiteY6" fmla="*/ 2113280 h 2113280"/>
                <a:gd name="connsiteX7" fmla="*/ 0 w 2682240"/>
                <a:gd name="connsiteY7" fmla="*/ 122936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2240" h="2113280">
                  <a:moveTo>
                    <a:pt x="0" y="1229360"/>
                  </a:moveTo>
                  <a:lnTo>
                    <a:pt x="314960" y="1026160"/>
                  </a:lnTo>
                  <a:lnTo>
                    <a:pt x="590296" y="451612"/>
                  </a:lnTo>
                  <a:lnTo>
                    <a:pt x="1524000" y="0"/>
                  </a:lnTo>
                  <a:lnTo>
                    <a:pt x="2682240" y="274320"/>
                  </a:lnTo>
                  <a:lnTo>
                    <a:pt x="2550160" y="1849120"/>
                  </a:lnTo>
                  <a:lnTo>
                    <a:pt x="701040" y="2113280"/>
                  </a:lnTo>
                  <a:lnTo>
                    <a:pt x="0" y="12293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5AEF0C3-3D93-46E6-A9DE-385CB061856E}"/>
                </a:ext>
              </a:extLst>
            </p:cNvPr>
            <p:cNvCxnSpPr>
              <a:cxnSpLocks/>
            </p:cNvCxnSpPr>
            <p:nvPr/>
          </p:nvCxnSpPr>
          <p:spPr>
            <a:xfrm>
              <a:off x="6935978" y="1906992"/>
              <a:ext cx="384683" cy="19177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5CB329C-069F-446F-A33A-C4BA44F17FE5}"/>
                </a:ext>
              </a:extLst>
            </p:cNvPr>
            <p:cNvCxnSpPr>
              <a:cxnSpLocks/>
            </p:cNvCxnSpPr>
            <p:nvPr/>
          </p:nvCxnSpPr>
          <p:spPr>
            <a:xfrm>
              <a:off x="7320661" y="1376332"/>
              <a:ext cx="317627" cy="19034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01A28B5-7118-4AA2-9E74-981EC767DCB8}"/>
                </a:ext>
              </a:extLst>
            </p:cNvPr>
            <p:cNvCxnSpPr>
              <a:cxnSpLocks/>
            </p:cNvCxnSpPr>
            <p:nvPr/>
          </p:nvCxnSpPr>
          <p:spPr>
            <a:xfrm>
              <a:off x="8113457" y="1566672"/>
              <a:ext cx="402971" cy="13479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A0BED09-AF09-41CD-9979-D44AF57B0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5968" y="2002882"/>
              <a:ext cx="346836" cy="20387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A40EDD8-4E47-4569-ABD7-BFDA332149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7700" y="1222605"/>
              <a:ext cx="389510" cy="13813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2FF1C331-700D-4E96-B78A-673D3ED44702}"/>
              </a:ext>
            </a:extLst>
          </p:cNvPr>
          <p:cNvSpPr/>
          <p:nvPr/>
        </p:nvSpPr>
        <p:spPr>
          <a:xfrm>
            <a:off x="2875979" y="258413"/>
            <a:ext cx="665765" cy="524542"/>
          </a:xfrm>
          <a:custGeom>
            <a:avLst/>
            <a:gdLst>
              <a:gd name="connsiteX0" fmla="*/ 0 w 2773680"/>
              <a:gd name="connsiteY0" fmla="*/ 1229360 h 2113280"/>
              <a:gd name="connsiteX1" fmla="*/ 436880 w 2773680"/>
              <a:gd name="connsiteY1" fmla="*/ 1026160 h 2113280"/>
              <a:gd name="connsiteX2" fmla="*/ 822960 w 2773680"/>
              <a:gd name="connsiteY2" fmla="*/ 386080 h 2113280"/>
              <a:gd name="connsiteX3" fmla="*/ 1615440 w 2773680"/>
              <a:gd name="connsiteY3" fmla="*/ 0 h 2113280"/>
              <a:gd name="connsiteX4" fmla="*/ 2773680 w 2773680"/>
              <a:gd name="connsiteY4" fmla="*/ 274320 h 2113280"/>
              <a:gd name="connsiteX5" fmla="*/ 2641600 w 2773680"/>
              <a:gd name="connsiteY5" fmla="*/ 1849120 h 2113280"/>
              <a:gd name="connsiteX6" fmla="*/ 792480 w 2773680"/>
              <a:gd name="connsiteY6" fmla="*/ 2113280 h 2113280"/>
              <a:gd name="connsiteX7" fmla="*/ 91440 w 2773680"/>
              <a:gd name="connsiteY7" fmla="*/ 1229360 h 2113280"/>
              <a:gd name="connsiteX8" fmla="*/ 0 w 2773680"/>
              <a:gd name="connsiteY8" fmla="*/ 1229360 h 2113280"/>
              <a:gd name="connsiteX0" fmla="*/ 124460 w 2682240"/>
              <a:gd name="connsiteY0" fmla="*/ 1163320 h 2113280"/>
              <a:gd name="connsiteX1" fmla="*/ 345440 w 2682240"/>
              <a:gd name="connsiteY1" fmla="*/ 1026160 h 2113280"/>
              <a:gd name="connsiteX2" fmla="*/ 731520 w 2682240"/>
              <a:gd name="connsiteY2" fmla="*/ 386080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  <a:gd name="connsiteX8" fmla="*/ 124460 w 2682240"/>
              <a:gd name="connsiteY8" fmla="*/ 1163320 h 2113280"/>
              <a:gd name="connsiteX0" fmla="*/ 124460 w 2682240"/>
              <a:gd name="connsiteY0" fmla="*/ 1163320 h 2113280"/>
              <a:gd name="connsiteX1" fmla="*/ 345440 w 2682240"/>
              <a:gd name="connsiteY1" fmla="*/ 1026160 h 2113280"/>
              <a:gd name="connsiteX2" fmla="*/ 767080 w 2682240"/>
              <a:gd name="connsiteY2" fmla="*/ 347980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  <a:gd name="connsiteX8" fmla="*/ 124460 w 2682240"/>
              <a:gd name="connsiteY8" fmla="*/ 1163320 h 2113280"/>
              <a:gd name="connsiteX0" fmla="*/ 124460 w 2682240"/>
              <a:gd name="connsiteY0" fmla="*/ 1163320 h 2113280"/>
              <a:gd name="connsiteX1" fmla="*/ 345440 w 2682240"/>
              <a:gd name="connsiteY1" fmla="*/ 1026160 h 2113280"/>
              <a:gd name="connsiteX2" fmla="*/ 645160 w 2682240"/>
              <a:gd name="connsiteY2" fmla="*/ 354076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  <a:gd name="connsiteX8" fmla="*/ 124460 w 2682240"/>
              <a:gd name="connsiteY8" fmla="*/ 1163320 h 2113280"/>
              <a:gd name="connsiteX0" fmla="*/ 0 w 2682240"/>
              <a:gd name="connsiteY0" fmla="*/ 1229360 h 2113280"/>
              <a:gd name="connsiteX1" fmla="*/ 345440 w 2682240"/>
              <a:gd name="connsiteY1" fmla="*/ 1026160 h 2113280"/>
              <a:gd name="connsiteX2" fmla="*/ 645160 w 2682240"/>
              <a:gd name="connsiteY2" fmla="*/ 354076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  <a:gd name="connsiteX0" fmla="*/ 0 w 2682240"/>
              <a:gd name="connsiteY0" fmla="*/ 1229360 h 2113280"/>
              <a:gd name="connsiteX1" fmla="*/ 333248 w 2682240"/>
              <a:gd name="connsiteY1" fmla="*/ 1026160 h 2113280"/>
              <a:gd name="connsiteX2" fmla="*/ 645160 w 2682240"/>
              <a:gd name="connsiteY2" fmla="*/ 354076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  <a:gd name="connsiteX0" fmla="*/ 0 w 2682240"/>
              <a:gd name="connsiteY0" fmla="*/ 1229360 h 2113280"/>
              <a:gd name="connsiteX1" fmla="*/ 314960 w 2682240"/>
              <a:gd name="connsiteY1" fmla="*/ 1026160 h 2113280"/>
              <a:gd name="connsiteX2" fmla="*/ 645160 w 2682240"/>
              <a:gd name="connsiteY2" fmla="*/ 354076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  <a:gd name="connsiteX0" fmla="*/ 0 w 2682240"/>
              <a:gd name="connsiteY0" fmla="*/ 1229360 h 2113280"/>
              <a:gd name="connsiteX1" fmla="*/ 314960 w 2682240"/>
              <a:gd name="connsiteY1" fmla="*/ 1026160 h 2113280"/>
              <a:gd name="connsiteX2" fmla="*/ 602488 w 2682240"/>
              <a:gd name="connsiteY2" fmla="*/ 360172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  <a:gd name="connsiteX0" fmla="*/ 0 w 2682240"/>
              <a:gd name="connsiteY0" fmla="*/ 1229360 h 2113280"/>
              <a:gd name="connsiteX1" fmla="*/ 314960 w 2682240"/>
              <a:gd name="connsiteY1" fmla="*/ 1026160 h 2113280"/>
              <a:gd name="connsiteX2" fmla="*/ 590296 w 2682240"/>
              <a:gd name="connsiteY2" fmla="*/ 451612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2240" h="2113280">
                <a:moveTo>
                  <a:pt x="0" y="1229360"/>
                </a:moveTo>
                <a:lnTo>
                  <a:pt x="314960" y="1026160"/>
                </a:lnTo>
                <a:lnTo>
                  <a:pt x="590296" y="451612"/>
                </a:lnTo>
                <a:lnTo>
                  <a:pt x="1524000" y="0"/>
                </a:lnTo>
                <a:lnTo>
                  <a:pt x="2682240" y="274320"/>
                </a:lnTo>
                <a:lnTo>
                  <a:pt x="2550160" y="1849120"/>
                </a:lnTo>
                <a:lnTo>
                  <a:pt x="701040" y="2113280"/>
                </a:lnTo>
                <a:lnTo>
                  <a:pt x="0" y="122936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表格 13">
            <a:extLst>
              <a:ext uri="{FF2B5EF4-FFF2-40B4-BE49-F238E27FC236}">
                <a16:creationId xmlns:a16="http://schemas.microsoft.com/office/drawing/2014/main" id="{0F545253-D7BF-4156-87C0-F0EF58620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38001"/>
              </p:ext>
            </p:extLst>
          </p:nvPr>
        </p:nvGraphicFramePr>
        <p:xfrm>
          <a:off x="1428719" y="1032932"/>
          <a:ext cx="3027680" cy="265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496624243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285142751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867325484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985198624"/>
                    </a:ext>
                  </a:extLst>
                </a:gridCol>
              </a:tblGrid>
              <a:tr h="662654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752293"/>
                  </a:ext>
                </a:extLst>
              </a:tr>
              <a:tr h="662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542029"/>
                  </a:ext>
                </a:extLst>
              </a:tr>
              <a:tr h="662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198980"/>
                  </a:ext>
                </a:extLst>
              </a:tr>
              <a:tr h="662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5692" marR="75692" marT="37846" marB="37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57469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4D55B213-BB28-4EA0-8324-6605B7DBA44E}"/>
              </a:ext>
            </a:extLst>
          </p:cNvPr>
          <p:cNvSpPr/>
          <p:nvPr/>
        </p:nvSpPr>
        <p:spPr>
          <a:xfrm>
            <a:off x="1215359" y="899160"/>
            <a:ext cx="955040" cy="782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B516140-C51F-4EC7-A007-F4EEC1DB6915}"/>
              </a:ext>
            </a:extLst>
          </p:cNvPr>
          <p:cNvCxnSpPr>
            <a:cxnSpLocks/>
          </p:cNvCxnSpPr>
          <p:nvPr/>
        </p:nvCxnSpPr>
        <p:spPr>
          <a:xfrm>
            <a:off x="7133208" y="1785289"/>
            <a:ext cx="422022" cy="849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63F9B61-6E0B-4061-9E16-0D7B4DE7580B}"/>
              </a:ext>
            </a:extLst>
          </p:cNvPr>
          <p:cNvCxnSpPr>
            <a:cxnSpLocks/>
          </p:cNvCxnSpPr>
          <p:nvPr/>
        </p:nvCxnSpPr>
        <p:spPr>
          <a:xfrm flipV="1">
            <a:off x="7133208" y="1662148"/>
            <a:ext cx="60072" cy="13100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EB128C3-B422-4335-A6D7-0BADA3092519}"/>
              </a:ext>
            </a:extLst>
          </p:cNvPr>
          <p:cNvCxnSpPr>
            <a:cxnSpLocks/>
          </p:cNvCxnSpPr>
          <p:nvPr/>
        </p:nvCxnSpPr>
        <p:spPr>
          <a:xfrm>
            <a:off x="793337" y="2556526"/>
            <a:ext cx="422022" cy="849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4A461A6-B519-4AD6-B669-5AB5CC72BAE1}"/>
              </a:ext>
            </a:extLst>
          </p:cNvPr>
          <p:cNvCxnSpPr>
            <a:cxnSpLocks/>
          </p:cNvCxnSpPr>
          <p:nvPr/>
        </p:nvCxnSpPr>
        <p:spPr>
          <a:xfrm flipV="1">
            <a:off x="793337" y="2433385"/>
            <a:ext cx="60072" cy="13100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937FD701-6138-46CA-9C2A-9B10485D0CB9}"/>
              </a:ext>
            </a:extLst>
          </p:cNvPr>
          <p:cNvSpPr/>
          <p:nvPr/>
        </p:nvSpPr>
        <p:spPr>
          <a:xfrm>
            <a:off x="6935978" y="3850251"/>
            <a:ext cx="2682240" cy="2113280"/>
          </a:xfrm>
          <a:custGeom>
            <a:avLst/>
            <a:gdLst>
              <a:gd name="connsiteX0" fmla="*/ 0 w 2773680"/>
              <a:gd name="connsiteY0" fmla="*/ 1229360 h 2113280"/>
              <a:gd name="connsiteX1" fmla="*/ 436880 w 2773680"/>
              <a:gd name="connsiteY1" fmla="*/ 1026160 h 2113280"/>
              <a:gd name="connsiteX2" fmla="*/ 822960 w 2773680"/>
              <a:gd name="connsiteY2" fmla="*/ 386080 h 2113280"/>
              <a:gd name="connsiteX3" fmla="*/ 1615440 w 2773680"/>
              <a:gd name="connsiteY3" fmla="*/ 0 h 2113280"/>
              <a:gd name="connsiteX4" fmla="*/ 2773680 w 2773680"/>
              <a:gd name="connsiteY4" fmla="*/ 274320 h 2113280"/>
              <a:gd name="connsiteX5" fmla="*/ 2641600 w 2773680"/>
              <a:gd name="connsiteY5" fmla="*/ 1849120 h 2113280"/>
              <a:gd name="connsiteX6" fmla="*/ 792480 w 2773680"/>
              <a:gd name="connsiteY6" fmla="*/ 2113280 h 2113280"/>
              <a:gd name="connsiteX7" fmla="*/ 91440 w 2773680"/>
              <a:gd name="connsiteY7" fmla="*/ 1229360 h 2113280"/>
              <a:gd name="connsiteX8" fmla="*/ 0 w 2773680"/>
              <a:gd name="connsiteY8" fmla="*/ 1229360 h 2113280"/>
              <a:gd name="connsiteX0" fmla="*/ 124460 w 2682240"/>
              <a:gd name="connsiteY0" fmla="*/ 1163320 h 2113280"/>
              <a:gd name="connsiteX1" fmla="*/ 345440 w 2682240"/>
              <a:gd name="connsiteY1" fmla="*/ 1026160 h 2113280"/>
              <a:gd name="connsiteX2" fmla="*/ 731520 w 2682240"/>
              <a:gd name="connsiteY2" fmla="*/ 386080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  <a:gd name="connsiteX8" fmla="*/ 124460 w 2682240"/>
              <a:gd name="connsiteY8" fmla="*/ 1163320 h 2113280"/>
              <a:gd name="connsiteX0" fmla="*/ 124460 w 2682240"/>
              <a:gd name="connsiteY0" fmla="*/ 1163320 h 2113280"/>
              <a:gd name="connsiteX1" fmla="*/ 345440 w 2682240"/>
              <a:gd name="connsiteY1" fmla="*/ 1026160 h 2113280"/>
              <a:gd name="connsiteX2" fmla="*/ 767080 w 2682240"/>
              <a:gd name="connsiteY2" fmla="*/ 347980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  <a:gd name="connsiteX8" fmla="*/ 124460 w 2682240"/>
              <a:gd name="connsiteY8" fmla="*/ 1163320 h 2113280"/>
              <a:gd name="connsiteX0" fmla="*/ 124460 w 2682240"/>
              <a:gd name="connsiteY0" fmla="*/ 1163320 h 2113280"/>
              <a:gd name="connsiteX1" fmla="*/ 345440 w 2682240"/>
              <a:gd name="connsiteY1" fmla="*/ 1026160 h 2113280"/>
              <a:gd name="connsiteX2" fmla="*/ 645160 w 2682240"/>
              <a:gd name="connsiteY2" fmla="*/ 354076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  <a:gd name="connsiteX8" fmla="*/ 124460 w 2682240"/>
              <a:gd name="connsiteY8" fmla="*/ 1163320 h 2113280"/>
              <a:gd name="connsiteX0" fmla="*/ 0 w 2682240"/>
              <a:gd name="connsiteY0" fmla="*/ 1229360 h 2113280"/>
              <a:gd name="connsiteX1" fmla="*/ 345440 w 2682240"/>
              <a:gd name="connsiteY1" fmla="*/ 1026160 h 2113280"/>
              <a:gd name="connsiteX2" fmla="*/ 645160 w 2682240"/>
              <a:gd name="connsiteY2" fmla="*/ 354076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  <a:gd name="connsiteX0" fmla="*/ 0 w 2682240"/>
              <a:gd name="connsiteY0" fmla="*/ 1229360 h 2113280"/>
              <a:gd name="connsiteX1" fmla="*/ 333248 w 2682240"/>
              <a:gd name="connsiteY1" fmla="*/ 1026160 h 2113280"/>
              <a:gd name="connsiteX2" fmla="*/ 645160 w 2682240"/>
              <a:gd name="connsiteY2" fmla="*/ 354076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  <a:gd name="connsiteX0" fmla="*/ 0 w 2682240"/>
              <a:gd name="connsiteY0" fmla="*/ 1229360 h 2113280"/>
              <a:gd name="connsiteX1" fmla="*/ 314960 w 2682240"/>
              <a:gd name="connsiteY1" fmla="*/ 1026160 h 2113280"/>
              <a:gd name="connsiteX2" fmla="*/ 645160 w 2682240"/>
              <a:gd name="connsiteY2" fmla="*/ 354076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  <a:gd name="connsiteX0" fmla="*/ 0 w 2682240"/>
              <a:gd name="connsiteY0" fmla="*/ 1229360 h 2113280"/>
              <a:gd name="connsiteX1" fmla="*/ 314960 w 2682240"/>
              <a:gd name="connsiteY1" fmla="*/ 1026160 h 2113280"/>
              <a:gd name="connsiteX2" fmla="*/ 602488 w 2682240"/>
              <a:gd name="connsiteY2" fmla="*/ 360172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  <a:gd name="connsiteX0" fmla="*/ 0 w 2682240"/>
              <a:gd name="connsiteY0" fmla="*/ 1229360 h 2113280"/>
              <a:gd name="connsiteX1" fmla="*/ 314960 w 2682240"/>
              <a:gd name="connsiteY1" fmla="*/ 1026160 h 2113280"/>
              <a:gd name="connsiteX2" fmla="*/ 590296 w 2682240"/>
              <a:gd name="connsiteY2" fmla="*/ 451612 h 2113280"/>
              <a:gd name="connsiteX3" fmla="*/ 1524000 w 2682240"/>
              <a:gd name="connsiteY3" fmla="*/ 0 h 2113280"/>
              <a:gd name="connsiteX4" fmla="*/ 2682240 w 2682240"/>
              <a:gd name="connsiteY4" fmla="*/ 274320 h 2113280"/>
              <a:gd name="connsiteX5" fmla="*/ 2550160 w 2682240"/>
              <a:gd name="connsiteY5" fmla="*/ 1849120 h 2113280"/>
              <a:gd name="connsiteX6" fmla="*/ 701040 w 2682240"/>
              <a:gd name="connsiteY6" fmla="*/ 2113280 h 2113280"/>
              <a:gd name="connsiteX7" fmla="*/ 0 w 2682240"/>
              <a:gd name="connsiteY7" fmla="*/ 1229360 h 211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2240" h="2113280">
                <a:moveTo>
                  <a:pt x="0" y="1229360"/>
                </a:moveTo>
                <a:lnTo>
                  <a:pt x="314960" y="1026160"/>
                </a:lnTo>
                <a:lnTo>
                  <a:pt x="590296" y="451612"/>
                </a:lnTo>
                <a:lnTo>
                  <a:pt x="1524000" y="0"/>
                </a:lnTo>
                <a:lnTo>
                  <a:pt x="2682240" y="274320"/>
                </a:lnTo>
                <a:lnTo>
                  <a:pt x="2550160" y="1849120"/>
                </a:lnTo>
                <a:lnTo>
                  <a:pt x="701040" y="2113280"/>
                </a:lnTo>
                <a:lnTo>
                  <a:pt x="0" y="122936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F0DAEDB-32C0-429B-9AEE-8C0BA62E3137}"/>
              </a:ext>
            </a:extLst>
          </p:cNvPr>
          <p:cNvCxnSpPr>
            <a:cxnSpLocks/>
          </p:cNvCxnSpPr>
          <p:nvPr/>
        </p:nvCxnSpPr>
        <p:spPr>
          <a:xfrm>
            <a:off x="7071741" y="4974288"/>
            <a:ext cx="384683" cy="1917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FEECC6-3DDE-4519-8144-6622ED3AB81F}"/>
              </a:ext>
            </a:extLst>
          </p:cNvPr>
          <p:cNvCxnSpPr>
            <a:cxnSpLocks/>
          </p:cNvCxnSpPr>
          <p:nvPr/>
        </p:nvCxnSpPr>
        <p:spPr>
          <a:xfrm>
            <a:off x="7456424" y="4443628"/>
            <a:ext cx="317627" cy="1903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C52A784-19D1-45B7-9A23-DE98F2925E7C}"/>
              </a:ext>
            </a:extLst>
          </p:cNvPr>
          <p:cNvCxnSpPr>
            <a:cxnSpLocks/>
          </p:cNvCxnSpPr>
          <p:nvPr/>
        </p:nvCxnSpPr>
        <p:spPr>
          <a:xfrm>
            <a:off x="7268971" y="4852585"/>
            <a:ext cx="422022" cy="849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817DDA9-AA5D-4867-9C2C-B09B4643AC60}"/>
              </a:ext>
            </a:extLst>
          </p:cNvPr>
          <p:cNvCxnSpPr>
            <a:cxnSpLocks/>
          </p:cNvCxnSpPr>
          <p:nvPr/>
        </p:nvCxnSpPr>
        <p:spPr>
          <a:xfrm flipV="1">
            <a:off x="7268971" y="4729444"/>
            <a:ext cx="60072" cy="13100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3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176</Words>
  <Application>Microsoft Office PowerPoint</Application>
  <PresentationFormat>宽屏</PresentationFormat>
  <Paragraphs>72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mengyao WU</dc:creator>
  <cp:lastModifiedBy>mengyao WU</cp:lastModifiedBy>
  <cp:revision>209</cp:revision>
  <dcterms:created xsi:type="dcterms:W3CDTF">2022-01-11T08:26:20Z</dcterms:created>
  <dcterms:modified xsi:type="dcterms:W3CDTF">2022-01-17T09:38:35Z</dcterms:modified>
</cp:coreProperties>
</file>