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 id="2147483792" r:id="rId12"/>
    <p:sldMasterId id="2147483804" r:id="rId13"/>
    <p:sldMasterId id="2147483816" r:id="rId14"/>
    <p:sldMasterId id="2147483828" r:id="rId15"/>
    <p:sldMasterId id="2147483840" r:id="rId16"/>
    <p:sldMasterId id="2147483852" r:id="rId17"/>
    <p:sldMasterId id="2147483864" r:id="rId18"/>
    <p:sldMasterId id="2147483876" r:id="rId19"/>
    <p:sldMasterId id="2147483888" r:id="rId20"/>
  </p:sldMasterIdLst>
  <p:sldIdLst>
    <p:sldId id="256" r:id="rId21"/>
    <p:sldId id="257" r:id="rId22"/>
    <p:sldId id="258" r:id="rId23"/>
    <p:sldId id="259" r:id="rId24"/>
    <p:sldId id="260" r:id="rId25"/>
    <p:sldId id="262" r:id="rId26"/>
    <p:sldId id="261" r:id="rId27"/>
    <p:sldId id="263" r:id="rId2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59F9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6.xml"/><Relationship Id="rId3" Type="http://schemas.openxmlformats.org/officeDocument/2006/relationships/slideMaster" Target="slideMasters/slideMaster3.xml"/><Relationship Id="rId21" Type="http://schemas.openxmlformats.org/officeDocument/2006/relationships/slide" Target="slides/slid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4.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3.xml"/><Relationship Id="rId28" Type="http://schemas.openxmlformats.org/officeDocument/2006/relationships/slide" Target="slides/slide8.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8.jpe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Tree>
    <p:extLst>
      <p:ext uri="{BB962C8B-B14F-4D97-AF65-F5344CB8AC3E}">
        <p14:creationId xmlns:p14="http://schemas.microsoft.com/office/powerpoint/2010/main" val="29713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extLst>
      <p:ext uri="{BB962C8B-B14F-4D97-AF65-F5344CB8AC3E}">
        <p14:creationId xmlns:p14="http://schemas.microsoft.com/office/powerpoint/2010/main" val="24905914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1484313"/>
            <a:ext cx="12192000" cy="863600"/>
          </a:xfrm>
          <a:prstGeom prst="rect">
            <a:avLst/>
          </a:prstGeom>
          <a:gradFill rotWithShape="1">
            <a:gsLst>
              <a:gs pos="0">
                <a:schemeClr val="tx1">
                  <a:gamma/>
                  <a:shade val="46275"/>
                  <a:invGamma/>
                </a:schemeClr>
              </a:gs>
              <a:gs pos="100000">
                <a:schemeClr val="tx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sz="1800"/>
          </a:p>
        </p:txBody>
      </p:sp>
      <p:sp>
        <p:nvSpPr>
          <p:cNvPr id="2051" name="Rectangle 3"/>
          <p:cNvSpPr>
            <a:spLocks noGrp="1" noChangeArrowheads="1"/>
          </p:cNvSpPr>
          <p:nvPr>
            <p:ph type="ctrTitle"/>
          </p:nvPr>
        </p:nvSpPr>
        <p:spPr>
          <a:xfrm>
            <a:off x="609600" y="1562100"/>
            <a:ext cx="10668000" cy="685800"/>
          </a:xfrm>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lvl1pPr algn="l">
              <a:defRPr sz="4000">
                <a:solidFill>
                  <a:schemeClr val="bg2"/>
                </a:solidFill>
              </a:defRPr>
            </a:lvl1pPr>
          </a:lstStyle>
          <a:p>
            <a:pPr lvl="0"/>
            <a:r>
              <a:rPr lang="en-US" noProof="0" smtClean="0"/>
              <a:t>Click to edit Master title style</a:t>
            </a:r>
          </a:p>
        </p:txBody>
      </p:sp>
      <p:sp>
        <p:nvSpPr>
          <p:cNvPr id="2052" name="Rectangle 4"/>
          <p:cNvSpPr>
            <a:spLocks noGrp="1" noChangeArrowheads="1"/>
          </p:cNvSpPr>
          <p:nvPr>
            <p:ph type="subTitle" idx="1"/>
          </p:nvPr>
        </p:nvSpPr>
        <p:spPr>
          <a:xfrm>
            <a:off x="609600" y="2514600"/>
            <a:ext cx="7112000" cy="457200"/>
          </a:xfrm>
        </p:spPr>
        <p:txBody>
          <a:bodyPr/>
          <a:lstStyle>
            <a:lvl1pPr marL="0" indent="0">
              <a:buFont typeface="Wingdings" panose="05000000000000000000" pitchFamily="2" charset="2"/>
              <a:buNone/>
              <a:defRPr sz="1800">
                <a:solidFill>
                  <a:schemeClr val="bg1"/>
                </a:solidFill>
              </a:defRPr>
            </a:lvl1pPr>
          </a:lstStyle>
          <a:p>
            <a:pPr lvl="0"/>
            <a:r>
              <a:rPr lang="en-US" noProof="0" smtClean="0"/>
              <a:t>Click to edit Master subtitle style</a:t>
            </a:r>
          </a:p>
        </p:txBody>
      </p:sp>
      <p:sp>
        <p:nvSpPr>
          <p:cNvPr id="2053" name="Text Box 5"/>
          <p:cNvSpPr txBox="1">
            <a:spLocks noChangeArrowheads="1"/>
          </p:cNvSpPr>
          <p:nvPr/>
        </p:nvSpPr>
        <p:spPr bwMode="auto">
          <a:xfrm>
            <a:off x="772417" y="5789614"/>
            <a:ext cx="131478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solidFill>
                  <a:schemeClr val="bg1"/>
                </a:solidFill>
              </a:rPr>
              <a:t>Company</a:t>
            </a:r>
          </a:p>
          <a:p>
            <a:pPr algn="ctr"/>
            <a:r>
              <a:rPr lang="en-US" sz="2800" b="1">
                <a:solidFill>
                  <a:schemeClr val="bg1"/>
                </a:solidFill>
              </a:rPr>
              <a:t>LOGO</a:t>
            </a:r>
          </a:p>
        </p:txBody>
      </p:sp>
      <p:grpSp>
        <p:nvGrpSpPr>
          <p:cNvPr id="2054" name="Group 6"/>
          <p:cNvGrpSpPr>
            <a:grpSpLocks/>
          </p:cNvGrpSpPr>
          <p:nvPr/>
        </p:nvGrpSpPr>
        <p:grpSpPr bwMode="auto">
          <a:xfrm>
            <a:off x="10416117" y="1012826"/>
            <a:ext cx="1278467" cy="976313"/>
            <a:chOff x="0" y="0"/>
            <a:chExt cx="604" cy="615"/>
          </a:xfrm>
        </p:grpSpPr>
        <p:sp>
          <p:nvSpPr>
            <p:cNvPr id="2055" name="Oval 7"/>
            <p:cNvSpPr>
              <a:spLocks noChangeArrowheads="1"/>
            </p:cNvSpPr>
            <p:nvPr userDrawn="1"/>
          </p:nvSpPr>
          <p:spPr bwMode="auto">
            <a:xfrm>
              <a:off x="0" y="0"/>
              <a:ext cx="604" cy="615"/>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sz="1800"/>
            </a:p>
          </p:txBody>
        </p:sp>
        <p:pic>
          <p:nvPicPr>
            <p:cNvPr id="2056" name="Picture 8" descr="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 y="34"/>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grpSp>
    </p:spTree>
    <p:extLst>
      <p:ext uri="{BB962C8B-B14F-4D97-AF65-F5344CB8AC3E}">
        <p14:creationId xmlns:p14="http://schemas.microsoft.com/office/powerpoint/2010/main" val="378279955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16E7001-8F7D-42EA-9DC0-A6B4AF7C388D}" type="slidenum">
              <a:rPr lang="en-US" smtClean="0"/>
              <a:pPr/>
              <a:t>‹#›</a:t>
            </a:fld>
            <a:endParaRPr lang="en-US"/>
          </a:p>
        </p:txBody>
      </p:sp>
    </p:spTree>
    <p:extLst>
      <p:ext uri="{BB962C8B-B14F-4D97-AF65-F5344CB8AC3E}">
        <p14:creationId xmlns:p14="http://schemas.microsoft.com/office/powerpoint/2010/main" val="333967348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2F17B7A-8772-4EAB-938C-2D7161724D05}" type="slidenum">
              <a:rPr lang="en-US" smtClean="0"/>
              <a:pPr/>
              <a:t>‹#›</a:t>
            </a:fld>
            <a:endParaRPr lang="en-US"/>
          </a:p>
        </p:txBody>
      </p:sp>
    </p:spTree>
    <p:extLst>
      <p:ext uri="{BB962C8B-B14F-4D97-AF65-F5344CB8AC3E}">
        <p14:creationId xmlns:p14="http://schemas.microsoft.com/office/powerpoint/2010/main" val="372837930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340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46800" y="1371600"/>
            <a:ext cx="53340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1B1B7A5-FF07-4BC1-8C08-6E5632EEDC25}" type="slidenum">
              <a:rPr lang="en-US" smtClean="0"/>
              <a:pPr/>
              <a:t>‹#›</a:t>
            </a:fld>
            <a:endParaRPr lang="en-US"/>
          </a:p>
        </p:txBody>
      </p:sp>
    </p:spTree>
    <p:extLst>
      <p:ext uri="{BB962C8B-B14F-4D97-AF65-F5344CB8AC3E}">
        <p14:creationId xmlns:p14="http://schemas.microsoft.com/office/powerpoint/2010/main" val="239936788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72804EFC-713D-42B5-B147-9084EDC45338}" type="slidenum">
              <a:rPr lang="en-US" smtClean="0"/>
              <a:pPr/>
              <a:t>‹#›</a:t>
            </a:fld>
            <a:endParaRPr lang="en-US"/>
          </a:p>
        </p:txBody>
      </p:sp>
    </p:spTree>
    <p:extLst>
      <p:ext uri="{BB962C8B-B14F-4D97-AF65-F5344CB8AC3E}">
        <p14:creationId xmlns:p14="http://schemas.microsoft.com/office/powerpoint/2010/main" val="318404830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45D731BB-7185-4E20-B432-A6BC1A41FE0D}" type="slidenum">
              <a:rPr lang="en-US" smtClean="0"/>
              <a:pPr/>
              <a:t>‹#›</a:t>
            </a:fld>
            <a:endParaRPr lang="en-US"/>
          </a:p>
        </p:txBody>
      </p:sp>
    </p:spTree>
    <p:extLst>
      <p:ext uri="{BB962C8B-B14F-4D97-AF65-F5344CB8AC3E}">
        <p14:creationId xmlns:p14="http://schemas.microsoft.com/office/powerpoint/2010/main" val="294422202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E3A289C6-F83E-416F-9C33-F260F8530EF2}" type="slidenum">
              <a:rPr lang="en-US" smtClean="0"/>
              <a:pPr/>
              <a:t>‹#›</a:t>
            </a:fld>
            <a:endParaRPr lang="en-US"/>
          </a:p>
        </p:txBody>
      </p:sp>
    </p:spTree>
    <p:extLst>
      <p:ext uri="{BB962C8B-B14F-4D97-AF65-F5344CB8AC3E}">
        <p14:creationId xmlns:p14="http://schemas.microsoft.com/office/powerpoint/2010/main" val="142518438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933AB93-6B0C-4A98-8901-50B76A0C0DCC}" type="slidenum">
              <a:rPr lang="en-US" smtClean="0"/>
              <a:pPr/>
              <a:t>‹#›</a:t>
            </a:fld>
            <a:endParaRPr lang="en-US"/>
          </a:p>
        </p:txBody>
      </p:sp>
    </p:spTree>
    <p:extLst>
      <p:ext uri="{BB962C8B-B14F-4D97-AF65-F5344CB8AC3E}">
        <p14:creationId xmlns:p14="http://schemas.microsoft.com/office/powerpoint/2010/main" val="214103355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5B1ED6A-8783-4443-8F99-9578FAB8D04A}" type="slidenum">
              <a:rPr lang="en-US" smtClean="0"/>
              <a:pPr/>
              <a:t>‹#›</a:t>
            </a:fld>
            <a:endParaRPr lang="en-US"/>
          </a:p>
        </p:txBody>
      </p:sp>
    </p:spTree>
    <p:extLst>
      <p:ext uri="{BB962C8B-B14F-4D97-AF65-F5344CB8AC3E}">
        <p14:creationId xmlns:p14="http://schemas.microsoft.com/office/powerpoint/2010/main" val="369453283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F4CE677-2A42-48D0-910C-78F5E6BF5FE8}" type="slidenum">
              <a:rPr lang="en-US" smtClean="0"/>
              <a:pPr/>
              <a:t>‹#›</a:t>
            </a:fld>
            <a:endParaRPr lang="en-US"/>
          </a:p>
        </p:txBody>
      </p:sp>
    </p:spTree>
    <p:extLst>
      <p:ext uri="{BB962C8B-B14F-4D97-AF65-F5344CB8AC3E}">
        <p14:creationId xmlns:p14="http://schemas.microsoft.com/office/powerpoint/2010/main" val="224124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315913"/>
            <a:ext cx="2734733" cy="581025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24418" y="315913"/>
            <a:ext cx="8005233" cy="5810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extLst>
      <p:ext uri="{BB962C8B-B14F-4D97-AF65-F5344CB8AC3E}">
        <p14:creationId xmlns:p14="http://schemas.microsoft.com/office/powerpoint/2010/main" val="16628365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152400"/>
            <a:ext cx="3048000" cy="624840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0" y="152400"/>
            <a:ext cx="89408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901AE05-8B90-4104-8121-5F990E8E3FF2}" type="slidenum">
              <a:rPr lang="en-US" smtClean="0"/>
              <a:pPr/>
              <a:t>‹#›</a:t>
            </a:fld>
            <a:endParaRPr lang="en-US"/>
          </a:p>
        </p:txBody>
      </p:sp>
    </p:spTree>
    <p:extLst>
      <p:ext uri="{BB962C8B-B14F-4D97-AF65-F5344CB8AC3E}">
        <p14:creationId xmlns:p14="http://schemas.microsoft.com/office/powerpoint/2010/main" val="119989618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E1A8173-DE60-4F80-9C59-3C7148EB3EA5}" type="slidenum">
              <a:rPr lang="en-US"/>
              <a:pPr/>
              <a:t>‹#›</a:t>
            </a:fld>
            <a:endParaRPr lang="en-US"/>
          </a:p>
        </p:txBody>
      </p:sp>
    </p:spTree>
    <p:extLst>
      <p:ext uri="{BB962C8B-B14F-4D97-AF65-F5344CB8AC3E}">
        <p14:creationId xmlns:p14="http://schemas.microsoft.com/office/powerpoint/2010/main" val="390747262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986977-0645-4209-9644-AA4BC18E4A04}" type="slidenum">
              <a:rPr lang="en-US"/>
              <a:pPr/>
              <a:t>‹#›</a:t>
            </a:fld>
            <a:endParaRPr lang="en-US"/>
          </a:p>
        </p:txBody>
      </p:sp>
    </p:spTree>
    <p:extLst>
      <p:ext uri="{BB962C8B-B14F-4D97-AF65-F5344CB8AC3E}">
        <p14:creationId xmlns:p14="http://schemas.microsoft.com/office/powerpoint/2010/main" val="39633705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BEFC68-EA37-43EA-BE79-C628DB82D847}" type="slidenum">
              <a:rPr lang="en-US"/>
              <a:pPr/>
              <a:t>‹#›</a:t>
            </a:fld>
            <a:endParaRPr lang="en-US"/>
          </a:p>
        </p:txBody>
      </p:sp>
    </p:spTree>
    <p:extLst>
      <p:ext uri="{BB962C8B-B14F-4D97-AF65-F5344CB8AC3E}">
        <p14:creationId xmlns:p14="http://schemas.microsoft.com/office/powerpoint/2010/main" val="204300298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A833BE9-6E69-4B3D-A029-8A8E4A976ED3}" type="slidenum">
              <a:rPr lang="en-US"/>
              <a:pPr/>
              <a:t>‹#›</a:t>
            </a:fld>
            <a:endParaRPr lang="en-US"/>
          </a:p>
        </p:txBody>
      </p:sp>
    </p:spTree>
    <p:extLst>
      <p:ext uri="{BB962C8B-B14F-4D97-AF65-F5344CB8AC3E}">
        <p14:creationId xmlns:p14="http://schemas.microsoft.com/office/powerpoint/2010/main" val="271352629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F7DC56F-4778-451C-933D-C02547E13C56}" type="slidenum">
              <a:rPr lang="en-US"/>
              <a:pPr/>
              <a:t>‹#›</a:t>
            </a:fld>
            <a:endParaRPr lang="en-US"/>
          </a:p>
        </p:txBody>
      </p:sp>
    </p:spTree>
    <p:extLst>
      <p:ext uri="{BB962C8B-B14F-4D97-AF65-F5344CB8AC3E}">
        <p14:creationId xmlns:p14="http://schemas.microsoft.com/office/powerpoint/2010/main" val="90044410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E1F58BE-5C7A-4E5D-A859-2AC25471D0D8}" type="slidenum">
              <a:rPr lang="en-US"/>
              <a:pPr/>
              <a:t>‹#›</a:t>
            </a:fld>
            <a:endParaRPr lang="en-US"/>
          </a:p>
        </p:txBody>
      </p:sp>
    </p:spTree>
    <p:extLst>
      <p:ext uri="{BB962C8B-B14F-4D97-AF65-F5344CB8AC3E}">
        <p14:creationId xmlns:p14="http://schemas.microsoft.com/office/powerpoint/2010/main" val="427286696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9007ADD-5A39-4EAC-9733-E33542C21F5C}" type="slidenum">
              <a:rPr lang="en-US"/>
              <a:pPr/>
              <a:t>‹#›</a:t>
            </a:fld>
            <a:endParaRPr lang="en-US"/>
          </a:p>
        </p:txBody>
      </p:sp>
    </p:spTree>
    <p:extLst>
      <p:ext uri="{BB962C8B-B14F-4D97-AF65-F5344CB8AC3E}">
        <p14:creationId xmlns:p14="http://schemas.microsoft.com/office/powerpoint/2010/main" val="381571986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62282D2-7084-40CD-A5D1-8C362B19996F}" type="slidenum">
              <a:rPr lang="en-US"/>
              <a:pPr/>
              <a:t>‹#›</a:t>
            </a:fld>
            <a:endParaRPr lang="en-US"/>
          </a:p>
        </p:txBody>
      </p:sp>
    </p:spTree>
    <p:extLst>
      <p:ext uri="{BB962C8B-B14F-4D97-AF65-F5344CB8AC3E}">
        <p14:creationId xmlns:p14="http://schemas.microsoft.com/office/powerpoint/2010/main" val="52305022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4CF8D64-1261-4A7D-B294-59E21D489AED}" type="slidenum">
              <a:rPr lang="en-US"/>
              <a:pPr/>
              <a:t>‹#›</a:t>
            </a:fld>
            <a:endParaRPr lang="en-US"/>
          </a:p>
        </p:txBody>
      </p:sp>
    </p:spTree>
    <p:extLst>
      <p:ext uri="{BB962C8B-B14F-4D97-AF65-F5344CB8AC3E}">
        <p14:creationId xmlns:p14="http://schemas.microsoft.com/office/powerpoint/2010/main" val="4076703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Slide Number Placeholder 3"/>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D1E45150-2F59-4209-8826-2E0FAE25293D}" type="slidenum">
              <a:rPr lang="zh-CN" altLang="en-US"/>
              <a:pPr/>
              <a:t>‹#›</a:t>
            </a:fld>
            <a:endParaRPr lang="en-US"/>
          </a:p>
        </p:txBody>
      </p:sp>
    </p:spTree>
    <p:extLst>
      <p:ext uri="{BB962C8B-B14F-4D97-AF65-F5344CB8AC3E}">
        <p14:creationId xmlns:p14="http://schemas.microsoft.com/office/powerpoint/2010/main" val="178583726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F665FD6-E72B-4FD1-8D49-B7765E6165C2}" type="slidenum">
              <a:rPr lang="en-US"/>
              <a:pPr/>
              <a:t>‹#›</a:t>
            </a:fld>
            <a:endParaRPr lang="en-US"/>
          </a:p>
        </p:txBody>
      </p:sp>
    </p:spTree>
    <p:extLst>
      <p:ext uri="{BB962C8B-B14F-4D97-AF65-F5344CB8AC3E}">
        <p14:creationId xmlns:p14="http://schemas.microsoft.com/office/powerpoint/2010/main" val="68045759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4018FEE-FC54-4361-9347-BD6B189C074D}" type="slidenum">
              <a:rPr lang="en-US"/>
              <a:pPr/>
              <a:t>‹#›</a:t>
            </a:fld>
            <a:endParaRPr lang="en-US"/>
          </a:p>
        </p:txBody>
      </p:sp>
    </p:spTree>
    <p:extLst>
      <p:ext uri="{BB962C8B-B14F-4D97-AF65-F5344CB8AC3E}">
        <p14:creationId xmlns:p14="http://schemas.microsoft.com/office/powerpoint/2010/main" val="26201296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481" y="1121879"/>
            <a:ext cx="9143040" cy="2387771"/>
          </a:xfrm>
        </p:spPr>
        <p:txBody>
          <a:bodyPr anchor="b"/>
          <a:lstStyle>
            <a:lvl1pPr algn="ctr">
              <a:defRPr sz="5443"/>
            </a:lvl1pPr>
          </a:lstStyle>
          <a:p>
            <a:r>
              <a:rPr lang="en-US" smtClean="0"/>
              <a:t>Click to edit Master title style</a:t>
            </a:r>
            <a:endParaRPr lang="id-ID"/>
          </a:p>
        </p:txBody>
      </p:sp>
      <p:sp>
        <p:nvSpPr>
          <p:cNvPr id="3" name="Subtitle 2"/>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en-US" smtClean="0"/>
              <a:t>Click to edit Master subtitle style</a:t>
            </a:r>
            <a:endParaRPr lang="id-ID"/>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30B832CB-9CDF-4A8A-AA1E-7CC474079028}" type="slidenum">
              <a:rPr lang="en-US"/>
              <a:pPr/>
              <a:t>‹#›</a:t>
            </a:fld>
            <a:endParaRPr lang="en-US"/>
          </a:p>
        </p:txBody>
      </p:sp>
    </p:spTree>
    <p:extLst>
      <p:ext uri="{BB962C8B-B14F-4D97-AF65-F5344CB8AC3E}">
        <p14:creationId xmlns:p14="http://schemas.microsoft.com/office/powerpoint/2010/main" val="336454640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1AFB3F8C-D526-4F02-A89E-B1514B426795}" type="slidenum">
              <a:rPr lang="en-US"/>
              <a:pPr/>
              <a:t>‹#›</a:t>
            </a:fld>
            <a:endParaRPr lang="en-US"/>
          </a:p>
        </p:txBody>
      </p:sp>
    </p:spTree>
    <p:extLst>
      <p:ext uri="{BB962C8B-B14F-4D97-AF65-F5344CB8AC3E}">
        <p14:creationId xmlns:p14="http://schemas.microsoft.com/office/powerpoint/2010/main" val="114128906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361" y="1709460"/>
            <a:ext cx="10515839" cy="2852939"/>
          </a:xfrm>
        </p:spPr>
        <p:txBody>
          <a:bodyPr anchor="b"/>
          <a:lstStyle>
            <a:lvl1pPr>
              <a:defRPr sz="5443"/>
            </a:lvl1pPr>
          </a:lstStyle>
          <a:p>
            <a:r>
              <a:rPr lang="en-US" smtClean="0"/>
              <a:t>Click to edit Master title style</a:t>
            </a:r>
            <a:endParaRPr lang="id-ID"/>
          </a:p>
        </p:txBody>
      </p:sp>
      <p:sp>
        <p:nvSpPr>
          <p:cNvPr id="3" name="Text Placeholder 2"/>
          <p:cNvSpPr>
            <a:spLocks noGrp="1"/>
          </p:cNvSpPr>
          <p:nvPr>
            <p:ph type="body" idx="1"/>
          </p:nvPr>
        </p:nvSpPr>
        <p:spPr>
          <a:xfrm>
            <a:off x="831361" y="4589763"/>
            <a:ext cx="10515839" cy="1499197"/>
          </a:xfrm>
        </p:spPr>
        <p:txBody>
          <a:bodyPr/>
          <a:lstStyle>
            <a:lvl1pPr marL="0" indent="0">
              <a:buNone/>
              <a:defRPr sz="2177"/>
            </a:lvl1pPr>
            <a:lvl2pPr marL="414772" indent="0">
              <a:buNone/>
              <a:defRPr sz="1814"/>
            </a:lvl2pPr>
            <a:lvl3pPr marL="829544" indent="0">
              <a:buNone/>
              <a:defRPr sz="1633"/>
            </a:lvl3pPr>
            <a:lvl4pPr marL="1244316" indent="0">
              <a:buNone/>
              <a:defRPr sz="1452"/>
            </a:lvl4pPr>
            <a:lvl5pPr marL="1659087" indent="0">
              <a:buNone/>
              <a:defRPr sz="1452"/>
            </a:lvl5pPr>
            <a:lvl6pPr marL="2073859" indent="0">
              <a:buNone/>
              <a:defRPr sz="1452"/>
            </a:lvl6pPr>
            <a:lvl7pPr marL="2488631" indent="0">
              <a:buNone/>
              <a:defRPr sz="1452"/>
            </a:lvl7pPr>
            <a:lvl8pPr marL="2903403" indent="0">
              <a:buNone/>
              <a:defRPr sz="1452"/>
            </a:lvl8pPr>
            <a:lvl9pPr marL="3318175" indent="0">
              <a:buNone/>
              <a:defRPr sz="1452"/>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530C8382-12D1-4625-8D10-DB328C941DCB}" type="slidenum">
              <a:rPr lang="en-US"/>
              <a:pPr/>
              <a:t>‹#›</a:t>
            </a:fld>
            <a:endParaRPr lang="en-US"/>
          </a:p>
        </p:txBody>
      </p:sp>
    </p:spTree>
    <p:extLst>
      <p:ext uri="{BB962C8B-B14F-4D97-AF65-F5344CB8AC3E}">
        <p14:creationId xmlns:p14="http://schemas.microsoft.com/office/powerpoint/2010/main" val="204556044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8641" y="1604329"/>
            <a:ext cx="539136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84321" y="1604329"/>
            <a:ext cx="5393279"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4BC9529D-F7E4-4780-9EA9-E59C3BA0D30E}" type="slidenum">
              <a:rPr lang="en-US"/>
              <a:pPr/>
              <a:t>‹#›</a:t>
            </a:fld>
            <a:endParaRPr lang="en-US"/>
          </a:p>
        </p:txBody>
      </p:sp>
    </p:spTree>
    <p:extLst>
      <p:ext uri="{BB962C8B-B14F-4D97-AF65-F5344CB8AC3E}">
        <p14:creationId xmlns:p14="http://schemas.microsoft.com/office/powerpoint/2010/main" val="156254524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041" y="365798"/>
            <a:ext cx="10515839" cy="1324939"/>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smtClean="0"/>
              <a:t>Click to edit Master text styles</a:t>
            </a:r>
          </a:p>
        </p:txBody>
      </p:sp>
      <p:sp>
        <p:nvSpPr>
          <p:cNvPr id="4" name="Content Placeholder 3"/>
          <p:cNvSpPr>
            <a:spLocks noGrp="1"/>
          </p:cNvSpPr>
          <p:nvPr>
            <p:ph sz="half" idx="2"/>
          </p:nvPr>
        </p:nvSpPr>
        <p:spPr>
          <a:xfrm>
            <a:off x="839041" y="2504424"/>
            <a:ext cx="5159039" cy="36853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smtClean="0"/>
              <a:t>Click to edit Master text styles</a:t>
            </a:r>
          </a:p>
        </p:txBody>
      </p:sp>
      <p:sp>
        <p:nvSpPr>
          <p:cNvPr id="6" name="Content Placeholder 5"/>
          <p:cNvSpPr>
            <a:spLocks noGrp="1"/>
          </p:cNvSpPr>
          <p:nvPr>
            <p:ph sz="quarter" idx="4"/>
          </p:nvPr>
        </p:nvSpPr>
        <p:spPr>
          <a:xfrm>
            <a:off x="6172801" y="2504424"/>
            <a:ext cx="5182079" cy="36853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4B2311DD-36A7-4D00-A4EF-AD494462DC5F}" type="slidenum">
              <a:rPr lang="en-US"/>
              <a:pPr/>
              <a:t>‹#›</a:t>
            </a:fld>
            <a:endParaRPr lang="en-US"/>
          </a:p>
        </p:txBody>
      </p:sp>
    </p:spTree>
    <p:extLst>
      <p:ext uri="{BB962C8B-B14F-4D97-AF65-F5344CB8AC3E}">
        <p14:creationId xmlns:p14="http://schemas.microsoft.com/office/powerpoint/2010/main" val="267641737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88018ADD-5AA3-498E-8ED9-3EECBA9CE54B}" type="slidenum">
              <a:rPr lang="en-US"/>
              <a:pPr/>
              <a:t>‹#›</a:t>
            </a:fld>
            <a:endParaRPr lang="en-US"/>
          </a:p>
        </p:txBody>
      </p:sp>
    </p:spTree>
    <p:extLst>
      <p:ext uri="{BB962C8B-B14F-4D97-AF65-F5344CB8AC3E}">
        <p14:creationId xmlns:p14="http://schemas.microsoft.com/office/powerpoint/2010/main" val="166188834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8C362471-FFB4-4DE7-928B-1605150CF587}" type="slidenum">
              <a:rPr lang="en-US"/>
              <a:pPr/>
              <a:t>‹#›</a:t>
            </a:fld>
            <a:endParaRPr lang="en-US"/>
          </a:p>
        </p:txBody>
      </p:sp>
    </p:spTree>
    <p:extLst>
      <p:ext uri="{BB962C8B-B14F-4D97-AF65-F5344CB8AC3E}">
        <p14:creationId xmlns:p14="http://schemas.microsoft.com/office/powerpoint/2010/main" val="377638971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41" y="456528"/>
            <a:ext cx="3932160" cy="1601448"/>
          </a:xfrm>
        </p:spPr>
        <p:txBody>
          <a:bodyPr anchor="b"/>
          <a:lstStyle>
            <a:lvl1pPr>
              <a:defRPr sz="2903"/>
            </a:lvl1pPr>
          </a:lstStyle>
          <a:p>
            <a:r>
              <a:rPr lang="en-US" smtClean="0"/>
              <a:t>Click to edit Master title style</a:t>
            </a:r>
            <a:endParaRPr lang="id-ID"/>
          </a:p>
        </p:txBody>
      </p:sp>
      <p:sp>
        <p:nvSpPr>
          <p:cNvPr id="3" name="Content Placeholder 2"/>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D69ED654-5C59-4864-8C6C-CFEDE1A5501F}" type="slidenum">
              <a:rPr lang="en-US"/>
              <a:pPr/>
              <a:t>‹#›</a:t>
            </a:fld>
            <a:endParaRPr lang="en-US"/>
          </a:p>
        </p:txBody>
      </p:sp>
    </p:spTree>
    <p:extLst>
      <p:ext uri="{BB962C8B-B14F-4D97-AF65-F5344CB8AC3E}">
        <p14:creationId xmlns:p14="http://schemas.microsoft.com/office/powerpoint/2010/main" val="1044315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Slide Number Placeholder 3"/>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42FB7706-03F3-4E1A-AF49-46CA425A2668}" type="slidenum">
              <a:rPr lang="zh-CN" altLang="en-US"/>
              <a:pPr/>
              <a:t>‹#›</a:t>
            </a:fld>
            <a:endParaRPr lang="en-US"/>
          </a:p>
        </p:txBody>
      </p:sp>
    </p:spTree>
    <p:extLst>
      <p:ext uri="{BB962C8B-B14F-4D97-AF65-F5344CB8AC3E}">
        <p14:creationId xmlns:p14="http://schemas.microsoft.com/office/powerpoint/2010/main" val="173564059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41" y="456528"/>
            <a:ext cx="3932160" cy="1601448"/>
          </a:xfrm>
        </p:spPr>
        <p:txBody>
          <a:bodyPr anchor="b"/>
          <a:lstStyle>
            <a:lvl1pPr>
              <a:defRPr sz="2903"/>
            </a:lvl1pPr>
          </a:lstStyle>
          <a:p>
            <a:r>
              <a:rPr lang="en-US" smtClean="0"/>
              <a:t>Click to edit Master title style</a:t>
            </a:r>
            <a:endParaRPr lang="id-ID"/>
          </a:p>
        </p:txBody>
      </p:sp>
      <p:sp>
        <p:nvSpPr>
          <p:cNvPr id="3" name="Picture Placeholder 2"/>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r>
              <a:rPr lang="en-US" smtClean="0"/>
              <a:t>Click icon to add picture</a:t>
            </a:r>
            <a:endParaRPr lang="id-ID"/>
          </a:p>
        </p:txBody>
      </p:sp>
      <p:sp>
        <p:nvSpPr>
          <p:cNvPr id="4" name="Text Placeholder 3"/>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48A0693E-AF5F-4651-9E9D-16779A552E56}" type="slidenum">
              <a:rPr lang="en-US"/>
              <a:pPr/>
              <a:t>‹#›</a:t>
            </a:fld>
            <a:endParaRPr lang="en-US"/>
          </a:p>
        </p:txBody>
      </p:sp>
    </p:spTree>
    <p:extLst>
      <p:ext uri="{BB962C8B-B14F-4D97-AF65-F5344CB8AC3E}">
        <p14:creationId xmlns:p14="http://schemas.microsoft.com/office/powerpoint/2010/main" val="1845205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CBD6E2B8-1C7A-4FE8-8FEC-83B3B03A28F6}" type="slidenum">
              <a:rPr lang="en-US"/>
              <a:pPr/>
              <a:t>‹#›</a:t>
            </a:fld>
            <a:endParaRPr lang="en-US"/>
          </a:p>
        </p:txBody>
      </p:sp>
    </p:spTree>
    <p:extLst>
      <p:ext uri="{BB962C8B-B14F-4D97-AF65-F5344CB8AC3E}">
        <p14:creationId xmlns:p14="http://schemas.microsoft.com/office/powerpoint/2010/main" val="54527519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5840" y="273629"/>
            <a:ext cx="2741760" cy="585565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8641" y="273629"/>
            <a:ext cx="8042879" cy="58556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C733831-CAB4-4435-98B5-90503BC8AF53}" type="slidenum">
              <a:rPr lang="en-US"/>
              <a:pPr/>
              <a:t>‹#›</a:t>
            </a:fld>
            <a:endParaRPr lang="en-US"/>
          </a:p>
        </p:txBody>
      </p:sp>
    </p:spTree>
    <p:extLst>
      <p:ext uri="{BB962C8B-B14F-4D97-AF65-F5344CB8AC3E}">
        <p14:creationId xmlns:p14="http://schemas.microsoft.com/office/powerpoint/2010/main" val="405796622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481" y="1121879"/>
            <a:ext cx="9143040" cy="2387771"/>
          </a:xfrm>
        </p:spPr>
        <p:txBody>
          <a:bodyPr anchor="b"/>
          <a:lstStyle>
            <a:lvl1pPr algn="ctr">
              <a:defRPr sz="5443"/>
            </a:lvl1pPr>
          </a:lstStyle>
          <a:p>
            <a:r>
              <a:rPr lang="en-US" smtClean="0"/>
              <a:t>Click to edit Master title style</a:t>
            </a:r>
            <a:endParaRPr lang="id-ID"/>
          </a:p>
        </p:txBody>
      </p:sp>
      <p:sp>
        <p:nvSpPr>
          <p:cNvPr id="3" name="Subtitle 2"/>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fld id="{2B275725-E3B0-48EC-8030-6514F177FE68}" type="datetimeFigureOut">
              <a:rPr lang="en-GB"/>
              <a:pPr/>
              <a:t>12/11/2017</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863B8D3A-4A9C-4E18-A88D-1151F799E683}" type="slidenum">
              <a:rPr lang="en-GB"/>
              <a:pPr/>
              <a:t>‹#›</a:t>
            </a:fld>
            <a:endParaRPr lang="en-GB"/>
          </a:p>
        </p:txBody>
      </p:sp>
    </p:spTree>
    <p:extLst>
      <p:ext uri="{BB962C8B-B14F-4D97-AF65-F5344CB8AC3E}">
        <p14:creationId xmlns:p14="http://schemas.microsoft.com/office/powerpoint/2010/main" val="29922260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66F6B4B1-8D46-4B5F-8E9E-3BF1FD235649}" type="datetimeFigureOut">
              <a:rPr lang="en-GB"/>
              <a:pPr/>
              <a:t>12/11/2017</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43A0FD02-C9E6-4CD6-859C-B63992C0FE5C}" type="slidenum">
              <a:rPr lang="en-GB"/>
              <a:pPr/>
              <a:t>‹#›</a:t>
            </a:fld>
            <a:endParaRPr lang="en-GB"/>
          </a:p>
        </p:txBody>
      </p:sp>
    </p:spTree>
    <p:extLst>
      <p:ext uri="{BB962C8B-B14F-4D97-AF65-F5344CB8AC3E}">
        <p14:creationId xmlns:p14="http://schemas.microsoft.com/office/powerpoint/2010/main" val="314600501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361" y="1709460"/>
            <a:ext cx="10515839" cy="2852939"/>
          </a:xfrm>
        </p:spPr>
        <p:txBody>
          <a:bodyPr anchor="b"/>
          <a:lstStyle>
            <a:lvl1pPr>
              <a:defRPr sz="5443"/>
            </a:lvl1pPr>
          </a:lstStyle>
          <a:p>
            <a:r>
              <a:rPr lang="en-US" smtClean="0"/>
              <a:t>Click to edit Master title style</a:t>
            </a:r>
            <a:endParaRPr lang="id-ID"/>
          </a:p>
        </p:txBody>
      </p:sp>
      <p:sp>
        <p:nvSpPr>
          <p:cNvPr id="3" name="Text Placeholder 2"/>
          <p:cNvSpPr>
            <a:spLocks noGrp="1"/>
          </p:cNvSpPr>
          <p:nvPr>
            <p:ph type="body" idx="1"/>
          </p:nvPr>
        </p:nvSpPr>
        <p:spPr>
          <a:xfrm>
            <a:off x="831361" y="4589763"/>
            <a:ext cx="10515839" cy="1499197"/>
          </a:xfrm>
        </p:spPr>
        <p:txBody>
          <a:bodyPr/>
          <a:lstStyle>
            <a:lvl1pPr marL="0" indent="0">
              <a:buNone/>
              <a:defRPr sz="2177"/>
            </a:lvl1pPr>
            <a:lvl2pPr marL="414772" indent="0">
              <a:buNone/>
              <a:defRPr sz="1814"/>
            </a:lvl2pPr>
            <a:lvl3pPr marL="829544" indent="0">
              <a:buNone/>
              <a:defRPr sz="1633"/>
            </a:lvl3pPr>
            <a:lvl4pPr marL="1244316" indent="0">
              <a:buNone/>
              <a:defRPr sz="1452"/>
            </a:lvl4pPr>
            <a:lvl5pPr marL="1659087" indent="0">
              <a:buNone/>
              <a:defRPr sz="1452"/>
            </a:lvl5pPr>
            <a:lvl6pPr marL="2073859" indent="0">
              <a:buNone/>
              <a:defRPr sz="1452"/>
            </a:lvl6pPr>
            <a:lvl7pPr marL="2488631" indent="0">
              <a:buNone/>
              <a:defRPr sz="1452"/>
            </a:lvl7pPr>
            <a:lvl8pPr marL="2903403" indent="0">
              <a:buNone/>
              <a:defRPr sz="1452"/>
            </a:lvl8pPr>
            <a:lvl9pPr marL="3318175" indent="0">
              <a:buNone/>
              <a:defRPr sz="1452"/>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9535965-EFB6-471E-85BF-D8903B1EF642}" type="datetimeFigureOut">
              <a:rPr lang="en-GB"/>
              <a:pPr/>
              <a:t>12/11/2017</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B172081-64E8-4E76-A278-3DB7D7353002}" type="slidenum">
              <a:rPr lang="en-GB"/>
              <a:pPr/>
              <a:t>‹#›</a:t>
            </a:fld>
            <a:endParaRPr lang="en-GB"/>
          </a:p>
        </p:txBody>
      </p:sp>
    </p:spTree>
    <p:extLst>
      <p:ext uri="{BB962C8B-B14F-4D97-AF65-F5344CB8AC3E}">
        <p14:creationId xmlns:p14="http://schemas.microsoft.com/office/powerpoint/2010/main" val="69378675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10560" y="1600008"/>
            <a:ext cx="5393281" cy="45263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88161" y="1600008"/>
            <a:ext cx="5393279" cy="45263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fld id="{E2C561BF-CAAF-49CF-9B12-9F515DFF1919}" type="datetimeFigureOut">
              <a:rPr lang="en-GB"/>
              <a:pPr/>
              <a:t>12/11/2017</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B665CC13-6207-4A77-81C8-9C26C2472910}" type="slidenum">
              <a:rPr lang="en-GB"/>
              <a:pPr/>
              <a:t>‹#›</a:t>
            </a:fld>
            <a:endParaRPr lang="en-GB"/>
          </a:p>
        </p:txBody>
      </p:sp>
    </p:spTree>
    <p:extLst>
      <p:ext uri="{BB962C8B-B14F-4D97-AF65-F5344CB8AC3E}">
        <p14:creationId xmlns:p14="http://schemas.microsoft.com/office/powerpoint/2010/main" val="295185050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041" y="365798"/>
            <a:ext cx="10515839" cy="1324939"/>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smtClean="0"/>
              <a:t>Click to edit Master text styles</a:t>
            </a:r>
          </a:p>
        </p:txBody>
      </p:sp>
      <p:sp>
        <p:nvSpPr>
          <p:cNvPr id="4" name="Content Placeholder 3"/>
          <p:cNvSpPr>
            <a:spLocks noGrp="1"/>
          </p:cNvSpPr>
          <p:nvPr>
            <p:ph sz="half" idx="2"/>
          </p:nvPr>
        </p:nvSpPr>
        <p:spPr>
          <a:xfrm>
            <a:off x="839041" y="2504424"/>
            <a:ext cx="5159039" cy="36853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smtClean="0"/>
              <a:t>Click to edit Master text styles</a:t>
            </a:r>
          </a:p>
        </p:txBody>
      </p:sp>
      <p:sp>
        <p:nvSpPr>
          <p:cNvPr id="6" name="Content Placeholder 5"/>
          <p:cNvSpPr>
            <a:spLocks noGrp="1"/>
          </p:cNvSpPr>
          <p:nvPr>
            <p:ph sz="quarter" idx="4"/>
          </p:nvPr>
        </p:nvSpPr>
        <p:spPr>
          <a:xfrm>
            <a:off x="6172801" y="2504424"/>
            <a:ext cx="5182079" cy="36853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fld id="{40429ABB-C35D-4522-AD67-8EECCD67EEED}" type="datetimeFigureOut">
              <a:rPr lang="en-GB"/>
              <a:pPr/>
              <a:t>12/11/2017</a:t>
            </a:fld>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C042C885-7C39-4F72-A20A-4FD87C23B347}" type="slidenum">
              <a:rPr lang="en-GB"/>
              <a:pPr/>
              <a:t>‹#›</a:t>
            </a:fld>
            <a:endParaRPr lang="en-GB"/>
          </a:p>
        </p:txBody>
      </p:sp>
    </p:spTree>
    <p:extLst>
      <p:ext uri="{BB962C8B-B14F-4D97-AF65-F5344CB8AC3E}">
        <p14:creationId xmlns:p14="http://schemas.microsoft.com/office/powerpoint/2010/main" val="206217026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fld id="{C3815F62-9687-4F5E-BB42-A2CFF996888F}" type="datetimeFigureOut">
              <a:rPr lang="en-GB"/>
              <a:pPr/>
              <a:t>12/11/2017</a:t>
            </a:fld>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12E67F3C-5721-45D9-BCCE-02D0B7FB9E1A}" type="slidenum">
              <a:rPr lang="en-GB"/>
              <a:pPr/>
              <a:t>‹#›</a:t>
            </a:fld>
            <a:endParaRPr lang="en-GB"/>
          </a:p>
        </p:txBody>
      </p:sp>
    </p:spTree>
    <p:extLst>
      <p:ext uri="{BB962C8B-B14F-4D97-AF65-F5344CB8AC3E}">
        <p14:creationId xmlns:p14="http://schemas.microsoft.com/office/powerpoint/2010/main" val="342105688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17BED33-216C-4CAA-9368-5B2DB9DFD982}" type="datetimeFigureOut">
              <a:rPr lang="en-GB"/>
              <a:pPr/>
              <a:t>12/11/2017</a:t>
            </a:fld>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90A98A5E-C051-47C2-871D-3EBBA197C8F2}" type="slidenum">
              <a:rPr lang="en-GB"/>
              <a:pPr/>
              <a:t>‹#›</a:t>
            </a:fld>
            <a:endParaRPr lang="en-GB"/>
          </a:p>
        </p:txBody>
      </p:sp>
    </p:spTree>
    <p:extLst>
      <p:ext uri="{BB962C8B-B14F-4D97-AF65-F5344CB8AC3E}">
        <p14:creationId xmlns:p14="http://schemas.microsoft.com/office/powerpoint/2010/main" val="2955524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803FC3E7-66F1-435C-BC94-3A69CD549F60}" type="slidenum">
              <a:rPr lang="zh-CN" altLang="en-US"/>
              <a:pPr/>
              <a:t>‹#›</a:t>
            </a:fld>
            <a:endParaRPr lang="en-US"/>
          </a:p>
        </p:txBody>
      </p:sp>
    </p:spTree>
    <p:extLst>
      <p:ext uri="{BB962C8B-B14F-4D97-AF65-F5344CB8AC3E}">
        <p14:creationId xmlns:p14="http://schemas.microsoft.com/office/powerpoint/2010/main" val="424297995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41" y="456528"/>
            <a:ext cx="3932160" cy="1601448"/>
          </a:xfrm>
        </p:spPr>
        <p:txBody>
          <a:bodyPr anchor="b"/>
          <a:lstStyle>
            <a:lvl1pPr>
              <a:defRPr sz="2903"/>
            </a:lvl1pPr>
          </a:lstStyle>
          <a:p>
            <a:r>
              <a:rPr lang="en-US" smtClean="0"/>
              <a:t>Click to edit Master title style</a:t>
            </a:r>
            <a:endParaRPr lang="id-ID"/>
          </a:p>
        </p:txBody>
      </p:sp>
      <p:sp>
        <p:nvSpPr>
          <p:cNvPr id="3" name="Content Placeholder 2"/>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A965C58-4C0D-407C-9482-01B607D580DB}" type="datetimeFigureOut">
              <a:rPr lang="en-GB"/>
              <a:pPr/>
              <a:t>12/11/2017</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8C2E2BA2-7362-42D9-8E08-BA5B37276FCD}" type="slidenum">
              <a:rPr lang="en-GB"/>
              <a:pPr/>
              <a:t>‹#›</a:t>
            </a:fld>
            <a:endParaRPr lang="en-GB"/>
          </a:p>
        </p:txBody>
      </p:sp>
    </p:spTree>
    <p:extLst>
      <p:ext uri="{BB962C8B-B14F-4D97-AF65-F5344CB8AC3E}">
        <p14:creationId xmlns:p14="http://schemas.microsoft.com/office/powerpoint/2010/main" val="136163248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41" y="456528"/>
            <a:ext cx="3932160" cy="1601448"/>
          </a:xfrm>
        </p:spPr>
        <p:txBody>
          <a:bodyPr anchor="b"/>
          <a:lstStyle>
            <a:lvl1pPr>
              <a:defRPr sz="2903"/>
            </a:lvl1pPr>
          </a:lstStyle>
          <a:p>
            <a:r>
              <a:rPr lang="en-US" smtClean="0"/>
              <a:t>Click to edit Master title style</a:t>
            </a:r>
            <a:endParaRPr lang="id-ID"/>
          </a:p>
        </p:txBody>
      </p:sp>
      <p:sp>
        <p:nvSpPr>
          <p:cNvPr id="3" name="Picture Placeholder 2"/>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r>
              <a:rPr lang="en-US" smtClean="0"/>
              <a:t>Click icon to add picture</a:t>
            </a:r>
            <a:endParaRPr lang="id-ID"/>
          </a:p>
        </p:txBody>
      </p:sp>
      <p:sp>
        <p:nvSpPr>
          <p:cNvPr id="4" name="Text Placeholder 3"/>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294781C-4306-4CC8-A587-CE7536B78F48}" type="datetimeFigureOut">
              <a:rPr lang="en-GB"/>
              <a:pPr/>
              <a:t>12/11/2017</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AE0D3B0D-705E-4E32-9BFE-E3D21E8199CD}" type="slidenum">
              <a:rPr lang="en-GB"/>
              <a:pPr/>
              <a:t>‹#›</a:t>
            </a:fld>
            <a:endParaRPr lang="en-GB"/>
          </a:p>
        </p:txBody>
      </p:sp>
    </p:spTree>
    <p:extLst>
      <p:ext uri="{BB962C8B-B14F-4D97-AF65-F5344CB8AC3E}">
        <p14:creationId xmlns:p14="http://schemas.microsoft.com/office/powerpoint/2010/main" val="285206575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856068DC-E369-4DF5-95BB-28CFEF635A4F}" type="datetimeFigureOut">
              <a:rPr lang="en-GB"/>
              <a:pPr/>
              <a:t>12/11/2017</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9D58938-D69D-4E4E-8684-1A142E9DDA68}" type="slidenum">
              <a:rPr lang="en-GB"/>
              <a:pPr/>
              <a:t>‹#›</a:t>
            </a:fld>
            <a:endParaRPr lang="en-GB"/>
          </a:p>
        </p:txBody>
      </p:sp>
    </p:spTree>
    <p:extLst>
      <p:ext uri="{BB962C8B-B14F-4D97-AF65-F5344CB8AC3E}">
        <p14:creationId xmlns:p14="http://schemas.microsoft.com/office/powerpoint/2010/main" val="157323393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680" y="273629"/>
            <a:ext cx="2741760" cy="5852774"/>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10561" y="273629"/>
            <a:ext cx="8044800" cy="585277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41A61CEB-3421-416A-8883-A4B8A66E1051}" type="datetimeFigureOut">
              <a:rPr lang="en-GB"/>
              <a:pPr/>
              <a:t>12/11/2017</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6893D8B-8BFD-40F1-BE42-C6C35BA9E597}" type="slidenum">
              <a:rPr lang="en-GB"/>
              <a:pPr/>
              <a:t>‹#›</a:t>
            </a:fld>
            <a:endParaRPr lang="en-GB"/>
          </a:p>
        </p:txBody>
      </p:sp>
    </p:spTree>
    <p:extLst>
      <p:ext uri="{BB962C8B-B14F-4D97-AF65-F5344CB8AC3E}">
        <p14:creationId xmlns:p14="http://schemas.microsoft.com/office/powerpoint/2010/main" val="7015167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0" name="Picture 2" descr="演示模板底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ctrTitle"/>
          </p:nvPr>
        </p:nvSpPr>
        <p:spPr>
          <a:xfrm>
            <a:off x="4895852" y="1485900"/>
            <a:ext cx="7294033" cy="1225550"/>
          </a:xfrm>
        </p:spPr>
        <p:txBody>
          <a:bodyPr/>
          <a:lstStyle>
            <a:lvl1pPr algn="r">
              <a:defRPr sz="3200">
                <a:solidFill>
                  <a:schemeClr val="bg1"/>
                </a:solidFill>
              </a:defRPr>
            </a:lvl1pPr>
          </a:lstStyle>
          <a:p>
            <a:pPr lvl="0"/>
            <a:r>
              <a:rPr lang="en-US" altLang="zh-CN" noProof="0" smtClean="0"/>
              <a:t>Click to edit Master title style</a:t>
            </a:r>
            <a:endParaRPr lang="zh-CN" noProof="0" smtClean="0"/>
          </a:p>
        </p:txBody>
      </p:sp>
      <p:sp>
        <p:nvSpPr>
          <p:cNvPr id="2052" name="Rectangle 4"/>
          <p:cNvSpPr>
            <a:spLocks noGrp="1" noChangeArrowheads="1"/>
          </p:cNvSpPr>
          <p:nvPr>
            <p:ph type="subTitle" idx="1"/>
          </p:nvPr>
        </p:nvSpPr>
        <p:spPr>
          <a:xfrm>
            <a:off x="4895852" y="2711450"/>
            <a:ext cx="7294033" cy="546100"/>
          </a:xfrm>
        </p:spPr>
        <p:txBody>
          <a:bodyPr/>
          <a:lstStyle>
            <a:lvl1pPr marL="0" indent="0" algn="r">
              <a:buFontTx/>
              <a:buNone/>
              <a:defRPr sz="1800" b="1">
                <a:solidFill>
                  <a:schemeClr val="bg1"/>
                </a:solidFill>
              </a:defRPr>
            </a:lvl1pPr>
          </a:lstStyle>
          <a:p>
            <a:pPr lvl="0"/>
            <a:r>
              <a:rPr lang="en-US" altLang="zh-CN" noProof="0" smtClean="0"/>
              <a:t>Click to edit Master subtitle style</a:t>
            </a:r>
            <a:endParaRPr lang="zh-CN" noProof="0" smtClean="0"/>
          </a:p>
        </p:txBody>
      </p:sp>
      <p:sp>
        <p:nvSpPr>
          <p:cNvPr id="2053" name="Rectangle 5"/>
          <p:cNvSpPr>
            <a:spLocks noGrp="1" noChangeArrowheads="1"/>
          </p:cNvSpPr>
          <p:nvPr>
            <p:ph type="dt" sz="half" idx="2"/>
          </p:nvPr>
        </p:nvSpPr>
        <p:spPr/>
        <p:txBody>
          <a:bodyPr/>
          <a:lstStyle>
            <a:lvl1pPr>
              <a:defRPr sz="1400">
                <a:latin typeface="+mn-lt"/>
                <a:ea typeface="宋体" panose="02010600030101010101" pitchFamily="2" charset="-122"/>
              </a:defRPr>
            </a:lvl1pPr>
          </a:lstStyle>
          <a:p>
            <a:endParaRPr lang="en-US"/>
          </a:p>
        </p:txBody>
      </p:sp>
      <p:sp>
        <p:nvSpPr>
          <p:cNvPr id="2054" name="Rectangle 6"/>
          <p:cNvSpPr>
            <a:spLocks noGrp="1" noChangeArrowheads="1"/>
          </p:cNvSpPr>
          <p:nvPr>
            <p:ph type="ftr" sz="quarter" idx="3"/>
          </p:nvPr>
        </p:nvSpPr>
        <p:spPr/>
        <p:txBody>
          <a:bodyPr/>
          <a:lstStyle>
            <a:lvl1pPr>
              <a:defRPr sz="1400">
                <a:latin typeface="+mn-lt"/>
                <a:ea typeface="宋体" panose="02010600030101010101" pitchFamily="2" charset="-122"/>
              </a:defRPr>
            </a:lvl1pPr>
          </a:lstStyle>
          <a:p>
            <a:endParaRPr lang="en-US"/>
          </a:p>
        </p:txBody>
      </p:sp>
      <p:sp>
        <p:nvSpPr>
          <p:cNvPr id="2055" name="Rectangle 7"/>
          <p:cNvSpPr>
            <a:spLocks noGrp="1" noChangeArrowheads="1"/>
          </p:cNvSpPr>
          <p:nvPr>
            <p:ph type="sldNum" sz="quarter" idx="4"/>
          </p:nvPr>
        </p:nvSpPr>
        <p:spPr/>
        <p:txBody>
          <a:bodyPr/>
          <a:lstStyle>
            <a:lvl1pPr>
              <a:defRPr sz="1400">
                <a:latin typeface="+mn-lt"/>
                <a:ea typeface="宋体" panose="02010600030101010101" pitchFamily="2" charset="-122"/>
              </a:defRPr>
            </a:lvl1pPr>
          </a:lstStyle>
          <a:p>
            <a:fld id="{30B832CB-9CDF-4A8A-AA1E-7CC474079028}" type="slidenum">
              <a:rPr lang="en-US" smtClean="0"/>
              <a:pPr/>
              <a:t>‹#›</a:t>
            </a:fld>
            <a:endParaRPr lang="en-US"/>
          </a:p>
        </p:txBody>
      </p:sp>
    </p:spTree>
    <p:extLst>
      <p:ext uri="{BB962C8B-B14F-4D97-AF65-F5344CB8AC3E}">
        <p14:creationId xmlns:p14="http://schemas.microsoft.com/office/powerpoint/2010/main" val="24702761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FB3F8C-D526-4F02-A89E-B1514B426795}" type="slidenum">
              <a:rPr lang="en-US" smtClean="0"/>
              <a:pPr/>
              <a:t>‹#›</a:t>
            </a:fld>
            <a:endParaRPr lang="en-US"/>
          </a:p>
        </p:txBody>
      </p:sp>
    </p:spTree>
    <p:extLst>
      <p:ext uri="{BB962C8B-B14F-4D97-AF65-F5344CB8AC3E}">
        <p14:creationId xmlns:p14="http://schemas.microsoft.com/office/powerpoint/2010/main" val="413103951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0C8382-12D1-4625-8D10-DB328C941DCB}" type="slidenum">
              <a:rPr lang="en-US" smtClean="0"/>
              <a:pPr/>
              <a:t>‹#›</a:t>
            </a:fld>
            <a:endParaRPr lang="en-US"/>
          </a:p>
        </p:txBody>
      </p:sp>
    </p:spTree>
    <p:extLst>
      <p:ext uri="{BB962C8B-B14F-4D97-AF65-F5344CB8AC3E}">
        <p14:creationId xmlns:p14="http://schemas.microsoft.com/office/powerpoint/2010/main" val="275370741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C9529D-F7E4-4780-9EA9-E59C3BA0D30E}" type="slidenum">
              <a:rPr lang="en-US" smtClean="0"/>
              <a:pPr/>
              <a:t>‹#›</a:t>
            </a:fld>
            <a:endParaRPr lang="en-US"/>
          </a:p>
        </p:txBody>
      </p:sp>
    </p:spTree>
    <p:extLst>
      <p:ext uri="{BB962C8B-B14F-4D97-AF65-F5344CB8AC3E}">
        <p14:creationId xmlns:p14="http://schemas.microsoft.com/office/powerpoint/2010/main" val="295229245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B2311DD-36A7-4D00-A4EF-AD494462DC5F}" type="slidenum">
              <a:rPr lang="en-US" smtClean="0"/>
              <a:pPr/>
              <a:t>‹#›</a:t>
            </a:fld>
            <a:endParaRPr lang="en-US"/>
          </a:p>
        </p:txBody>
      </p:sp>
    </p:spTree>
    <p:extLst>
      <p:ext uri="{BB962C8B-B14F-4D97-AF65-F5344CB8AC3E}">
        <p14:creationId xmlns:p14="http://schemas.microsoft.com/office/powerpoint/2010/main" val="58114464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8018ADD-5AA3-498E-8ED9-3EECBA9CE54B}" type="slidenum">
              <a:rPr lang="en-US" smtClean="0"/>
              <a:pPr/>
              <a:t>‹#›</a:t>
            </a:fld>
            <a:endParaRPr lang="en-US"/>
          </a:p>
        </p:txBody>
      </p:sp>
    </p:spTree>
    <p:extLst>
      <p:ext uri="{BB962C8B-B14F-4D97-AF65-F5344CB8AC3E}">
        <p14:creationId xmlns:p14="http://schemas.microsoft.com/office/powerpoint/2010/main" val="3234274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24418" y="1125538"/>
            <a:ext cx="5369983" cy="500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125538"/>
            <a:ext cx="5369984" cy="500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Slide Number Placeholder 4"/>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A3D94086-6539-4D15-9039-21697C8BB4B2}" type="slidenum">
              <a:rPr lang="zh-CN" altLang="en-US"/>
              <a:pPr/>
              <a:t>‹#›</a:t>
            </a:fld>
            <a:endParaRPr lang="en-US"/>
          </a:p>
        </p:txBody>
      </p:sp>
    </p:spTree>
    <p:extLst>
      <p:ext uri="{BB962C8B-B14F-4D97-AF65-F5344CB8AC3E}">
        <p14:creationId xmlns:p14="http://schemas.microsoft.com/office/powerpoint/2010/main" val="153249608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C362471-FFB4-4DE7-928B-1605150CF587}" type="slidenum">
              <a:rPr lang="en-US" smtClean="0"/>
              <a:pPr/>
              <a:t>‹#›</a:t>
            </a:fld>
            <a:endParaRPr lang="en-US"/>
          </a:p>
        </p:txBody>
      </p:sp>
    </p:spTree>
    <p:extLst>
      <p:ext uri="{BB962C8B-B14F-4D97-AF65-F5344CB8AC3E}">
        <p14:creationId xmlns:p14="http://schemas.microsoft.com/office/powerpoint/2010/main" val="34522124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69ED654-5C59-4864-8C6C-CFEDE1A5501F}" type="slidenum">
              <a:rPr lang="en-US" smtClean="0"/>
              <a:pPr/>
              <a:t>‹#›</a:t>
            </a:fld>
            <a:endParaRPr lang="en-US"/>
          </a:p>
        </p:txBody>
      </p:sp>
    </p:spTree>
    <p:extLst>
      <p:ext uri="{BB962C8B-B14F-4D97-AF65-F5344CB8AC3E}">
        <p14:creationId xmlns:p14="http://schemas.microsoft.com/office/powerpoint/2010/main" val="245281191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A0693E-AF5F-4651-9E9D-16779A552E56}" type="slidenum">
              <a:rPr lang="en-US" smtClean="0"/>
              <a:pPr/>
              <a:t>‹#›</a:t>
            </a:fld>
            <a:endParaRPr lang="en-US"/>
          </a:p>
        </p:txBody>
      </p:sp>
    </p:spTree>
    <p:extLst>
      <p:ext uri="{BB962C8B-B14F-4D97-AF65-F5344CB8AC3E}">
        <p14:creationId xmlns:p14="http://schemas.microsoft.com/office/powerpoint/2010/main" val="327563100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D6E2B8-1C7A-4FE8-8FEC-83B3B03A28F6}" type="slidenum">
              <a:rPr lang="en-US" smtClean="0"/>
              <a:pPr/>
              <a:t>‹#›</a:t>
            </a:fld>
            <a:endParaRPr lang="en-US"/>
          </a:p>
        </p:txBody>
      </p:sp>
    </p:spTree>
    <p:extLst>
      <p:ext uri="{BB962C8B-B14F-4D97-AF65-F5344CB8AC3E}">
        <p14:creationId xmlns:p14="http://schemas.microsoft.com/office/powerpoint/2010/main" val="306515003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C733831-CAB4-4435-98B5-90503BC8AF53}" type="slidenum">
              <a:rPr lang="en-US" smtClean="0"/>
              <a:pPr/>
              <a:t>‹#›</a:t>
            </a:fld>
            <a:endParaRPr lang="en-US"/>
          </a:p>
        </p:txBody>
      </p:sp>
    </p:spTree>
    <p:extLst>
      <p:ext uri="{BB962C8B-B14F-4D97-AF65-F5344CB8AC3E}">
        <p14:creationId xmlns:p14="http://schemas.microsoft.com/office/powerpoint/2010/main" val="154432630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92AEB4D6-50ED-47AC-B658-6E8816603C25}" type="slidenum">
              <a:rPr lang="id-ID" altLang="zh-CN"/>
              <a:pPr/>
              <a:t>‹#›</a:t>
            </a:fld>
            <a:endParaRPr lang="id-ID" altLang="zh-CN"/>
          </a:p>
        </p:txBody>
      </p:sp>
    </p:spTree>
    <p:extLst>
      <p:ext uri="{BB962C8B-B14F-4D97-AF65-F5344CB8AC3E}">
        <p14:creationId xmlns:p14="http://schemas.microsoft.com/office/powerpoint/2010/main" val="133388160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36B685E1-68FA-401E-9A5F-1A4AA3C697C1}" type="slidenum">
              <a:rPr lang="id-ID" altLang="zh-CN"/>
              <a:pPr/>
              <a:t>‹#›</a:t>
            </a:fld>
            <a:endParaRPr lang="id-ID" altLang="zh-CN"/>
          </a:p>
        </p:txBody>
      </p:sp>
    </p:spTree>
    <p:extLst>
      <p:ext uri="{BB962C8B-B14F-4D97-AF65-F5344CB8AC3E}">
        <p14:creationId xmlns:p14="http://schemas.microsoft.com/office/powerpoint/2010/main" val="276703534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481623CD-86A9-48CC-AF92-22F91A2D9259}" type="slidenum">
              <a:rPr lang="id-ID" altLang="zh-CN"/>
              <a:pPr/>
              <a:t>‹#›</a:t>
            </a:fld>
            <a:endParaRPr lang="id-ID" altLang="zh-CN"/>
          </a:p>
        </p:txBody>
      </p:sp>
    </p:spTree>
    <p:extLst>
      <p:ext uri="{BB962C8B-B14F-4D97-AF65-F5344CB8AC3E}">
        <p14:creationId xmlns:p14="http://schemas.microsoft.com/office/powerpoint/2010/main" val="112147046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4EFBB403-EBF0-4FD3-9092-C87941C9381A}" type="slidenum">
              <a:rPr lang="id-ID" altLang="zh-CN"/>
              <a:pPr/>
              <a:t>‹#›</a:t>
            </a:fld>
            <a:endParaRPr lang="id-ID" altLang="zh-CN"/>
          </a:p>
        </p:txBody>
      </p:sp>
    </p:spTree>
    <p:extLst>
      <p:ext uri="{BB962C8B-B14F-4D97-AF65-F5344CB8AC3E}">
        <p14:creationId xmlns:p14="http://schemas.microsoft.com/office/powerpoint/2010/main" val="20720960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id-ID" altLang="zh-CN"/>
          </a:p>
        </p:txBody>
      </p:sp>
      <p:sp>
        <p:nvSpPr>
          <p:cNvPr id="8" name="Footer Placeholder 7"/>
          <p:cNvSpPr>
            <a:spLocks noGrp="1"/>
          </p:cNvSpPr>
          <p:nvPr>
            <p:ph type="ftr" sz="quarter" idx="11"/>
          </p:nvPr>
        </p:nvSpPr>
        <p:spPr/>
        <p:txBody>
          <a:bodyPr/>
          <a:lstStyle>
            <a:lvl1pPr>
              <a:defRPr/>
            </a:lvl1pPr>
          </a:lstStyle>
          <a:p>
            <a:endParaRPr lang="id-ID" altLang="zh-CN"/>
          </a:p>
        </p:txBody>
      </p:sp>
      <p:sp>
        <p:nvSpPr>
          <p:cNvPr id="9" name="Slide Number Placeholder 8"/>
          <p:cNvSpPr>
            <a:spLocks noGrp="1"/>
          </p:cNvSpPr>
          <p:nvPr>
            <p:ph type="sldNum" sz="quarter" idx="12"/>
          </p:nvPr>
        </p:nvSpPr>
        <p:spPr/>
        <p:txBody>
          <a:bodyPr/>
          <a:lstStyle>
            <a:lvl1pPr>
              <a:defRPr/>
            </a:lvl1pPr>
          </a:lstStyle>
          <a:p>
            <a:fld id="{AFA29765-3802-48F4-8CAE-2CF42367CAF0}" type="slidenum">
              <a:rPr lang="id-ID" altLang="zh-CN"/>
              <a:pPr/>
              <a:t>‹#›</a:t>
            </a:fld>
            <a:endParaRPr lang="id-ID" altLang="zh-CN"/>
          </a:p>
        </p:txBody>
      </p:sp>
    </p:spTree>
    <p:extLst>
      <p:ext uri="{BB962C8B-B14F-4D97-AF65-F5344CB8AC3E}">
        <p14:creationId xmlns:p14="http://schemas.microsoft.com/office/powerpoint/2010/main" val="408022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Slide Number Placeholder 6"/>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B274D912-8B72-45DF-BD34-DCB4C6757438}" type="slidenum">
              <a:rPr lang="zh-CN" altLang="en-US"/>
              <a:pPr/>
              <a:t>‹#›</a:t>
            </a:fld>
            <a:endParaRPr lang="en-US"/>
          </a:p>
        </p:txBody>
      </p:sp>
    </p:spTree>
    <p:extLst>
      <p:ext uri="{BB962C8B-B14F-4D97-AF65-F5344CB8AC3E}">
        <p14:creationId xmlns:p14="http://schemas.microsoft.com/office/powerpoint/2010/main" val="316030410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id-ID" altLang="zh-CN"/>
          </a:p>
        </p:txBody>
      </p:sp>
      <p:sp>
        <p:nvSpPr>
          <p:cNvPr id="4" name="Footer Placeholder 3"/>
          <p:cNvSpPr>
            <a:spLocks noGrp="1"/>
          </p:cNvSpPr>
          <p:nvPr>
            <p:ph type="ftr" sz="quarter" idx="11"/>
          </p:nvPr>
        </p:nvSpPr>
        <p:spPr/>
        <p:txBody>
          <a:bodyPr/>
          <a:lstStyle>
            <a:lvl1pPr>
              <a:defRPr/>
            </a:lvl1pPr>
          </a:lstStyle>
          <a:p>
            <a:endParaRPr lang="id-ID" altLang="zh-CN"/>
          </a:p>
        </p:txBody>
      </p:sp>
      <p:sp>
        <p:nvSpPr>
          <p:cNvPr id="5" name="Slide Number Placeholder 4"/>
          <p:cNvSpPr>
            <a:spLocks noGrp="1"/>
          </p:cNvSpPr>
          <p:nvPr>
            <p:ph type="sldNum" sz="quarter" idx="12"/>
          </p:nvPr>
        </p:nvSpPr>
        <p:spPr/>
        <p:txBody>
          <a:bodyPr/>
          <a:lstStyle>
            <a:lvl1pPr>
              <a:defRPr/>
            </a:lvl1pPr>
          </a:lstStyle>
          <a:p>
            <a:fld id="{6EEC81D6-C1A6-4CA1-971A-4E5D436567E5}" type="slidenum">
              <a:rPr lang="id-ID" altLang="zh-CN"/>
              <a:pPr/>
              <a:t>‹#›</a:t>
            </a:fld>
            <a:endParaRPr lang="id-ID" altLang="zh-CN"/>
          </a:p>
        </p:txBody>
      </p:sp>
    </p:spTree>
    <p:extLst>
      <p:ext uri="{BB962C8B-B14F-4D97-AF65-F5344CB8AC3E}">
        <p14:creationId xmlns:p14="http://schemas.microsoft.com/office/powerpoint/2010/main" val="304847909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id-ID" altLang="zh-CN"/>
          </a:p>
        </p:txBody>
      </p:sp>
      <p:sp>
        <p:nvSpPr>
          <p:cNvPr id="3" name="Footer Placeholder 2"/>
          <p:cNvSpPr>
            <a:spLocks noGrp="1"/>
          </p:cNvSpPr>
          <p:nvPr>
            <p:ph type="ftr" sz="quarter" idx="11"/>
          </p:nvPr>
        </p:nvSpPr>
        <p:spPr/>
        <p:txBody>
          <a:bodyPr/>
          <a:lstStyle>
            <a:lvl1pPr>
              <a:defRPr/>
            </a:lvl1pPr>
          </a:lstStyle>
          <a:p>
            <a:endParaRPr lang="id-ID" altLang="zh-CN"/>
          </a:p>
        </p:txBody>
      </p:sp>
      <p:sp>
        <p:nvSpPr>
          <p:cNvPr id="4" name="Slide Number Placeholder 3"/>
          <p:cNvSpPr>
            <a:spLocks noGrp="1"/>
          </p:cNvSpPr>
          <p:nvPr>
            <p:ph type="sldNum" sz="quarter" idx="12"/>
          </p:nvPr>
        </p:nvSpPr>
        <p:spPr/>
        <p:txBody>
          <a:bodyPr/>
          <a:lstStyle>
            <a:lvl1pPr>
              <a:defRPr/>
            </a:lvl1pPr>
          </a:lstStyle>
          <a:p>
            <a:fld id="{0F209F38-A4C4-4E11-9C1A-5022DB649C19}" type="slidenum">
              <a:rPr lang="id-ID" altLang="zh-CN"/>
              <a:pPr/>
              <a:t>‹#›</a:t>
            </a:fld>
            <a:endParaRPr lang="id-ID" altLang="zh-CN"/>
          </a:p>
        </p:txBody>
      </p:sp>
    </p:spTree>
    <p:extLst>
      <p:ext uri="{BB962C8B-B14F-4D97-AF65-F5344CB8AC3E}">
        <p14:creationId xmlns:p14="http://schemas.microsoft.com/office/powerpoint/2010/main" val="35821753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82A443DB-9EAA-4E16-AA58-28B0BE5E76A0}" type="slidenum">
              <a:rPr lang="id-ID" altLang="zh-CN"/>
              <a:pPr/>
              <a:t>‹#›</a:t>
            </a:fld>
            <a:endParaRPr lang="id-ID" altLang="zh-CN"/>
          </a:p>
        </p:txBody>
      </p:sp>
    </p:spTree>
    <p:extLst>
      <p:ext uri="{BB962C8B-B14F-4D97-AF65-F5344CB8AC3E}">
        <p14:creationId xmlns:p14="http://schemas.microsoft.com/office/powerpoint/2010/main" val="940345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431852D1-06B9-4368-A12D-C5C5C35C336E}" type="slidenum">
              <a:rPr lang="id-ID" altLang="zh-CN"/>
              <a:pPr/>
              <a:t>‹#›</a:t>
            </a:fld>
            <a:endParaRPr lang="id-ID" altLang="zh-CN"/>
          </a:p>
        </p:txBody>
      </p:sp>
    </p:spTree>
    <p:extLst>
      <p:ext uri="{BB962C8B-B14F-4D97-AF65-F5344CB8AC3E}">
        <p14:creationId xmlns:p14="http://schemas.microsoft.com/office/powerpoint/2010/main" val="170631501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D5F4968E-2B24-4951-9408-7AC114DBC7D1}" type="slidenum">
              <a:rPr lang="id-ID" altLang="zh-CN"/>
              <a:pPr/>
              <a:t>‹#›</a:t>
            </a:fld>
            <a:endParaRPr lang="id-ID" altLang="zh-CN"/>
          </a:p>
        </p:txBody>
      </p:sp>
    </p:spTree>
    <p:extLst>
      <p:ext uri="{BB962C8B-B14F-4D97-AF65-F5344CB8AC3E}">
        <p14:creationId xmlns:p14="http://schemas.microsoft.com/office/powerpoint/2010/main" val="14907478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CD988EF7-31D1-4E9C-B083-703E7186DF9A}" type="slidenum">
              <a:rPr lang="id-ID" altLang="zh-CN"/>
              <a:pPr/>
              <a:t>‹#›</a:t>
            </a:fld>
            <a:endParaRPr lang="id-ID" altLang="zh-CN"/>
          </a:p>
        </p:txBody>
      </p:sp>
    </p:spTree>
    <p:extLst>
      <p:ext uri="{BB962C8B-B14F-4D97-AF65-F5344CB8AC3E}">
        <p14:creationId xmlns:p14="http://schemas.microsoft.com/office/powerpoint/2010/main" val="263686425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0" name="Picture 2" descr="演示模板底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ctrTitle"/>
          </p:nvPr>
        </p:nvSpPr>
        <p:spPr>
          <a:xfrm>
            <a:off x="4895852" y="1485900"/>
            <a:ext cx="7294033" cy="1225550"/>
          </a:xfrm>
        </p:spPr>
        <p:txBody>
          <a:bodyPr/>
          <a:lstStyle>
            <a:lvl1pPr algn="r">
              <a:defRPr sz="3200">
                <a:solidFill>
                  <a:schemeClr val="bg1"/>
                </a:solidFill>
              </a:defRPr>
            </a:lvl1pPr>
          </a:lstStyle>
          <a:p>
            <a:pPr lvl="0"/>
            <a:r>
              <a:rPr lang="en-US" altLang="zh-CN" noProof="0" smtClean="0"/>
              <a:t>Click to edit Master title style</a:t>
            </a:r>
            <a:endParaRPr lang="zh-CN" noProof="0" smtClean="0"/>
          </a:p>
        </p:txBody>
      </p:sp>
      <p:sp>
        <p:nvSpPr>
          <p:cNvPr id="2052" name="Rectangle 4"/>
          <p:cNvSpPr>
            <a:spLocks noGrp="1" noChangeArrowheads="1"/>
          </p:cNvSpPr>
          <p:nvPr>
            <p:ph type="subTitle" idx="1"/>
          </p:nvPr>
        </p:nvSpPr>
        <p:spPr>
          <a:xfrm>
            <a:off x="4895852" y="2711450"/>
            <a:ext cx="7294033" cy="546100"/>
          </a:xfrm>
        </p:spPr>
        <p:txBody>
          <a:bodyPr/>
          <a:lstStyle>
            <a:lvl1pPr marL="0" indent="0" algn="r">
              <a:buFontTx/>
              <a:buNone/>
              <a:defRPr sz="1800" b="1">
                <a:solidFill>
                  <a:schemeClr val="bg1"/>
                </a:solidFill>
              </a:defRPr>
            </a:lvl1pPr>
          </a:lstStyle>
          <a:p>
            <a:pPr lvl="0"/>
            <a:r>
              <a:rPr lang="en-US" altLang="zh-CN" noProof="0" smtClean="0"/>
              <a:t>Click to edit Master subtitle style</a:t>
            </a:r>
            <a:endParaRPr lang="zh-CN" noProof="0" smtClean="0"/>
          </a:p>
        </p:txBody>
      </p:sp>
      <p:sp>
        <p:nvSpPr>
          <p:cNvPr id="2053" name="Rectangle 5"/>
          <p:cNvSpPr>
            <a:spLocks noGrp="1" noChangeArrowheads="1"/>
          </p:cNvSpPr>
          <p:nvPr>
            <p:ph type="dt" sz="half" idx="2"/>
          </p:nvPr>
        </p:nvSpPr>
        <p:spPr/>
        <p:txBody>
          <a:bodyPr/>
          <a:lstStyle>
            <a:lvl1pPr>
              <a:defRPr sz="1400">
                <a:latin typeface="+mn-lt"/>
                <a:ea typeface="宋体" panose="02010600030101010101" pitchFamily="2" charset="-122"/>
              </a:defRPr>
            </a:lvl1pPr>
          </a:lstStyle>
          <a:p>
            <a:endParaRPr lang="zh-CN" altLang="en-US"/>
          </a:p>
        </p:txBody>
      </p:sp>
      <p:sp>
        <p:nvSpPr>
          <p:cNvPr id="2054" name="Rectangle 6"/>
          <p:cNvSpPr>
            <a:spLocks noGrp="1" noChangeArrowheads="1"/>
          </p:cNvSpPr>
          <p:nvPr>
            <p:ph type="ftr" sz="quarter" idx="3"/>
          </p:nvPr>
        </p:nvSpPr>
        <p:spPr/>
        <p:txBody>
          <a:bodyPr/>
          <a:lstStyle>
            <a:lvl1pPr>
              <a:defRPr sz="1400">
                <a:latin typeface="+mn-lt"/>
                <a:ea typeface="宋体" panose="02010600030101010101" pitchFamily="2" charset="-122"/>
              </a:defRPr>
            </a:lvl1pPr>
          </a:lstStyle>
          <a:p>
            <a:endParaRPr lang="zh-CN" altLang="en-US"/>
          </a:p>
        </p:txBody>
      </p:sp>
      <p:sp>
        <p:nvSpPr>
          <p:cNvPr id="2055" name="Rectangle 7"/>
          <p:cNvSpPr>
            <a:spLocks noGrp="1" noChangeArrowheads="1"/>
          </p:cNvSpPr>
          <p:nvPr>
            <p:ph type="sldNum" sz="quarter" idx="4"/>
          </p:nvPr>
        </p:nvSpPr>
        <p:spPr/>
        <p:txBody>
          <a:bodyPr/>
          <a:lstStyle>
            <a:lvl1pPr>
              <a:defRPr sz="1400">
                <a:latin typeface="+mn-lt"/>
                <a:ea typeface="宋体" panose="02010600030101010101" pitchFamily="2" charset="-122"/>
              </a:defRPr>
            </a:lvl1pPr>
          </a:lstStyle>
          <a:p>
            <a:fld id="{E39D7E1D-BDF7-47F1-8721-1EE030309D60}" type="slidenum">
              <a:rPr lang="id-ID" altLang="zh-CN"/>
              <a:pPr/>
              <a:t>‹#›</a:t>
            </a:fld>
            <a:endParaRPr lang="id-ID" altLang="zh-CN"/>
          </a:p>
        </p:txBody>
      </p:sp>
    </p:spTree>
    <p:extLst>
      <p:ext uri="{BB962C8B-B14F-4D97-AF65-F5344CB8AC3E}">
        <p14:creationId xmlns:p14="http://schemas.microsoft.com/office/powerpoint/2010/main" val="367031522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32131D53-DC90-4C89-9578-4F8B482D6A4E}" type="slidenum">
              <a:rPr lang="id-ID" altLang="zh-CN"/>
              <a:pPr/>
              <a:t>‹#›</a:t>
            </a:fld>
            <a:endParaRPr lang="id-ID" altLang="zh-CN"/>
          </a:p>
        </p:txBody>
      </p:sp>
    </p:spTree>
    <p:extLst>
      <p:ext uri="{BB962C8B-B14F-4D97-AF65-F5344CB8AC3E}">
        <p14:creationId xmlns:p14="http://schemas.microsoft.com/office/powerpoint/2010/main" val="3345056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E0FE3C8C-5659-485C-8109-444A54EB1362}" type="slidenum">
              <a:rPr lang="id-ID" altLang="zh-CN"/>
              <a:pPr/>
              <a:t>‹#›</a:t>
            </a:fld>
            <a:endParaRPr lang="id-ID" altLang="zh-CN"/>
          </a:p>
        </p:txBody>
      </p:sp>
    </p:spTree>
    <p:extLst>
      <p:ext uri="{BB962C8B-B14F-4D97-AF65-F5344CB8AC3E}">
        <p14:creationId xmlns:p14="http://schemas.microsoft.com/office/powerpoint/2010/main" val="52006872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4588680E-FC0F-421A-ACE4-68E5ACA92697}" type="slidenum">
              <a:rPr lang="id-ID" altLang="zh-CN"/>
              <a:pPr/>
              <a:t>‹#›</a:t>
            </a:fld>
            <a:endParaRPr lang="id-ID" altLang="zh-CN"/>
          </a:p>
        </p:txBody>
      </p:sp>
    </p:spTree>
    <p:extLst>
      <p:ext uri="{BB962C8B-B14F-4D97-AF65-F5344CB8AC3E}">
        <p14:creationId xmlns:p14="http://schemas.microsoft.com/office/powerpoint/2010/main" val="2919405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Slide Number Placeholder 2"/>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96495735-B69E-4225-81A6-2BAD87DE056D}" type="slidenum">
              <a:rPr lang="zh-CN" altLang="en-US"/>
              <a:pPr/>
              <a:t>‹#›</a:t>
            </a:fld>
            <a:endParaRPr lang="en-US"/>
          </a:p>
        </p:txBody>
      </p:sp>
    </p:spTree>
    <p:extLst>
      <p:ext uri="{BB962C8B-B14F-4D97-AF65-F5344CB8AC3E}">
        <p14:creationId xmlns:p14="http://schemas.microsoft.com/office/powerpoint/2010/main" val="80890067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id-ID" altLang="zh-CN"/>
          </a:p>
        </p:txBody>
      </p:sp>
      <p:sp>
        <p:nvSpPr>
          <p:cNvPr id="8" name="Footer Placeholder 7"/>
          <p:cNvSpPr>
            <a:spLocks noGrp="1"/>
          </p:cNvSpPr>
          <p:nvPr>
            <p:ph type="ftr" sz="quarter" idx="11"/>
          </p:nvPr>
        </p:nvSpPr>
        <p:spPr/>
        <p:txBody>
          <a:bodyPr/>
          <a:lstStyle>
            <a:lvl1pPr>
              <a:defRPr/>
            </a:lvl1pPr>
          </a:lstStyle>
          <a:p>
            <a:endParaRPr lang="id-ID" altLang="zh-CN"/>
          </a:p>
        </p:txBody>
      </p:sp>
      <p:sp>
        <p:nvSpPr>
          <p:cNvPr id="9" name="Slide Number Placeholder 8"/>
          <p:cNvSpPr>
            <a:spLocks noGrp="1"/>
          </p:cNvSpPr>
          <p:nvPr>
            <p:ph type="sldNum" sz="quarter" idx="12"/>
          </p:nvPr>
        </p:nvSpPr>
        <p:spPr/>
        <p:txBody>
          <a:bodyPr/>
          <a:lstStyle>
            <a:lvl1pPr>
              <a:defRPr/>
            </a:lvl1pPr>
          </a:lstStyle>
          <a:p>
            <a:fld id="{E2823A02-718E-4A89-A5B9-7B60BAD584AF}" type="slidenum">
              <a:rPr lang="id-ID" altLang="zh-CN"/>
              <a:pPr/>
              <a:t>‹#›</a:t>
            </a:fld>
            <a:endParaRPr lang="id-ID" altLang="zh-CN"/>
          </a:p>
        </p:txBody>
      </p:sp>
    </p:spTree>
    <p:extLst>
      <p:ext uri="{BB962C8B-B14F-4D97-AF65-F5344CB8AC3E}">
        <p14:creationId xmlns:p14="http://schemas.microsoft.com/office/powerpoint/2010/main" val="39015426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id-ID" altLang="zh-CN"/>
          </a:p>
        </p:txBody>
      </p:sp>
      <p:sp>
        <p:nvSpPr>
          <p:cNvPr id="4" name="Footer Placeholder 3"/>
          <p:cNvSpPr>
            <a:spLocks noGrp="1"/>
          </p:cNvSpPr>
          <p:nvPr>
            <p:ph type="ftr" sz="quarter" idx="11"/>
          </p:nvPr>
        </p:nvSpPr>
        <p:spPr/>
        <p:txBody>
          <a:bodyPr/>
          <a:lstStyle>
            <a:lvl1pPr>
              <a:defRPr/>
            </a:lvl1pPr>
          </a:lstStyle>
          <a:p>
            <a:endParaRPr lang="id-ID" altLang="zh-CN"/>
          </a:p>
        </p:txBody>
      </p:sp>
      <p:sp>
        <p:nvSpPr>
          <p:cNvPr id="5" name="Slide Number Placeholder 4"/>
          <p:cNvSpPr>
            <a:spLocks noGrp="1"/>
          </p:cNvSpPr>
          <p:nvPr>
            <p:ph type="sldNum" sz="quarter" idx="12"/>
          </p:nvPr>
        </p:nvSpPr>
        <p:spPr/>
        <p:txBody>
          <a:bodyPr/>
          <a:lstStyle>
            <a:lvl1pPr>
              <a:defRPr/>
            </a:lvl1pPr>
          </a:lstStyle>
          <a:p>
            <a:fld id="{EA26658C-DC46-4F4F-9A7A-CD40188081E3}" type="slidenum">
              <a:rPr lang="id-ID" altLang="zh-CN"/>
              <a:pPr/>
              <a:t>‹#›</a:t>
            </a:fld>
            <a:endParaRPr lang="id-ID" altLang="zh-CN"/>
          </a:p>
        </p:txBody>
      </p:sp>
    </p:spTree>
    <p:extLst>
      <p:ext uri="{BB962C8B-B14F-4D97-AF65-F5344CB8AC3E}">
        <p14:creationId xmlns:p14="http://schemas.microsoft.com/office/powerpoint/2010/main" val="19599138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id-ID" altLang="zh-CN"/>
          </a:p>
        </p:txBody>
      </p:sp>
      <p:sp>
        <p:nvSpPr>
          <p:cNvPr id="3" name="Footer Placeholder 2"/>
          <p:cNvSpPr>
            <a:spLocks noGrp="1"/>
          </p:cNvSpPr>
          <p:nvPr>
            <p:ph type="ftr" sz="quarter" idx="11"/>
          </p:nvPr>
        </p:nvSpPr>
        <p:spPr/>
        <p:txBody>
          <a:bodyPr/>
          <a:lstStyle>
            <a:lvl1pPr>
              <a:defRPr/>
            </a:lvl1pPr>
          </a:lstStyle>
          <a:p>
            <a:endParaRPr lang="id-ID" altLang="zh-CN"/>
          </a:p>
        </p:txBody>
      </p:sp>
      <p:sp>
        <p:nvSpPr>
          <p:cNvPr id="4" name="Slide Number Placeholder 3"/>
          <p:cNvSpPr>
            <a:spLocks noGrp="1"/>
          </p:cNvSpPr>
          <p:nvPr>
            <p:ph type="sldNum" sz="quarter" idx="12"/>
          </p:nvPr>
        </p:nvSpPr>
        <p:spPr/>
        <p:txBody>
          <a:bodyPr/>
          <a:lstStyle>
            <a:lvl1pPr>
              <a:defRPr/>
            </a:lvl1pPr>
          </a:lstStyle>
          <a:p>
            <a:fld id="{114E34CD-F9D1-4DB3-9BCA-7A7F424D9A4E}" type="slidenum">
              <a:rPr lang="id-ID" altLang="zh-CN"/>
              <a:pPr/>
              <a:t>‹#›</a:t>
            </a:fld>
            <a:endParaRPr lang="id-ID" altLang="zh-CN"/>
          </a:p>
        </p:txBody>
      </p:sp>
    </p:spTree>
    <p:extLst>
      <p:ext uri="{BB962C8B-B14F-4D97-AF65-F5344CB8AC3E}">
        <p14:creationId xmlns:p14="http://schemas.microsoft.com/office/powerpoint/2010/main" val="185529106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8EC9CF50-7B05-4A2C-9E16-BB997EE32290}" type="slidenum">
              <a:rPr lang="id-ID" altLang="zh-CN"/>
              <a:pPr/>
              <a:t>‹#›</a:t>
            </a:fld>
            <a:endParaRPr lang="id-ID" altLang="zh-CN"/>
          </a:p>
        </p:txBody>
      </p:sp>
    </p:spTree>
    <p:extLst>
      <p:ext uri="{BB962C8B-B14F-4D97-AF65-F5344CB8AC3E}">
        <p14:creationId xmlns:p14="http://schemas.microsoft.com/office/powerpoint/2010/main" val="365974169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08D4C34E-38ED-424B-860C-24A717A20E24}" type="slidenum">
              <a:rPr lang="id-ID" altLang="zh-CN"/>
              <a:pPr/>
              <a:t>‹#›</a:t>
            </a:fld>
            <a:endParaRPr lang="id-ID" altLang="zh-CN"/>
          </a:p>
        </p:txBody>
      </p:sp>
    </p:spTree>
    <p:extLst>
      <p:ext uri="{BB962C8B-B14F-4D97-AF65-F5344CB8AC3E}">
        <p14:creationId xmlns:p14="http://schemas.microsoft.com/office/powerpoint/2010/main" val="65981152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0583C451-AF7D-4631-B554-6DE3C051088F}" type="slidenum">
              <a:rPr lang="id-ID" altLang="zh-CN"/>
              <a:pPr/>
              <a:t>‹#›</a:t>
            </a:fld>
            <a:endParaRPr lang="id-ID" altLang="zh-CN"/>
          </a:p>
        </p:txBody>
      </p:sp>
    </p:spTree>
    <p:extLst>
      <p:ext uri="{BB962C8B-B14F-4D97-AF65-F5344CB8AC3E}">
        <p14:creationId xmlns:p14="http://schemas.microsoft.com/office/powerpoint/2010/main" val="317955989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CC1622A3-871E-4672-91B9-F4AB86463DE2}" type="slidenum">
              <a:rPr lang="id-ID" altLang="zh-CN"/>
              <a:pPr/>
              <a:t>‹#›</a:t>
            </a:fld>
            <a:endParaRPr lang="id-ID" altLang="zh-CN"/>
          </a:p>
        </p:txBody>
      </p:sp>
    </p:spTree>
    <p:extLst>
      <p:ext uri="{BB962C8B-B14F-4D97-AF65-F5344CB8AC3E}">
        <p14:creationId xmlns:p14="http://schemas.microsoft.com/office/powerpoint/2010/main" val="46416793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FDAA3D2B-74D2-42F2-8283-0D32BD6C0CBC}" type="slidenum">
              <a:rPr lang="id-ID" altLang="zh-CN"/>
              <a:pPr/>
              <a:t>‹#›</a:t>
            </a:fld>
            <a:endParaRPr lang="id-ID" altLang="zh-CN"/>
          </a:p>
        </p:txBody>
      </p:sp>
    </p:spTree>
    <p:extLst>
      <p:ext uri="{BB962C8B-B14F-4D97-AF65-F5344CB8AC3E}">
        <p14:creationId xmlns:p14="http://schemas.microsoft.com/office/powerpoint/2010/main" val="236881511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7FE106E7-BFBB-42F6-A361-13F4D2B53F21}" type="slidenum">
              <a:rPr lang="id-ID" altLang="zh-CN"/>
              <a:pPr/>
              <a:t>‹#›</a:t>
            </a:fld>
            <a:endParaRPr lang="id-ID" altLang="zh-CN"/>
          </a:p>
        </p:txBody>
      </p:sp>
    </p:spTree>
    <p:extLst>
      <p:ext uri="{BB962C8B-B14F-4D97-AF65-F5344CB8AC3E}">
        <p14:creationId xmlns:p14="http://schemas.microsoft.com/office/powerpoint/2010/main" val="105605744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FA151668-0D72-4993-A63D-803A408D46DF}" type="slidenum">
              <a:rPr lang="id-ID" altLang="zh-CN"/>
              <a:pPr/>
              <a:t>‹#›</a:t>
            </a:fld>
            <a:endParaRPr lang="id-ID" altLang="zh-CN"/>
          </a:p>
        </p:txBody>
      </p:sp>
    </p:spTree>
    <p:extLst>
      <p:ext uri="{BB962C8B-B14F-4D97-AF65-F5344CB8AC3E}">
        <p14:creationId xmlns:p14="http://schemas.microsoft.com/office/powerpoint/2010/main" val="1916273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BB41C008-53D7-4F3F-B8C8-D17BCB6E5AF5}" type="slidenum">
              <a:rPr lang="zh-CN" altLang="en-US"/>
              <a:pPr/>
              <a:t>‹#›</a:t>
            </a:fld>
            <a:endParaRPr lang="en-US"/>
          </a:p>
        </p:txBody>
      </p:sp>
    </p:spTree>
    <p:extLst>
      <p:ext uri="{BB962C8B-B14F-4D97-AF65-F5344CB8AC3E}">
        <p14:creationId xmlns:p14="http://schemas.microsoft.com/office/powerpoint/2010/main" val="30154334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9DFE5E01-7069-402C-B1F4-F4623C5C0BD3}" type="slidenum">
              <a:rPr lang="id-ID" altLang="zh-CN"/>
              <a:pPr/>
              <a:t>‹#›</a:t>
            </a:fld>
            <a:endParaRPr lang="id-ID" altLang="zh-CN"/>
          </a:p>
        </p:txBody>
      </p:sp>
    </p:spTree>
    <p:extLst>
      <p:ext uri="{BB962C8B-B14F-4D97-AF65-F5344CB8AC3E}">
        <p14:creationId xmlns:p14="http://schemas.microsoft.com/office/powerpoint/2010/main" val="187261812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id-ID" altLang="zh-CN"/>
          </a:p>
        </p:txBody>
      </p:sp>
      <p:sp>
        <p:nvSpPr>
          <p:cNvPr id="8" name="Footer Placeholder 7"/>
          <p:cNvSpPr>
            <a:spLocks noGrp="1"/>
          </p:cNvSpPr>
          <p:nvPr>
            <p:ph type="ftr" sz="quarter" idx="11"/>
          </p:nvPr>
        </p:nvSpPr>
        <p:spPr/>
        <p:txBody>
          <a:bodyPr/>
          <a:lstStyle>
            <a:lvl1pPr>
              <a:defRPr/>
            </a:lvl1pPr>
          </a:lstStyle>
          <a:p>
            <a:endParaRPr lang="id-ID" altLang="zh-CN"/>
          </a:p>
        </p:txBody>
      </p:sp>
      <p:sp>
        <p:nvSpPr>
          <p:cNvPr id="9" name="Slide Number Placeholder 8"/>
          <p:cNvSpPr>
            <a:spLocks noGrp="1"/>
          </p:cNvSpPr>
          <p:nvPr>
            <p:ph type="sldNum" sz="quarter" idx="12"/>
          </p:nvPr>
        </p:nvSpPr>
        <p:spPr/>
        <p:txBody>
          <a:bodyPr/>
          <a:lstStyle>
            <a:lvl1pPr>
              <a:defRPr/>
            </a:lvl1pPr>
          </a:lstStyle>
          <a:p>
            <a:fld id="{BF172B13-9F86-4D67-AFC6-0A6AD7759161}" type="slidenum">
              <a:rPr lang="id-ID" altLang="zh-CN"/>
              <a:pPr/>
              <a:t>‹#›</a:t>
            </a:fld>
            <a:endParaRPr lang="id-ID" altLang="zh-CN"/>
          </a:p>
        </p:txBody>
      </p:sp>
    </p:spTree>
    <p:extLst>
      <p:ext uri="{BB962C8B-B14F-4D97-AF65-F5344CB8AC3E}">
        <p14:creationId xmlns:p14="http://schemas.microsoft.com/office/powerpoint/2010/main" val="56797235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id-ID" altLang="zh-CN"/>
          </a:p>
        </p:txBody>
      </p:sp>
      <p:sp>
        <p:nvSpPr>
          <p:cNvPr id="4" name="Footer Placeholder 3"/>
          <p:cNvSpPr>
            <a:spLocks noGrp="1"/>
          </p:cNvSpPr>
          <p:nvPr>
            <p:ph type="ftr" sz="quarter" idx="11"/>
          </p:nvPr>
        </p:nvSpPr>
        <p:spPr/>
        <p:txBody>
          <a:bodyPr/>
          <a:lstStyle>
            <a:lvl1pPr>
              <a:defRPr/>
            </a:lvl1pPr>
          </a:lstStyle>
          <a:p>
            <a:endParaRPr lang="id-ID" altLang="zh-CN"/>
          </a:p>
        </p:txBody>
      </p:sp>
      <p:sp>
        <p:nvSpPr>
          <p:cNvPr id="5" name="Slide Number Placeholder 4"/>
          <p:cNvSpPr>
            <a:spLocks noGrp="1"/>
          </p:cNvSpPr>
          <p:nvPr>
            <p:ph type="sldNum" sz="quarter" idx="12"/>
          </p:nvPr>
        </p:nvSpPr>
        <p:spPr/>
        <p:txBody>
          <a:bodyPr/>
          <a:lstStyle>
            <a:lvl1pPr>
              <a:defRPr/>
            </a:lvl1pPr>
          </a:lstStyle>
          <a:p>
            <a:fld id="{9C026E09-008B-450F-A66B-86F3C983A7A6}" type="slidenum">
              <a:rPr lang="id-ID" altLang="zh-CN"/>
              <a:pPr/>
              <a:t>‹#›</a:t>
            </a:fld>
            <a:endParaRPr lang="id-ID" altLang="zh-CN"/>
          </a:p>
        </p:txBody>
      </p:sp>
    </p:spTree>
    <p:extLst>
      <p:ext uri="{BB962C8B-B14F-4D97-AF65-F5344CB8AC3E}">
        <p14:creationId xmlns:p14="http://schemas.microsoft.com/office/powerpoint/2010/main" val="142318939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id-ID" altLang="zh-CN"/>
          </a:p>
        </p:txBody>
      </p:sp>
      <p:sp>
        <p:nvSpPr>
          <p:cNvPr id="3" name="Footer Placeholder 2"/>
          <p:cNvSpPr>
            <a:spLocks noGrp="1"/>
          </p:cNvSpPr>
          <p:nvPr>
            <p:ph type="ftr" sz="quarter" idx="11"/>
          </p:nvPr>
        </p:nvSpPr>
        <p:spPr/>
        <p:txBody>
          <a:bodyPr/>
          <a:lstStyle>
            <a:lvl1pPr>
              <a:defRPr/>
            </a:lvl1pPr>
          </a:lstStyle>
          <a:p>
            <a:endParaRPr lang="id-ID" altLang="zh-CN"/>
          </a:p>
        </p:txBody>
      </p:sp>
      <p:sp>
        <p:nvSpPr>
          <p:cNvPr id="4" name="Slide Number Placeholder 3"/>
          <p:cNvSpPr>
            <a:spLocks noGrp="1"/>
          </p:cNvSpPr>
          <p:nvPr>
            <p:ph type="sldNum" sz="quarter" idx="12"/>
          </p:nvPr>
        </p:nvSpPr>
        <p:spPr/>
        <p:txBody>
          <a:bodyPr/>
          <a:lstStyle>
            <a:lvl1pPr>
              <a:defRPr/>
            </a:lvl1pPr>
          </a:lstStyle>
          <a:p>
            <a:fld id="{42EFE546-9AD5-4EFB-BB01-8D8BBD813DC9}" type="slidenum">
              <a:rPr lang="id-ID" altLang="zh-CN"/>
              <a:pPr/>
              <a:t>‹#›</a:t>
            </a:fld>
            <a:endParaRPr lang="id-ID" altLang="zh-CN"/>
          </a:p>
        </p:txBody>
      </p:sp>
    </p:spTree>
    <p:extLst>
      <p:ext uri="{BB962C8B-B14F-4D97-AF65-F5344CB8AC3E}">
        <p14:creationId xmlns:p14="http://schemas.microsoft.com/office/powerpoint/2010/main" val="154634520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2169F566-10FB-4748-89D0-8D05AEC75854}" type="slidenum">
              <a:rPr lang="id-ID" altLang="zh-CN"/>
              <a:pPr/>
              <a:t>‹#›</a:t>
            </a:fld>
            <a:endParaRPr lang="id-ID" altLang="zh-CN"/>
          </a:p>
        </p:txBody>
      </p:sp>
    </p:spTree>
    <p:extLst>
      <p:ext uri="{BB962C8B-B14F-4D97-AF65-F5344CB8AC3E}">
        <p14:creationId xmlns:p14="http://schemas.microsoft.com/office/powerpoint/2010/main" val="66913191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81062B75-A3F8-4E43-86DB-22D3F916C63C}" type="slidenum">
              <a:rPr lang="id-ID" altLang="zh-CN"/>
              <a:pPr/>
              <a:t>‹#›</a:t>
            </a:fld>
            <a:endParaRPr lang="id-ID" altLang="zh-CN"/>
          </a:p>
        </p:txBody>
      </p:sp>
    </p:spTree>
    <p:extLst>
      <p:ext uri="{BB962C8B-B14F-4D97-AF65-F5344CB8AC3E}">
        <p14:creationId xmlns:p14="http://schemas.microsoft.com/office/powerpoint/2010/main" val="132741949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7777ABE7-3976-4571-BD6F-9C9680B0423A}" type="slidenum">
              <a:rPr lang="id-ID" altLang="zh-CN"/>
              <a:pPr/>
              <a:t>‹#›</a:t>
            </a:fld>
            <a:endParaRPr lang="id-ID" altLang="zh-CN"/>
          </a:p>
        </p:txBody>
      </p:sp>
    </p:spTree>
    <p:extLst>
      <p:ext uri="{BB962C8B-B14F-4D97-AF65-F5344CB8AC3E}">
        <p14:creationId xmlns:p14="http://schemas.microsoft.com/office/powerpoint/2010/main" val="153702237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C69DAE0E-AEB5-445E-A0CF-4ADD242565A2}" type="slidenum">
              <a:rPr lang="id-ID" altLang="zh-CN"/>
              <a:pPr/>
              <a:t>‹#›</a:t>
            </a:fld>
            <a:endParaRPr lang="id-ID" altLang="zh-CN"/>
          </a:p>
        </p:txBody>
      </p:sp>
    </p:spTree>
    <p:extLst>
      <p:ext uri="{BB962C8B-B14F-4D97-AF65-F5344CB8AC3E}">
        <p14:creationId xmlns:p14="http://schemas.microsoft.com/office/powerpoint/2010/main" val="120395501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0" name="Picture 2" descr="未标题-2副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7" y="0"/>
            <a:ext cx="12225867" cy="691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3"/>
          <p:cNvSpPr>
            <a:spLocks noGrp="1" noChangeArrowheads="1"/>
          </p:cNvSpPr>
          <p:nvPr>
            <p:ph type="ctrTitle"/>
          </p:nvPr>
        </p:nvSpPr>
        <p:spPr>
          <a:xfrm>
            <a:off x="914400" y="2130425"/>
            <a:ext cx="10363200" cy="1155700"/>
          </a:xfrm>
        </p:spPr>
        <p:txBody>
          <a:bodyPr/>
          <a:lstStyle>
            <a:lvl1pPr algn="ctr">
              <a:defRPr sz="4000">
                <a:solidFill>
                  <a:schemeClr val="tx1"/>
                </a:solidFill>
                <a:effectLst>
                  <a:outerShdw blurRad="38100" dist="38100" dir="2700000" algn="tl">
                    <a:srgbClr val="C0C0C0"/>
                  </a:outerShdw>
                </a:effectLst>
              </a:defRPr>
            </a:lvl1pPr>
          </a:lstStyle>
          <a:p>
            <a:pPr lvl="0"/>
            <a:r>
              <a:rPr lang="en-US" altLang="zh-CN" noProof="0" smtClean="0"/>
              <a:t>Click to edit Master title style</a:t>
            </a:r>
            <a:endParaRPr lang="zh-CN" noProof="0" smtClean="0"/>
          </a:p>
        </p:txBody>
      </p:sp>
      <p:sp>
        <p:nvSpPr>
          <p:cNvPr id="2052" name="Rectangle 4"/>
          <p:cNvSpPr>
            <a:spLocks noGrp="1" noChangeArrowheads="1"/>
          </p:cNvSpPr>
          <p:nvPr>
            <p:ph type="subTitle" idx="1"/>
          </p:nvPr>
        </p:nvSpPr>
        <p:spPr>
          <a:xfrm>
            <a:off x="1871133" y="3429001"/>
            <a:ext cx="8534400" cy="792163"/>
          </a:xfrm>
        </p:spPr>
        <p:txBody>
          <a:bodyPr/>
          <a:lstStyle>
            <a:lvl1pPr marL="0" indent="0" algn="ctr">
              <a:buFontTx/>
              <a:buNone/>
              <a:defRPr b="1">
                <a:effectLst>
                  <a:outerShdw blurRad="38100" dist="38100" dir="2700000" algn="tl">
                    <a:srgbClr val="C0C0C0"/>
                  </a:outerShdw>
                </a:effectLst>
              </a:defRPr>
            </a:lvl1pPr>
          </a:lstStyle>
          <a:p>
            <a:pPr lvl="0"/>
            <a:r>
              <a:rPr lang="en-US" altLang="zh-CN" noProof="0" smtClean="0"/>
              <a:t>Click to edit Master subtitle style</a:t>
            </a:r>
            <a:endParaRPr lang="zh-CN" noProof="0" smtClean="0"/>
          </a:p>
        </p:txBody>
      </p:sp>
      <p:sp>
        <p:nvSpPr>
          <p:cNvPr id="2053" name="Rectangle 5"/>
          <p:cNvSpPr>
            <a:spLocks noGrp="1" noChangeArrowheads="1"/>
          </p:cNvSpPr>
          <p:nvPr>
            <p:ph type="dt" sz="half" idx="2"/>
          </p:nvPr>
        </p:nvSpPr>
        <p:spPr/>
        <p:txBody>
          <a:bodyPr/>
          <a:lstStyle>
            <a:lvl1pPr>
              <a:defRPr/>
            </a:lvl1pPr>
          </a:lstStyle>
          <a:p>
            <a:endParaRPr lang="zh-CN" altLang="en-US"/>
          </a:p>
        </p:txBody>
      </p:sp>
      <p:sp>
        <p:nvSpPr>
          <p:cNvPr id="2054" name="Rectangle 6"/>
          <p:cNvSpPr>
            <a:spLocks noGrp="1" noChangeArrowheads="1"/>
          </p:cNvSpPr>
          <p:nvPr>
            <p:ph type="ftr" sz="quarter" idx="3"/>
          </p:nvPr>
        </p:nvSpPr>
        <p:spPr/>
        <p:txBody>
          <a:bodyPr/>
          <a:lstStyle>
            <a:lvl1pPr>
              <a:defRPr/>
            </a:lvl1pPr>
          </a:lstStyle>
          <a:p>
            <a:endParaRPr lang="zh-CN" altLang="en-US"/>
          </a:p>
        </p:txBody>
      </p:sp>
      <p:sp>
        <p:nvSpPr>
          <p:cNvPr id="2055" name="Rectangle 7"/>
          <p:cNvSpPr>
            <a:spLocks noGrp="1" noChangeArrowheads="1"/>
          </p:cNvSpPr>
          <p:nvPr>
            <p:ph type="sldNum" sz="quarter" idx="4"/>
          </p:nvPr>
        </p:nvSpPr>
        <p:spPr/>
        <p:txBody>
          <a:bodyPr/>
          <a:lstStyle>
            <a:lvl1pPr>
              <a:defRPr/>
            </a:lvl1pPr>
          </a:lstStyle>
          <a:p>
            <a:fld id="{11F94111-0B40-411B-B691-68DB2D8C9D1B}" type="slidenum">
              <a:rPr lang="id-ID" altLang="zh-CN"/>
              <a:pPr/>
              <a:t>‹#›</a:t>
            </a:fld>
            <a:endParaRPr lang="id-ID" altLang="zh-CN"/>
          </a:p>
        </p:txBody>
      </p:sp>
    </p:spTree>
    <p:extLst>
      <p:ext uri="{BB962C8B-B14F-4D97-AF65-F5344CB8AC3E}">
        <p14:creationId xmlns:p14="http://schemas.microsoft.com/office/powerpoint/2010/main" val="342052934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7CA37A-E50C-47FC-AB47-20484D0E528C}" type="slidenum">
              <a:rPr lang="zh-CN" altLang="en-US"/>
              <a:pPr/>
              <a:t>‹#›</a:t>
            </a:fld>
            <a:endParaRPr lang="en-US"/>
          </a:p>
        </p:txBody>
      </p:sp>
    </p:spTree>
    <p:extLst>
      <p:ext uri="{BB962C8B-B14F-4D97-AF65-F5344CB8AC3E}">
        <p14:creationId xmlns:p14="http://schemas.microsoft.com/office/powerpoint/2010/main" val="3645807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E4179B43-2B57-4594-B142-A0248BFE13E8}" type="slidenum">
              <a:rPr lang="zh-CN" altLang="en-US"/>
              <a:pPr/>
              <a:t>‹#›</a:t>
            </a:fld>
            <a:endParaRPr lang="en-US"/>
          </a:p>
        </p:txBody>
      </p:sp>
    </p:spTree>
    <p:extLst>
      <p:ext uri="{BB962C8B-B14F-4D97-AF65-F5344CB8AC3E}">
        <p14:creationId xmlns:p14="http://schemas.microsoft.com/office/powerpoint/2010/main" val="395508017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2962D0D-FE90-46E0-BA11-F02076EC9212}" type="slidenum">
              <a:rPr lang="zh-CN" altLang="en-US"/>
              <a:pPr/>
              <a:t>‹#›</a:t>
            </a:fld>
            <a:endParaRPr lang="en-US"/>
          </a:p>
        </p:txBody>
      </p:sp>
    </p:spTree>
    <p:extLst>
      <p:ext uri="{BB962C8B-B14F-4D97-AF65-F5344CB8AC3E}">
        <p14:creationId xmlns:p14="http://schemas.microsoft.com/office/powerpoint/2010/main" val="202583529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052513"/>
            <a:ext cx="5384800"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052513"/>
            <a:ext cx="5384800"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20B4278-C629-4771-A202-760F8750B32D}" type="slidenum">
              <a:rPr lang="zh-CN" altLang="en-US"/>
              <a:pPr/>
              <a:t>‹#›</a:t>
            </a:fld>
            <a:endParaRPr lang="en-US"/>
          </a:p>
        </p:txBody>
      </p:sp>
    </p:spTree>
    <p:extLst>
      <p:ext uri="{BB962C8B-B14F-4D97-AF65-F5344CB8AC3E}">
        <p14:creationId xmlns:p14="http://schemas.microsoft.com/office/powerpoint/2010/main" val="384363677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54FA2BE-F4FD-4D79-86D0-CDCF61ABDC48}" type="slidenum">
              <a:rPr lang="zh-CN" altLang="en-US"/>
              <a:pPr/>
              <a:t>‹#›</a:t>
            </a:fld>
            <a:endParaRPr lang="en-US"/>
          </a:p>
        </p:txBody>
      </p:sp>
    </p:spTree>
    <p:extLst>
      <p:ext uri="{BB962C8B-B14F-4D97-AF65-F5344CB8AC3E}">
        <p14:creationId xmlns:p14="http://schemas.microsoft.com/office/powerpoint/2010/main" val="76753925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5656013-287D-4AD6-92C5-EAB5E0B64957}" type="slidenum">
              <a:rPr lang="zh-CN" altLang="en-US"/>
              <a:pPr/>
              <a:t>‹#›</a:t>
            </a:fld>
            <a:endParaRPr lang="en-US"/>
          </a:p>
        </p:txBody>
      </p:sp>
    </p:spTree>
    <p:extLst>
      <p:ext uri="{BB962C8B-B14F-4D97-AF65-F5344CB8AC3E}">
        <p14:creationId xmlns:p14="http://schemas.microsoft.com/office/powerpoint/2010/main" val="67647926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B5B4864-2901-419B-82F5-22465F15F4BA}" type="slidenum">
              <a:rPr lang="zh-CN" altLang="en-US"/>
              <a:pPr/>
              <a:t>‹#›</a:t>
            </a:fld>
            <a:endParaRPr lang="en-US"/>
          </a:p>
        </p:txBody>
      </p:sp>
    </p:spTree>
    <p:extLst>
      <p:ext uri="{BB962C8B-B14F-4D97-AF65-F5344CB8AC3E}">
        <p14:creationId xmlns:p14="http://schemas.microsoft.com/office/powerpoint/2010/main" val="390482709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1F8BEDA-E163-4F28-ABB0-3A2FF9399C13}" type="slidenum">
              <a:rPr lang="zh-CN" altLang="en-US"/>
              <a:pPr/>
              <a:t>‹#›</a:t>
            </a:fld>
            <a:endParaRPr lang="en-US"/>
          </a:p>
        </p:txBody>
      </p:sp>
    </p:spTree>
    <p:extLst>
      <p:ext uri="{BB962C8B-B14F-4D97-AF65-F5344CB8AC3E}">
        <p14:creationId xmlns:p14="http://schemas.microsoft.com/office/powerpoint/2010/main" val="315643779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97B2F3E-AA07-4E06-8789-CC4BABE0EBD2}" type="slidenum">
              <a:rPr lang="zh-CN" altLang="en-US"/>
              <a:pPr/>
              <a:t>‹#›</a:t>
            </a:fld>
            <a:endParaRPr lang="en-US"/>
          </a:p>
        </p:txBody>
      </p:sp>
    </p:spTree>
    <p:extLst>
      <p:ext uri="{BB962C8B-B14F-4D97-AF65-F5344CB8AC3E}">
        <p14:creationId xmlns:p14="http://schemas.microsoft.com/office/powerpoint/2010/main" val="294356689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D27997-BBCE-4DBD-9558-031AB1D59DE9}" type="slidenum">
              <a:rPr lang="zh-CN" altLang="en-US"/>
              <a:pPr/>
              <a:t>‹#›</a:t>
            </a:fld>
            <a:endParaRPr lang="en-US"/>
          </a:p>
        </p:txBody>
      </p:sp>
    </p:spTree>
    <p:extLst>
      <p:ext uri="{BB962C8B-B14F-4D97-AF65-F5344CB8AC3E}">
        <p14:creationId xmlns:p14="http://schemas.microsoft.com/office/powerpoint/2010/main" val="52938493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17475"/>
            <a:ext cx="2743200" cy="600868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117475"/>
            <a:ext cx="8026400" cy="60086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BF7E00-C306-4BFB-B2DD-59640EFC419F}" type="slidenum">
              <a:rPr lang="zh-CN" altLang="en-US"/>
              <a:pPr/>
              <a:t>‹#›</a:t>
            </a:fld>
            <a:endParaRPr lang="en-US"/>
          </a:p>
        </p:txBody>
      </p:sp>
    </p:spTree>
    <p:extLst>
      <p:ext uri="{BB962C8B-B14F-4D97-AF65-F5344CB8AC3E}">
        <p14:creationId xmlns:p14="http://schemas.microsoft.com/office/powerpoint/2010/main" val="176426062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72362CB5-0674-475D-8941-D991CFC4E803}" type="slidenum">
              <a:rPr lang="id-ID" altLang="zh-CN"/>
              <a:pPr/>
              <a:t>‹#›</a:t>
            </a:fld>
            <a:endParaRPr lang="id-ID" altLang="zh-CN"/>
          </a:p>
        </p:txBody>
      </p:sp>
    </p:spTree>
    <p:extLst>
      <p:ext uri="{BB962C8B-B14F-4D97-AF65-F5344CB8AC3E}">
        <p14:creationId xmlns:p14="http://schemas.microsoft.com/office/powerpoint/2010/main" val="40732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extLst>
      <p:ext uri="{BB962C8B-B14F-4D97-AF65-F5344CB8AC3E}">
        <p14:creationId xmlns:p14="http://schemas.microsoft.com/office/powerpoint/2010/main" val="3185294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170525F7-6EF3-4A6E-B6ED-C7BEDC2033EC}" type="slidenum">
              <a:rPr lang="zh-CN" altLang="en-US"/>
              <a:pPr/>
              <a:t>‹#›</a:t>
            </a:fld>
            <a:endParaRPr lang="en-US"/>
          </a:p>
        </p:txBody>
      </p:sp>
    </p:spTree>
    <p:extLst>
      <p:ext uri="{BB962C8B-B14F-4D97-AF65-F5344CB8AC3E}">
        <p14:creationId xmlns:p14="http://schemas.microsoft.com/office/powerpoint/2010/main" val="1201239127"/>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C5985D79-14D9-4846-8AE4-DB66F3464F53}" type="slidenum">
              <a:rPr lang="id-ID" altLang="zh-CN"/>
              <a:pPr/>
              <a:t>‹#›</a:t>
            </a:fld>
            <a:endParaRPr lang="id-ID" altLang="zh-CN"/>
          </a:p>
        </p:txBody>
      </p:sp>
    </p:spTree>
    <p:extLst>
      <p:ext uri="{BB962C8B-B14F-4D97-AF65-F5344CB8AC3E}">
        <p14:creationId xmlns:p14="http://schemas.microsoft.com/office/powerpoint/2010/main" val="340074552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F89B5BAF-5D96-43DF-8F45-3B439713D6A9}" type="slidenum">
              <a:rPr lang="id-ID" altLang="zh-CN"/>
              <a:pPr/>
              <a:t>‹#›</a:t>
            </a:fld>
            <a:endParaRPr lang="id-ID" altLang="zh-CN"/>
          </a:p>
        </p:txBody>
      </p:sp>
    </p:spTree>
    <p:extLst>
      <p:ext uri="{BB962C8B-B14F-4D97-AF65-F5344CB8AC3E}">
        <p14:creationId xmlns:p14="http://schemas.microsoft.com/office/powerpoint/2010/main" val="116463730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787C0402-E689-4207-976A-00718C752C51}" type="slidenum">
              <a:rPr lang="id-ID" altLang="zh-CN"/>
              <a:pPr/>
              <a:t>‹#›</a:t>
            </a:fld>
            <a:endParaRPr lang="id-ID" altLang="zh-CN"/>
          </a:p>
        </p:txBody>
      </p:sp>
    </p:spTree>
    <p:extLst>
      <p:ext uri="{BB962C8B-B14F-4D97-AF65-F5344CB8AC3E}">
        <p14:creationId xmlns:p14="http://schemas.microsoft.com/office/powerpoint/2010/main" val="231090939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id-ID" altLang="zh-CN"/>
          </a:p>
        </p:txBody>
      </p:sp>
      <p:sp>
        <p:nvSpPr>
          <p:cNvPr id="8" name="Footer Placeholder 7"/>
          <p:cNvSpPr>
            <a:spLocks noGrp="1"/>
          </p:cNvSpPr>
          <p:nvPr>
            <p:ph type="ftr" sz="quarter" idx="11"/>
          </p:nvPr>
        </p:nvSpPr>
        <p:spPr/>
        <p:txBody>
          <a:bodyPr/>
          <a:lstStyle>
            <a:lvl1pPr>
              <a:defRPr/>
            </a:lvl1pPr>
          </a:lstStyle>
          <a:p>
            <a:endParaRPr lang="id-ID" altLang="zh-CN"/>
          </a:p>
        </p:txBody>
      </p:sp>
      <p:sp>
        <p:nvSpPr>
          <p:cNvPr id="9" name="Slide Number Placeholder 8"/>
          <p:cNvSpPr>
            <a:spLocks noGrp="1"/>
          </p:cNvSpPr>
          <p:nvPr>
            <p:ph type="sldNum" sz="quarter" idx="12"/>
          </p:nvPr>
        </p:nvSpPr>
        <p:spPr/>
        <p:txBody>
          <a:bodyPr/>
          <a:lstStyle>
            <a:lvl1pPr>
              <a:defRPr/>
            </a:lvl1pPr>
          </a:lstStyle>
          <a:p>
            <a:fld id="{E9425F55-0951-4764-99FE-80E6F1ABAE94}" type="slidenum">
              <a:rPr lang="id-ID" altLang="zh-CN"/>
              <a:pPr/>
              <a:t>‹#›</a:t>
            </a:fld>
            <a:endParaRPr lang="id-ID" altLang="zh-CN"/>
          </a:p>
        </p:txBody>
      </p:sp>
    </p:spTree>
    <p:extLst>
      <p:ext uri="{BB962C8B-B14F-4D97-AF65-F5344CB8AC3E}">
        <p14:creationId xmlns:p14="http://schemas.microsoft.com/office/powerpoint/2010/main" val="120165907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id-ID" altLang="zh-CN"/>
          </a:p>
        </p:txBody>
      </p:sp>
      <p:sp>
        <p:nvSpPr>
          <p:cNvPr id="4" name="Footer Placeholder 3"/>
          <p:cNvSpPr>
            <a:spLocks noGrp="1"/>
          </p:cNvSpPr>
          <p:nvPr>
            <p:ph type="ftr" sz="quarter" idx="11"/>
          </p:nvPr>
        </p:nvSpPr>
        <p:spPr/>
        <p:txBody>
          <a:bodyPr/>
          <a:lstStyle>
            <a:lvl1pPr>
              <a:defRPr/>
            </a:lvl1pPr>
          </a:lstStyle>
          <a:p>
            <a:endParaRPr lang="id-ID" altLang="zh-CN"/>
          </a:p>
        </p:txBody>
      </p:sp>
      <p:sp>
        <p:nvSpPr>
          <p:cNvPr id="5" name="Slide Number Placeholder 4"/>
          <p:cNvSpPr>
            <a:spLocks noGrp="1"/>
          </p:cNvSpPr>
          <p:nvPr>
            <p:ph type="sldNum" sz="quarter" idx="12"/>
          </p:nvPr>
        </p:nvSpPr>
        <p:spPr/>
        <p:txBody>
          <a:bodyPr/>
          <a:lstStyle>
            <a:lvl1pPr>
              <a:defRPr/>
            </a:lvl1pPr>
          </a:lstStyle>
          <a:p>
            <a:fld id="{CFEECCC2-C687-456E-98D4-4B6C25E80BE0}" type="slidenum">
              <a:rPr lang="id-ID" altLang="zh-CN"/>
              <a:pPr/>
              <a:t>‹#›</a:t>
            </a:fld>
            <a:endParaRPr lang="id-ID" altLang="zh-CN"/>
          </a:p>
        </p:txBody>
      </p:sp>
    </p:spTree>
    <p:extLst>
      <p:ext uri="{BB962C8B-B14F-4D97-AF65-F5344CB8AC3E}">
        <p14:creationId xmlns:p14="http://schemas.microsoft.com/office/powerpoint/2010/main" val="228292921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id-ID" altLang="zh-CN"/>
          </a:p>
        </p:txBody>
      </p:sp>
      <p:sp>
        <p:nvSpPr>
          <p:cNvPr id="3" name="Footer Placeholder 2"/>
          <p:cNvSpPr>
            <a:spLocks noGrp="1"/>
          </p:cNvSpPr>
          <p:nvPr>
            <p:ph type="ftr" sz="quarter" idx="11"/>
          </p:nvPr>
        </p:nvSpPr>
        <p:spPr/>
        <p:txBody>
          <a:bodyPr/>
          <a:lstStyle>
            <a:lvl1pPr>
              <a:defRPr/>
            </a:lvl1pPr>
          </a:lstStyle>
          <a:p>
            <a:endParaRPr lang="id-ID" altLang="zh-CN"/>
          </a:p>
        </p:txBody>
      </p:sp>
      <p:sp>
        <p:nvSpPr>
          <p:cNvPr id="4" name="Slide Number Placeholder 3"/>
          <p:cNvSpPr>
            <a:spLocks noGrp="1"/>
          </p:cNvSpPr>
          <p:nvPr>
            <p:ph type="sldNum" sz="quarter" idx="12"/>
          </p:nvPr>
        </p:nvSpPr>
        <p:spPr/>
        <p:txBody>
          <a:bodyPr/>
          <a:lstStyle>
            <a:lvl1pPr>
              <a:defRPr/>
            </a:lvl1pPr>
          </a:lstStyle>
          <a:p>
            <a:fld id="{FA78B19E-6E89-4A53-825F-D30CD08338A0}" type="slidenum">
              <a:rPr lang="id-ID" altLang="zh-CN"/>
              <a:pPr/>
              <a:t>‹#›</a:t>
            </a:fld>
            <a:endParaRPr lang="id-ID" altLang="zh-CN"/>
          </a:p>
        </p:txBody>
      </p:sp>
    </p:spTree>
    <p:extLst>
      <p:ext uri="{BB962C8B-B14F-4D97-AF65-F5344CB8AC3E}">
        <p14:creationId xmlns:p14="http://schemas.microsoft.com/office/powerpoint/2010/main" val="328049193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04BC6C87-C9DD-4E97-BCEB-52B0F9524298}" type="slidenum">
              <a:rPr lang="id-ID" altLang="zh-CN"/>
              <a:pPr/>
              <a:t>‹#›</a:t>
            </a:fld>
            <a:endParaRPr lang="id-ID" altLang="zh-CN"/>
          </a:p>
        </p:txBody>
      </p:sp>
    </p:spTree>
    <p:extLst>
      <p:ext uri="{BB962C8B-B14F-4D97-AF65-F5344CB8AC3E}">
        <p14:creationId xmlns:p14="http://schemas.microsoft.com/office/powerpoint/2010/main" val="267291005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7B66BC0B-D1AF-46A5-8B33-7B116203EC27}" type="slidenum">
              <a:rPr lang="id-ID" altLang="zh-CN"/>
              <a:pPr/>
              <a:t>‹#›</a:t>
            </a:fld>
            <a:endParaRPr lang="id-ID" altLang="zh-CN"/>
          </a:p>
        </p:txBody>
      </p:sp>
    </p:spTree>
    <p:extLst>
      <p:ext uri="{BB962C8B-B14F-4D97-AF65-F5344CB8AC3E}">
        <p14:creationId xmlns:p14="http://schemas.microsoft.com/office/powerpoint/2010/main" val="18389725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76E125F9-B614-4928-8D95-FD33C9A533F2}" type="slidenum">
              <a:rPr lang="id-ID" altLang="zh-CN"/>
              <a:pPr/>
              <a:t>‹#›</a:t>
            </a:fld>
            <a:endParaRPr lang="id-ID" altLang="zh-CN"/>
          </a:p>
        </p:txBody>
      </p:sp>
    </p:spTree>
    <p:extLst>
      <p:ext uri="{BB962C8B-B14F-4D97-AF65-F5344CB8AC3E}">
        <p14:creationId xmlns:p14="http://schemas.microsoft.com/office/powerpoint/2010/main" val="98453630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FCD3B06A-10D0-4500-8352-34C59BBE31B7}" type="slidenum">
              <a:rPr lang="id-ID" altLang="zh-CN"/>
              <a:pPr/>
              <a:t>‹#›</a:t>
            </a:fld>
            <a:endParaRPr lang="id-ID" altLang="zh-CN"/>
          </a:p>
        </p:txBody>
      </p:sp>
    </p:spTree>
    <p:extLst>
      <p:ext uri="{BB962C8B-B14F-4D97-AF65-F5344CB8AC3E}">
        <p14:creationId xmlns:p14="http://schemas.microsoft.com/office/powerpoint/2010/main" val="3096005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Slide Number Placeholder 3"/>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B0E2D500-5490-4F95-97D3-526427C17C76}" type="slidenum">
              <a:rPr lang="zh-CN" altLang="en-US"/>
              <a:pPr/>
              <a:t>‹#›</a:t>
            </a:fld>
            <a:endParaRPr lang="en-US"/>
          </a:p>
        </p:txBody>
      </p:sp>
    </p:spTree>
    <p:extLst>
      <p:ext uri="{BB962C8B-B14F-4D97-AF65-F5344CB8AC3E}">
        <p14:creationId xmlns:p14="http://schemas.microsoft.com/office/powerpoint/2010/main" val="159288484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05E9A1B6-4455-4C02-805B-8012EEF92D97}" type="slidenum">
              <a:rPr lang="id-ID" altLang="zh-CN"/>
              <a:pPr/>
              <a:t>‹#›</a:t>
            </a:fld>
            <a:endParaRPr lang="id-ID" altLang="zh-CN"/>
          </a:p>
        </p:txBody>
      </p:sp>
    </p:spTree>
    <p:extLst>
      <p:ext uri="{BB962C8B-B14F-4D97-AF65-F5344CB8AC3E}">
        <p14:creationId xmlns:p14="http://schemas.microsoft.com/office/powerpoint/2010/main" val="87703905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934C517F-8D54-4E27-941F-84EDE96C4CD3}" type="slidenum">
              <a:rPr lang="id-ID" altLang="zh-CN"/>
              <a:pPr/>
              <a:t>‹#›</a:t>
            </a:fld>
            <a:endParaRPr lang="id-ID" altLang="zh-CN"/>
          </a:p>
        </p:txBody>
      </p:sp>
    </p:spTree>
    <p:extLst>
      <p:ext uri="{BB962C8B-B14F-4D97-AF65-F5344CB8AC3E}">
        <p14:creationId xmlns:p14="http://schemas.microsoft.com/office/powerpoint/2010/main" val="162399513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54286541-EBEB-4E99-B888-AE1C40F987A3}" type="slidenum">
              <a:rPr lang="id-ID" altLang="zh-CN"/>
              <a:pPr/>
              <a:t>‹#›</a:t>
            </a:fld>
            <a:endParaRPr lang="id-ID" altLang="zh-CN"/>
          </a:p>
        </p:txBody>
      </p:sp>
    </p:spTree>
    <p:extLst>
      <p:ext uri="{BB962C8B-B14F-4D97-AF65-F5344CB8AC3E}">
        <p14:creationId xmlns:p14="http://schemas.microsoft.com/office/powerpoint/2010/main" val="215164094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47993308-E6DE-4248-A717-3B94F83E5CEC}" type="slidenum">
              <a:rPr lang="id-ID" altLang="zh-CN"/>
              <a:pPr/>
              <a:t>‹#›</a:t>
            </a:fld>
            <a:endParaRPr lang="id-ID" altLang="zh-CN"/>
          </a:p>
        </p:txBody>
      </p:sp>
    </p:spTree>
    <p:extLst>
      <p:ext uri="{BB962C8B-B14F-4D97-AF65-F5344CB8AC3E}">
        <p14:creationId xmlns:p14="http://schemas.microsoft.com/office/powerpoint/2010/main" val="124213547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id-ID" altLang="zh-CN"/>
          </a:p>
        </p:txBody>
      </p:sp>
      <p:sp>
        <p:nvSpPr>
          <p:cNvPr id="8" name="Footer Placeholder 7"/>
          <p:cNvSpPr>
            <a:spLocks noGrp="1"/>
          </p:cNvSpPr>
          <p:nvPr>
            <p:ph type="ftr" sz="quarter" idx="11"/>
          </p:nvPr>
        </p:nvSpPr>
        <p:spPr/>
        <p:txBody>
          <a:bodyPr/>
          <a:lstStyle>
            <a:lvl1pPr>
              <a:defRPr/>
            </a:lvl1pPr>
          </a:lstStyle>
          <a:p>
            <a:endParaRPr lang="id-ID" altLang="zh-CN"/>
          </a:p>
        </p:txBody>
      </p:sp>
      <p:sp>
        <p:nvSpPr>
          <p:cNvPr id="9" name="Slide Number Placeholder 8"/>
          <p:cNvSpPr>
            <a:spLocks noGrp="1"/>
          </p:cNvSpPr>
          <p:nvPr>
            <p:ph type="sldNum" sz="quarter" idx="12"/>
          </p:nvPr>
        </p:nvSpPr>
        <p:spPr/>
        <p:txBody>
          <a:bodyPr/>
          <a:lstStyle>
            <a:lvl1pPr>
              <a:defRPr/>
            </a:lvl1pPr>
          </a:lstStyle>
          <a:p>
            <a:fld id="{E6B06D25-50D2-4860-B68A-695C61432665}" type="slidenum">
              <a:rPr lang="id-ID" altLang="zh-CN"/>
              <a:pPr/>
              <a:t>‹#›</a:t>
            </a:fld>
            <a:endParaRPr lang="id-ID" altLang="zh-CN"/>
          </a:p>
        </p:txBody>
      </p:sp>
    </p:spTree>
    <p:extLst>
      <p:ext uri="{BB962C8B-B14F-4D97-AF65-F5344CB8AC3E}">
        <p14:creationId xmlns:p14="http://schemas.microsoft.com/office/powerpoint/2010/main" val="3386648956"/>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id-ID" altLang="zh-CN"/>
          </a:p>
        </p:txBody>
      </p:sp>
      <p:sp>
        <p:nvSpPr>
          <p:cNvPr id="4" name="Footer Placeholder 3"/>
          <p:cNvSpPr>
            <a:spLocks noGrp="1"/>
          </p:cNvSpPr>
          <p:nvPr>
            <p:ph type="ftr" sz="quarter" idx="11"/>
          </p:nvPr>
        </p:nvSpPr>
        <p:spPr/>
        <p:txBody>
          <a:bodyPr/>
          <a:lstStyle>
            <a:lvl1pPr>
              <a:defRPr/>
            </a:lvl1pPr>
          </a:lstStyle>
          <a:p>
            <a:endParaRPr lang="id-ID" altLang="zh-CN"/>
          </a:p>
        </p:txBody>
      </p:sp>
      <p:sp>
        <p:nvSpPr>
          <p:cNvPr id="5" name="Slide Number Placeholder 4"/>
          <p:cNvSpPr>
            <a:spLocks noGrp="1"/>
          </p:cNvSpPr>
          <p:nvPr>
            <p:ph type="sldNum" sz="quarter" idx="12"/>
          </p:nvPr>
        </p:nvSpPr>
        <p:spPr/>
        <p:txBody>
          <a:bodyPr/>
          <a:lstStyle>
            <a:lvl1pPr>
              <a:defRPr/>
            </a:lvl1pPr>
          </a:lstStyle>
          <a:p>
            <a:fld id="{8DF30661-0040-43B7-B89B-134DCDE1B96D}" type="slidenum">
              <a:rPr lang="id-ID" altLang="zh-CN"/>
              <a:pPr/>
              <a:t>‹#›</a:t>
            </a:fld>
            <a:endParaRPr lang="id-ID" altLang="zh-CN"/>
          </a:p>
        </p:txBody>
      </p:sp>
    </p:spTree>
    <p:extLst>
      <p:ext uri="{BB962C8B-B14F-4D97-AF65-F5344CB8AC3E}">
        <p14:creationId xmlns:p14="http://schemas.microsoft.com/office/powerpoint/2010/main" val="127044950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id-ID" altLang="zh-CN"/>
          </a:p>
        </p:txBody>
      </p:sp>
      <p:sp>
        <p:nvSpPr>
          <p:cNvPr id="3" name="Footer Placeholder 2"/>
          <p:cNvSpPr>
            <a:spLocks noGrp="1"/>
          </p:cNvSpPr>
          <p:nvPr>
            <p:ph type="ftr" sz="quarter" idx="11"/>
          </p:nvPr>
        </p:nvSpPr>
        <p:spPr/>
        <p:txBody>
          <a:bodyPr/>
          <a:lstStyle>
            <a:lvl1pPr>
              <a:defRPr/>
            </a:lvl1pPr>
          </a:lstStyle>
          <a:p>
            <a:endParaRPr lang="id-ID" altLang="zh-CN"/>
          </a:p>
        </p:txBody>
      </p:sp>
      <p:sp>
        <p:nvSpPr>
          <p:cNvPr id="4" name="Slide Number Placeholder 3"/>
          <p:cNvSpPr>
            <a:spLocks noGrp="1"/>
          </p:cNvSpPr>
          <p:nvPr>
            <p:ph type="sldNum" sz="quarter" idx="12"/>
          </p:nvPr>
        </p:nvSpPr>
        <p:spPr/>
        <p:txBody>
          <a:bodyPr/>
          <a:lstStyle>
            <a:lvl1pPr>
              <a:defRPr/>
            </a:lvl1pPr>
          </a:lstStyle>
          <a:p>
            <a:fld id="{B71A990C-C84B-434B-83C0-128A5FC8D728}" type="slidenum">
              <a:rPr lang="id-ID" altLang="zh-CN"/>
              <a:pPr/>
              <a:t>‹#›</a:t>
            </a:fld>
            <a:endParaRPr lang="id-ID" altLang="zh-CN"/>
          </a:p>
        </p:txBody>
      </p:sp>
    </p:spTree>
    <p:extLst>
      <p:ext uri="{BB962C8B-B14F-4D97-AF65-F5344CB8AC3E}">
        <p14:creationId xmlns:p14="http://schemas.microsoft.com/office/powerpoint/2010/main" val="224483844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7483CEC4-CA6F-4B19-A33A-E914F1E52D10}" type="slidenum">
              <a:rPr lang="id-ID" altLang="zh-CN"/>
              <a:pPr/>
              <a:t>‹#›</a:t>
            </a:fld>
            <a:endParaRPr lang="id-ID" altLang="zh-CN"/>
          </a:p>
        </p:txBody>
      </p:sp>
    </p:spTree>
    <p:extLst>
      <p:ext uri="{BB962C8B-B14F-4D97-AF65-F5344CB8AC3E}">
        <p14:creationId xmlns:p14="http://schemas.microsoft.com/office/powerpoint/2010/main" val="369848691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078A8FAA-D6DC-4A55-8ED6-81B35995E766}" type="slidenum">
              <a:rPr lang="id-ID" altLang="zh-CN"/>
              <a:pPr/>
              <a:t>‹#›</a:t>
            </a:fld>
            <a:endParaRPr lang="id-ID" altLang="zh-CN"/>
          </a:p>
        </p:txBody>
      </p:sp>
    </p:spTree>
    <p:extLst>
      <p:ext uri="{BB962C8B-B14F-4D97-AF65-F5344CB8AC3E}">
        <p14:creationId xmlns:p14="http://schemas.microsoft.com/office/powerpoint/2010/main" val="279130371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E9AC9CCF-6484-4E75-B36A-9CD123FC2278}" type="slidenum">
              <a:rPr lang="id-ID" altLang="zh-CN"/>
              <a:pPr/>
              <a:t>‹#›</a:t>
            </a:fld>
            <a:endParaRPr lang="id-ID" altLang="zh-CN"/>
          </a:p>
        </p:txBody>
      </p:sp>
    </p:spTree>
    <p:extLst>
      <p:ext uri="{BB962C8B-B14F-4D97-AF65-F5344CB8AC3E}">
        <p14:creationId xmlns:p14="http://schemas.microsoft.com/office/powerpoint/2010/main" val="32291715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315913"/>
            <a:ext cx="2734733" cy="581025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24418" y="315913"/>
            <a:ext cx="8005233" cy="5810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Slide Number Placeholder 3"/>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B8F40F98-FCAA-4A88-A372-16EA7BF3994C}" type="slidenum">
              <a:rPr lang="zh-CN" altLang="en-US"/>
              <a:pPr/>
              <a:t>‹#›</a:t>
            </a:fld>
            <a:endParaRPr lang="en-US"/>
          </a:p>
        </p:txBody>
      </p:sp>
    </p:spTree>
    <p:extLst>
      <p:ext uri="{BB962C8B-B14F-4D97-AF65-F5344CB8AC3E}">
        <p14:creationId xmlns:p14="http://schemas.microsoft.com/office/powerpoint/2010/main" val="140377393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BA2F5D79-00D1-4024-B3B2-CD310F930181}" type="slidenum">
              <a:rPr lang="id-ID" altLang="zh-CN"/>
              <a:pPr/>
              <a:t>‹#›</a:t>
            </a:fld>
            <a:endParaRPr lang="id-ID" altLang="zh-CN"/>
          </a:p>
        </p:txBody>
      </p:sp>
    </p:spTree>
    <p:extLst>
      <p:ext uri="{BB962C8B-B14F-4D97-AF65-F5344CB8AC3E}">
        <p14:creationId xmlns:p14="http://schemas.microsoft.com/office/powerpoint/2010/main" val="4270956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fld id="{CA975C35-77E5-4B40-A099-A72FF47811DE}" type="datetimeFigureOut">
              <a:rPr lang="zh-CN" altLang="en-US"/>
              <a:pPr/>
              <a:t>2017/11/12</a:t>
            </a:fld>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731D3C85-9EA3-4A88-934D-37E80CB79930}" type="slidenum">
              <a:rPr lang="id-ID" altLang="zh-CN"/>
              <a:pPr/>
              <a:t>‹#›</a:t>
            </a:fld>
            <a:endParaRPr lang="id-ID" altLang="zh-CN"/>
          </a:p>
        </p:txBody>
      </p:sp>
    </p:spTree>
    <p:extLst>
      <p:ext uri="{BB962C8B-B14F-4D97-AF65-F5344CB8AC3E}">
        <p14:creationId xmlns:p14="http://schemas.microsoft.com/office/powerpoint/2010/main" val="25322936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48BC4966-A2B6-4712-A1FE-1813FF0C1FFF}" type="datetimeFigureOut">
              <a:rPr lang="zh-CN" altLang="en-US"/>
              <a:pPr/>
              <a:t>2017/11/12</a:t>
            </a:fld>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4CF3D0A1-38A0-467A-9605-178573CF0DE3}" type="slidenum">
              <a:rPr lang="id-ID" altLang="zh-CN"/>
              <a:pPr/>
              <a:t>‹#›</a:t>
            </a:fld>
            <a:endParaRPr lang="id-ID" altLang="zh-CN"/>
          </a:p>
        </p:txBody>
      </p:sp>
    </p:spTree>
    <p:extLst>
      <p:ext uri="{BB962C8B-B14F-4D97-AF65-F5344CB8AC3E}">
        <p14:creationId xmlns:p14="http://schemas.microsoft.com/office/powerpoint/2010/main" val="2501096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B7B09AB-00FB-46A7-BAD9-02A74D951D4F}" type="datetimeFigureOut">
              <a:rPr lang="zh-CN" altLang="en-US"/>
              <a:pPr/>
              <a:t>2017/11/12</a:t>
            </a:fld>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B422CF8F-064D-45B3-A5E3-71BF11D70D63}" type="slidenum">
              <a:rPr lang="id-ID" altLang="zh-CN"/>
              <a:pPr/>
              <a:t>‹#›</a:t>
            </a:fld>
            <a:endParaRPr lang="id-ID" altLang="zh-CN"/>
          </a:p>
        </p:txBody>
      </p:sp>
    </p:spTree>
    <p:extLst>
      <p:ext uri="{BB962C8B-B14F-4D97-AF65-F5344CB8AC3E}">
        <p14:creationId xmlns:p14="http://schemas.microsoft.com/office/powerpoint/2010/main" val="880795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fld id="{B4FD1F74-CA25-49D7-89E5-1FCA0F55DB7D}" type="datetimeFigureOut">
              <a:rPr lang="zh-CN" altLang="en-US"/>
              <a:pPr/>
              <a:t>2017/11/12</a:t>
            </a:fld>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CD73413A-CE49-4A41-B45E-D38BFACA6E8E}" type="slidenum">
              <a:rPr lang="id-ID" altLang="zh-CN"/>
              <a:pPr/>
              <a:t>‹#›</a:t>
            </a:fld>
            <a:endParaRPr lang="id-ID" altLang="zh-CN"/>
          </a:p>
        </p:txBody>
      </p:sp>
    </p:spTree>
    <p:extLst>
      <p:ext uri="{BB962C8B-B14F-4D97-AF65-F5344CB8AC3E}">
        <p14:creationId xmlns:p14="http://schemas.microsoft.com/office/powerpoint/2010/main" val="171677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fld id="{C61F7525-382D-47C6-905F-730C351B4BC4}" type="datetimeFigureOut">
              <a:rPr lang="zh-CN" altLang="en-US"/>
              <a:pPr/>
              <a:t>2017/11/12</a:t>
            </a:fld>
            <a:endParaRPr lang="id-ID" altLang="zh-CN"/>
          </a:p>
        </p:txBody>
      </p:sp>
      <p:sp>
        <p:nvSpPr>
          <p:cNvPr id="8" name="Footer Placeholder 7"/>
          <p:cNvSpPr>
            <a:spLocks noGrp="1"/>
          </p:cNvSpPr>
          <p:nvPr>
            <p:ph type="ftr" sz="quarter" idx="11"/>
          </p:nvPr>
        </p:nvSpPr>
        <p:spPr/>
        <p:txBody>
          <a:bodyPr/>
          <a:lstStyle>
            <a:lvl1pPr>
              <a:defRPr/>
            </a:lvl1pPr>
          </a:lstStyle>
          <a:p>
            <a:endParaRPr lang="id-ID" altLang="zh-CN"/>
          </a:p>
        </p:txBody>
      </p:sp>
      <p:sp>
        <p:nvSpPr>
          <p:cNvPr id="9" name="Slide Number Placeholder 8"/>
          <p:cNvSpPr>
            <a:spLocks noGrp="1"/>
          </p:cNvSpPr>
          <p:nvPr>
            <p:ph type="sldNum" sz="quarter" idx="12"/>
          </p:nvPr>
        </p:nvSpPr>
        <p:spPr/>
        <p:txBody>
          <a:bodyPr/>
          <a:lstStyle>
            <a:lvl1pPr>
              <a:defRPr/>
            </a:lvl1pPr>
          </a:lstStyle>
          <a:p>
            <a:fld id="{73C4366A-427E-461B-AC36-AABBFBD024FF}" type="slidenum">
              <a:rPr lang="id-ID" altLang="zh-CN"/>
              <a:pPr/>
              <a:t>‹#›</a:t>
            </a:fld>
            <a:endParaRPr lang="id-ID" altLang="zh-CN"/>
          </a:p>
        </p:txBody>
      </p:sp>
    </p:spTree>
    <p:extLst>
      <p:ext uri="{BB962C8B-B14F-4D97-AF65-F5344CB8AC3E}">
        <p14:creationId xmlns:p14="http://schemas.microsoft.com/office/powerpoint/2010/main" val="8254977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fld id="{E6A5A5D0-F1F8-4DBA-A96D-965AF82ED1F0}" type="datetimeFigureOut">
              <a:rPr lang="zh-CN" altLang="en-US"/>
              <a:pPr/>
              <a:t>2017/11/12</a:t>
            </a:fld>
            <a:endParaRPr lang="id-ID" altLang="zh-CN"/>
          </a:p>
        </p:txBody>
      </p:sp>
      <p:sp>
        <p:nvSpPr>
          <p:cNvPr id="4" name="Footer Placeholder 3"/>
          <p:cNvSpPr>
            <a:spLocks noGrp="1"/>
          </p:cNvSpPr>
          <p:nvPr>
            <p:ph type="ftr" sz="quarter" idx="11"/>
          </p:nvPr>
        </p:nvSpPr>
        <p:spPr/>
        <p:txBody>
          <a:bodyPr/>
          <a:lstStyle>
            <a:lvl1pPr>
              <a:defRPr/>
            </a:lvl1pPr>
          </a:lstStyle>
          <a:p>
            <a:endParaRPr lang="id-ID" altLang="zh-CN"/>
          </a:p>
        </p:txBody>
      </p:sp>
      <p:sp>
        <p:nvSpPr>
          <p:cNvPr id="5" name="Slide Number Placeholder 4"/>
          <p:cNvSpPr>
            <a:spLocks noGrp="1"/>
          </p:cNvSpPr>
          <p:nvPr>
            <p:ph type="sldNum" sz="quarter" idx="12"/>
          </p:nvPr>
        </p:nvSpPr>
        <p:spPr/>
        <p:txBody>
          <a:bodyPr/>
          <a:lstStyle>
            <a:lvl1pPr>
              <a:defRPr/>
            </a:lvl1pPr>
          </a:lstStyle>
          <a:p>
            <a:fld id="{EC83F34D-3E3B-43FC-A0FB-0CF79F03D001}" type="slidenum">
              <a:rPr lang="id-ID" altLang="zh-CN"/>
              <a:pPr/>
              <a:t>‹#›</a:t>
            </a:fld>
            <a:endParaRPr lang="id-ID" altLang="zh-CN"/>
          </a:p>
        </p:txBody>
      </p:sp>
    </p:spTree>
    <p:extLst>
      <p:ext uri="{BB962C8B-B14F-4D97-AF65-F5344CB8AC3E}">
        <p14:creationId xmlns:p14="http://schemas.microsoft.com/office/powerpoint/2010/main" val="26484043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1FBC04A-32C2-46BC-AEDA-61DC16B9C475}" type="datetimeFigureOut">
              <a:rPr lang="zh-CN" altLang="en-US"/>
              <a:pPr/>
              <a:t>2017/11/12</a:t>
            </a:fld>
            <a:endParaRPr lang="id-ID" altLang="zh-CN"/>
          </a:p>
        </p:txBody>
      </p:sp>
      <p:sp>
        <p:nvSpPr>
          <p:cNvPr id="3" name="Footer Placeholder 2"/>
          <p:cNvSpPr>
            <a:spLocks noGrp="1"/>
          </p:cNvSpPr>
          <p:nvPr>
            <p:ph type="ftr" sz="quarter" idx="11"/>
          </p:nvPr>
        </p:nvSpPr>
        <p:spPr/>
        <p:txBody>
          <a:bodyPr/>
          <a:lstStyle>
            <a:lvl1pPr>
              <a:defRPr/>
            </a:lvl1pPr>
          </a:lstStyle>
          <a:p>
            <a:endParaRPr lang="id-ID" altLang="zh-CN"/>
          </a:p>
        </p:txBody>
      </p:sp>
      <p:sp>
        <p:nvSpPr>
          <p:cNvPr id="4" name="Slide Number Placeholder 3"/>
          <p:cNvSpPr>
            <a:spLocks noGrp="1"/>
          </p:cNvSpPr>
          <p:nvPr>
            <p:ph type="sldNum" sz="quarter" idx="12"/>
          </p:nvPr>
        </p:nvSpPr>
        <p:spPr/>
        <p:txBody>
          <a:bodyPr/>
          <a:lstStyle>
            <a:lvl1pPr>
              <a:defRPr/>
            </a:lvl1pPr>
          </a:lstStyle>
          <a:p>
            <a:fld id="{31B184AE-875F-4CDC-9C6E-4507F90572F9}" type="slidenum">
              <a:rPr lang="id-ID" altLang="zh-CN"/>
              <a:pPr/>
              <a:t>‹#›</a:t>
            </a:fld>
            <a:endParaRPr lang="id-ID" altLang="zh-CN"/>
          </a:p>
        </p:txBody>
      </p:sp>
    </p:spTree>
    <p:extLst>
      <p:ext uri="{BB962C8B-B14F-4D97-AF65-F5344CB8AC3E}">
        <p14:creationId xmlns:p14="http://schemas.microsoft.com/office/powerpoint/2010/main" val="319518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629755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2927116-30AB-4307-8D09-824781788300}" type="datetimeFigureOut">
              <a:rPr lang="zh-CN" altLang="en-US"/>
              <a:pPr/>
              <a:t>2017/11/12</a:t>
            </a:fld>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9EE93E02-D202-493E-BF97-97906F5E10C9}" type="slidenum">
              <a:rPr lang="id-ID" altLang="zh-CN"/>
              <a:pPr/>
              <a:t>‹#›</a:t>
            </a:fld>
            <a:endParaRPr lang="id-ID" altLang="zh-CN"/>
          </a:p>
        </p:txBody>
      </p:sp>
    </p:spTree>
    <p:extLst>
      <p:ext uri="{BB962C8B-B14F-4D97-AF65-F5344CB8AC3E}">
        <p14:creationId xmlns:p14="http://schemas.microsoft.com/office/powerpoint/2010/main" val="3554910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0D57452-793F-4666-B8F3-3C50096D5CCB}" type="datetimeFigureOut">
              <a:rPr lang="zh-CN" altLang="en-US"/>
              <a:pPr/>
              <a:t>2017/11/12</a:t>
            </a:fld>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E001E8E6-632B-44D6-810F-6F44CE2FD358}" type="slidenum">
              <a:rPr lang="id-ID" altLang="zh-CN"/>
              <a:pPr/>
              <a:t>‹#›</a:t>
            </a:fld>
            <a:endParaRPr lang="id-ID" altLang="zh-CN"/>
          </a:p>
        </p:txBody>
      </p:sp>
    </p:spTree>
    <p:extLst>
      <p:ext uri="{BB962C8B-B14F-4D97-AF65-F5344CB8AC3E}">
        <p14:creationId xmlns:p14="http://schemas.microsoft.com/office/powerpoint/2010/main" val="25630442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4690D4AD-80A7-40BC-A582-15A28F6C62FD}" type="datetimeFigureOut">
              <a:rPr lang="zh-CN" altLang="en-US"/>
              <a:pPr/>
              <a:t>2017/11/12</a:t>
            </a:fld>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C0E076DA-7A52-4B72-A089-44B40144981F}" type="slidenum">
              <a:rPr lang="id-ID" altLang="zh-CN"/>
              <a:pPr/>
              <a:t>‹#›</a:t>
            </a:fld>
            <a:endParaRPr lang="id-ID" altLang="zh-CN"/>
          </a:p>
        </p:txBody>
      </p:sp>
    </p:spTree>
    <p:extLst>
      <p:ext uri="{BB962C8B-B14F-4D97-AF65-F5344CB8AC3E}">
        <p14:creationId xmlns:p14="http://schemas.microsoft.com/office/powerpoint/2010/main" val="17878770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DEB853BE-311B-446D-BF30-32C0FBD0EEB4}" type="datetimeFigureOut">
              <a:rPr lang="zh-CN" altLang="en-US"/>
              <a:pPr/>
              <a:t>2017/11/12</a:t>
            </a:fld>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C1A0DFAB-9093-4DE1-BDC0-A81A9664074B}" type="slidenum">
              <a:rPr lang="id-ID" altLang="zh-CN"/>
              <a:pPr/>
              <a:t>‹#›</a:t>
            </a:fld>
            <a:endParaRPr lang="id-ID" altLang="zh-CN"/>
          </a:p>
        </p:txBody>
      </p:sp>
    </p:spTree>
    <p:extLst>
      <p:ext uri="{BB962C8B-B14F-4D97-AF65-F5344CB8AC3E}">
        <p14:creationId xmlns:p14="http://schemas.microsoft.com/office/powerpoint/2010/main" val="1172970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fld id="{0AC95A42-A380-4293-AA6C-3F95C130C0BE}" type="datetime1">
              <a:rPr lang="id-ID" altLang="en-US"/>
              <a:pPr/>
              <a:t>12/11/2017</a:t>
            </a:fld>
            <a:endParaRPr lang="zh-CN" alt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BFB6DF8F-EB0D-4615-916D-19439687066A}" type="slidenum">
              <a:rPr lang="id-ID" altLang="en-US"/>
              <a:pPr/>
              <a:t>‹#›</a:t>
            </a:fld>
            <a:endParaRPr lang="zh-CN" altLang="en-US" sz="1800">
              <a:solidFill>
                <a:schemeClr val="tx1"/>
              </a:solidFill>
            </a:endParaRPr>
          </a:p>
        </p:txBody>
      </p:sp>
    </p:spTree>
    <p:extLst>
      <p:ext uri="{BB962C8B-B14F-4D97-AF65-F5344CB8AC3E}">
        <p14:creationId xmlns:p14="http://schemas.microsoft.com/office/powerpoint/2010/main" val="38549853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0AC95A42-A380-4293-AA6C-3F95C130C0BE}" type="datetime1">
              <a:rPr lang="id-ID" altLang="en-US"/>
              <a:pPr/>
              <a:t>12/11/2017</a:t>
            </a:fld>
            <a:endParaRPr lang="zh-CN" alt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F951DA01-81AC-4E92-839C-0B6632512673}" type="slidenum">
              <a:rPr lang="id-ID" altLang="en-US"/>
              <a:pPr/>
              <a:t>‹#›</a:t>
            </a:fld>
            <a:endParaRPr lang="zh-CN" altLang="en-US" sz="1800">
              <a:solidFill>
                <a:schemeClr val="tx1"/>
              </a:solidFill>
            </a:endParaRPr>
          </a:p>
        </p:txBody>
      </p:sp>
    </p:spTree>
    <p:extLst>
      <p:ext uri="{BB962C8B-B14F-4D97-AF65-F5344CB8AC3E}">
        <p14:creationId xmlns:p14="http://schemas.microsoft.com/office/powerpoint/2010/main" val="3502532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AC95A42-A380-4293-AA6C-3F95C130C0BE}" type="datetime1">
              <a:rPr lang="id-ID" altLang="en-US"/>
              <a:pPr/>
              <a:t>12/11/2017</a:t>
            </a:fld>
            <a:endParaRPr lang="zh-CN" alt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F854D97B-2CDE-4F2A-93AB-470A1D3310C6}" type="slidenum">
              <a:rPr lang="id-ID" altLang="en-US"/>
              <a:pPr/>
              <a:t>‹#›</a:t>
            </a:fld>
            <a:endParaRPr lang="zh-CN" altLang="en-US" sz="1800">
              <a:solidFill>
                <a:schemeClr val="tx1"/>
              </a:solidFill>
            </a:endParaRPr>
          </a:p>
        </p:txBody>
      </p:sp>
    </p:spTree>
    <p:extLst>
      <p:ext uri="{BB962C8B-B14F-4D97-AF65-F5344CB8AC3E}">
        <p14:creationId xmlns:p14="http://schemas.microsoft.com/office/powerpoint/2010/main" val="8456332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fld id="{0AC95A42-A380-4293-AA6C-3F95C130C0BE}" type="datetime1">
              <a:rPr lang="id-ID" altLang="en-US"/>
              <a:pPr/>
              <a:t>12/11/2017</a:t>
            </a:fld>
            <a:endParaRPr lang="zh-CN" altLang="en-US" sz="1800">
              <a:solidFill>
                <a:schemeClr val="tx1"/>
              </a:solidFill>
            </a:endParaRPr>
          </a:p>
        </p:txBody>
      </p:sp>
      <p:sp>
        <p:nvSpPr>
          <p:cNvPr id="6" name="Footer Placeholder 5"/>
          <p:cNvSpPr>
            <a:spLocks noGrp="1"/>
          </p:cNvSpPr>
          <p:nvPr>
            <p:ph type="ftr" sz="quarter" idx="11"/>
          </p:nvPr>
        </p:nvSpPr>
        <p:spPr/>
        <p:txBody>
          <a:bodyPr/>
          <a:lstStyle>
            <a:lvl1pPr>
              <a:defRPr/>
            </a:lvl1pPr>
          </a:lstStyle>
          <a:p>
            <a:endParaRPr lang="id-ID"/>
          </a:p>
        </p:txBody>
      </p:sp>
      <p:sp>
        <p:nvSpPr>
          <p:cNvPr id="7" name="Slide Number Placeholder 6"/>
          <p:cNvSpPr>
            <a:spLocks noGrp="1"/>
          </p:cNvSpPr>
          <p:nvPr>
            <p:ph type="sldNum" sz="quarter" idx="12"/>
          </p:nvPr>
        </p:nvSpPr>
        <p:spPr/>
        <p:txBody>
          <a:bodyPr/>
          <a:lstStyle>
            <a:lvl1pPr>
              <a:defRPr/>
            </a:lvl1pPr>
          </a:lstStyle>
          <a:p>
            <a:fld id="{1DAD7FBF-1526-4DDE-806F-A543F0BA00A3}" type="slidenum">
              <a:rPr lang="id-ID" altLang="en-US"/>
              <a:pPr/>
              <a:t>‹#›</a:t>
            </a:fld>
            <a:endParaRPr lang="zh-CN" altLang="en-US" sz="1800">
              <a:solidFill>
                <a:schemeClr val="tx1"/>
              </a:solidFill>
            </a:endParaRPr>
          </a:p>
        </p:txBody>
      </p:sp>
    </p:spTree>
    <p:extLst>
      <p:ext uri="{BB962C8B-B14F-4D97-AF65-F5344CB8AC3E}">
        <p14:creationId xmlns:p14="http://schemas.microsoft.com/office/powerpoint/2010/main" val="4147510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fld id="{0AC95A42-A380-4293-AA6C-3F95C130C0BE}" type="datetime1">
              <a:rPr lang="id-ID" altLang="en-US"/>
              <a:pPr/>
              <a:t>12/11/2017</a:t>
            </a:fld>
            <a:endParaRPr lang="zh-CN" altLang="en-US" sz="1800">
              <a:solidFill>
                <a:schemeClr val="tx1"/>
              </a:solidFill>
            </a:endParaRPr>
          </a:p>
        </p:txBody>
      </p:sp>
      <p:sp>
        <p:nvSpPr>
          <p:cNvPr id="8" name="Footer Placeholder 7"/>
          <p:cNvSpPr>
            <a:spLocks noGrp="1"/>
          </p:cNvSpPr>
          <p:nvPr>
            <p:ph type="ftr" sz="quarter" idx="11"/>
          </p:nvPr>
        </p:nvSpPr>
        <p:spPr/>
        <p:txBody>
          <a:bodyPr/>
          <a:lstStyle>
            <a:lvl1pPr>
              <a:defRPr/>
            </a:lvl1pPr>
          </a:lstStyle>
          <a:p>
            <a:endParaRPr lang="id-ID"/>
          </a:p>
        </p:txBody>
      </p:sp>
      <p:sp>
        <p:nvSpPr>
          <p:cNvPr id="9" name="Slide Number Placeholder 8"/>
          <p:cNvSpPr>
            <a:spLocks noGrp="1"/>
          </p:cNvSpPr>
          <p:nvPr>
            <p:ph type="sldNum" sz="quarter" idx="12"/>
          </p:nvPr>
        </p:nvSpPr>
        <p:spPr/>
        <p:txBody>
          <a:bodyPr/>
          <a:lstStyle>
            <a:lvl1pPr>
              <a:defRPr/>
            </a:lvl1pPr>
          </a:lstStyle>
          <a:p>
            <a:fld id="{7A980472-D30F-4255-B84A-B47A2F19611C}" type="slidenum">
              <a:rPr lang="id-ID" altLang="en-US"/>
              <a:pPr/>
              <a:t>‹#›</a:t>
            </a:fld>
            <a:endParaRPr lang="zh-CN" altLang="en-US" sz="1800">
              <a:solidFill>
                <a:schemeClr val="tx1"/>
              </a:solidFill>
            </a:endParaRPr>
          </a:p>
        </p:txBody>
      </p:sp>
    </p:spTree>
    <p:extLst>
      <p:ext uri="{BB962C8B-B14F-4D97-AF65-F5344CB8AC3E}">
        <p14:creationId xmlns:p14="http://schemas.microsoft.com/office/powerpoint/2010/main" val="11501923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fld id="{0AC95A42-A380-4293-AA6C-3F95C130C0BE}" type="datetime1">
              <a:rPr lang="id-ID" altLang="en-US"/>
              <a:pPr/>
              <a:t>12/11/2017</a:t>
            </a:fld>
            <a:endParaRPr lang="zh-CN" altLang="en-US" sz="1800">
              <a:solidFill>
                <a:schemeClr val="tx1"/>
              </a:solidFill>
            </a:endParaRPr>
          </a:p>
        </p:txBody>
      </p:sp>
      <p:sp>
        <p:nvSpPr>
          <p:cNvPr id="4" name="Footer Placeholder 3"/>
          <p:cNvSpPr>
            <a:spLocks noGrp="1"/>
          </p:cNvSpPr>
          <p:nvPr>
            <p:ph type="ftr" sz="quarter" idx="11"/>
          </p:nvPr>
        </p:nvSpPr>
        <p:spPr/>
        <p:txBody>
          <a:bodyPr/>
          <a:lstStyle>
            <a:lvl1pPr>
              <a:defRPr/>
            </a:lvl1pPr>
          </a:lstStyle>
          <a:p>
            <a:endParaRPr lang="id-ID"/>
          </a:p>
        </p:txBody>
      </p:sp>
      <p:sp>
        <p:nvSpPr>
          <p:cNvPr id="5" name="Slide Number Placeholder 4"/>
          <p:cNvSpPr>
            <a:spLocks noGrp="1"/>
          </p:cNvSpPr>
          <p:nvPr>
            <p:ph type="sldNum" sz="quarter" idx="12"/>
          </p:nvPr>
        </p:nvSpPr>
        <p:spPr/>
        <p:txBody>
          <a:bodyPr/>
          <a:lstStyle>
            <a:lvl1pPr>
              <a:defRPr/>
            </a:lvl1pPr>
          </a:lstStyle>
          <a:p>
            <a:fld id="{7AED9FBD-E444-49E8-9986-9DC6E1B418B7}" type="slidenum">
              <a:rPr lang="id-ID" altLang="en-US"/>
              <a:pPr/>
              <a:t>‹#›</a:t>
            </a:fld>
            <a:endParaRPr lang="zh-CN" altLang="en-US" sz="1800">
              <a:solidFill>
                <a:schemeClr val="tx1"/>
              </a:solidFill>
            </a:endParaRPr>
          </a:p>
        </p:txBody>
      </p:sp>
    </p:spTree>
    <p:extLst>
      <p:ext uri="{BB962C8B-B14F-4D97-AF65-F5344CB8AC3E}">
        <p14:creationId xmlns:p14="http://schemas.microsoft.com/office/powerpoint/2010/main" val="286372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24418" y="1125538"/>
            <a:ext cx="5369983" cy="500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125538"/>
            <a:ext cx="5369984" cy="500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extLst>
      <p:ext uri="{BB962C8B-B14F-4D97-AF65-F5344CB8AC3E}">
        <p14:creationId xmlns:p14="http://schemas.microsoft.com/office/powerpoint/2010/main" val="27580767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AC95A42-A380-4293-AA6C-3F95C130C0BE}" type="datetime1">
              <a:rPr lang="id-ID" altLang="en-US"/>
              <a:pPr/>
              <a:t>12/11/2017</a:t>
            </a:fld>
            <a:endParaRPr lang="zh-CN" altLang="en-US" sz="1800">
              <a:solidFill>
                <a:schemeClr val="tx1"/>
              </a:solidFill>
            </a:endParaRPr>
          </a:p>
        </p:txBody>
      </p:sp>
      <p:sp>
        <p:nvSpPr>
          <p:cNvPr id="3" name="Footer Placeholder 2"/>
          <p:cNvSpPr>
            <a:spLocks noGrp="1"/>
          </p:cNvSpPr>
          <p:nvPr>
            <p:ph type="ftr" sz="quarter" idx="11"/>
          </p:nvPr>
        </p:nvSpPr>
        <p:spPr/>
        <p:txBody>
          <a:bodyPr/>
          <a:lstStyle>
            <a:lvl1pPr>
              <a:defRPr/>
            </a:lvl1pPr>
          </a:lstStyle>
          <a:p>
            <a:endParaRPr lang="id-ID"/>
          </a:p>
        </p:txBody>
      </p:sp>
      <p:sp>
        <p:nvSpPr>
          <p:cNvPr id="4" name="Slide Number Placeholder 3"/>
          <p:cNvSpPr>
            <a:spLocks noGrp="1"/>
          </p:cNvSpPr>
          <p:nvPr>
            <p:ph type="sldNum" sz="quarter" idx="12"/>
          </p:nvPr>
        </p:nvSpPr>
        <p:spPr/>
        <p:txBody>
          <a:bodyPr/>
          <a:lstStyle>
            <a:lvl1pPr>
              <a:defRPr/>
            </a:lvl1pPr>
          </a:lstStyle>
          <a:p>
            <a:fld id="{E23D1955-057E-4CF2-B8A3-307999AE6194}" type="slidenum">
              <a:rPr lang="id-ID" altLang="en-US"/>
              <a:pPr/>
              <a:t>‹#›</a:t>
            </a:fld>
            <a:endParaRPr lang="zh-CN" altLang="en-US" sz="1800">
              <a:solidFill>
                <a:schemeClr val="tx1"/>
              </a:solidFill>
            </a:endParaRPr>
          </a:p>
        </p:txBody>
      </p:sp>
    </p:spTree>
    <p:extLst>
      <p:ext uri="{BB962C8B-B14F-4D97-AF65-F5344CB8AC3E}">
        <p14:creationId xmlns:p14="http://schemas.microsoft.com/office/powerpoint/2010/main" val="33448369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AC95A42-A380-4293-AA6C-3F95C130C0BE}" type="datetime1">
              <a:rPr lang="id-ID" altLang="en-US"/>
              <a:pPr/>
              <a:t>12/11/2017</a:t>
            </a:fld>
            <a:endParaRPr lang="zh-CN" altLang="en-US" sz="1800">
              <a:solidFill>
                <a:schemeClr val="tx1"/>
              </a:solidFill>
            </a:endParaRPr>
          </a:p>
        </p:txBody>
      </p:sp>
      <p:sp>
        <p:nvSpPr>
          <p:cNvPr id="6" name="Footer Placeholder 5"/>
          <p:cNvSpPr>
            <a:spLocks noGrp="1"/>
          </p:cNvSpPr>
          <p:nvPr>
            <p:ph type="ftr" sz="quarter" idx="11"/>
          </p:nvPr>
        </p:nvSpPr>
        <p:spPr/>
        <p:txBody>
          <a:bodyPr/>
          <a:lstStyle>
            <a:lvl1pPr>
              <a:defRPr/>
            </a:lvl1pPr>
          </a:lstStyle>
          <a:p>
            <a:endParaRPr lang="id-ID"/>
          </a:p>
        </p:txBody>
      </p:sp>
      <p:sp>
        <p:nvSpPr>
          <p:cNvPr id="7" name="Slide Number Placeholder 6"/>
          <p:cNvSpPr>
            <a:spLocks noGrp="1"/>
          </p:cNvSpPr>
          <p:nvPr>
            <p:ph type="sldNum" sz="quarter" idx="12"/>
          </p:nvPr>
        </p:nvSpPr>
        <p:spPr/>
        <p:txBody>
          <a:bodyPr/>
          <a:lstStyle>
            <a:lvl1pPr>
              <a:defRPr/>
            </a:lvl1pPr>
          </a:lstStyle>
          <a:p>
            <a:fld id="{28DB7705-480E-42B2-A2A0-B7A9A92726D1}" type="slidenum">
              <a:rPr lang="id-ID" altLang="en-US"/>
              <a:pPr/>
              <a:t>‹#›</a:t>
            </a:fld>
            <a:endParaRPr lang="zh-CN" altLang="en-US" sz="1800">
              <a:solidFill>
                <a:schemeClr val="tx1"/>
              </a:solidFill>
            </a:endParaRPr>
          </a:p>
        </p:txBody>
      </p:sp>
    </p:spTree>
    <p:extLst>
      <p:ext uri="{BB962C8B-B14F-4D97-AF65-F5344CB8AC3E}">
        <p14:creationId xmlns:p14="http://schemas.microsoft.com/office/powerpoint/2010/main" val="27420507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AC95A42-A380-4293-AA6C-3F95C130C0BE}" type="datetime1">
              <a:rPr lang="id-ID" altLang="en-US"/>
              <a:pPr/>
              <a:t>12/11/2017</a:t>
            </a:fld>
            <a:endParaRPr lang="zh-CN" altLang="en-US" sz="1800">
              <a:solidFill>
                <a:schemeClr val="tx1"/>
              </a:solidFill>
            </a:endParaRPr>
          </a:p>
        </p:txBody>
      </p:sp>
      <p:sp>
        <p:nvSpPr>
          <p:cNvPr id="6" name="Footer Placeholder 5"/>
          <p:cNvSpPr>
            <a:spLocks noGrp="1"/>
          </p:cNvSpPr>
          <p:nvPr>
            <p:ph type="ftr" sz="quarter" idx="11"/>
          </p:nvPr>
        </p:nvSpPr>
        <p:spPr/>
        <p:txBody>
          <a:bodyPr/>
          <a:lstStyle>
            <a:lvl1pPr>
              <a:defRPr/>
            </a:lvl1pPr>
          </a:lstStyle>
          <a:p>
            <a:endParaRPr lang="id-ID"/>
          </a:p>
        </p:txBody>
      </p:sp>
      <p:sp>
        <p:nvSpPr>
          <p:cNvPr id="7" name="Slide Number Placeholder 6"/>
          <p:cNvSpPr>
            <a:spLocks noGrp="1"/>
          </p:cNvSpPr>
          <p:nvPr>
            <p:ph type="sldNum" sz="quarter" idx="12"/>
          </p:nvPr>
        </p:nvSpPr>
        <p:spPr/>
        <p:txBody>
          <a:bodyPr/>
          <a:lstStyle>
            <a:lvl1pPr>
              <a:defRPr/>
            </a:lvl1pPr>
          </a:lstStyle>
          <a:p>
            <a:fld id="{F3BC526F-636E-47F7-9481-34C0B221558D}" type="slidenum">
              <a:rPr lang="id-ID" altLang="en-US"/>
              <a:pPr/>
              <a:t>‹#›</a:t>
            </a:fld>
            <a:endParaRPr lang="zh-CN" altLang="en-US" sz="1800">
              <a:solidFill>
                <a:schemeClr val="tx1"/>
              </a:solidFill>
            </a:endParaRPr>
          </a:p>
        </p:txBody>
      </p:sp>
    </p:spTree>
    <p:extLst>
      <p:ext uri="{BB962C8B-B14F-4D97-AF65-F5344CB8AC3E}">
        <p14:creationId xmlns:p14="http://schemas.microsoft.com/office/powerpoint/2010/main" val="25321808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0AC95A42-A380-4293-AA6C-3F95C130C0BE}" type="datetime1">
              <a:rPr lang="id-ID" altLang="en-US"/>
              <a:pPr/>
              <a:t>12/11/2017</a:t>
            </a:fld>
            <a:endParaRPr lang="zh-CN" alt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4E615812-3DE8-46AF-B9FD-8D184E069BB9}" type="slidenum">
              <a:rPr lang="id-ID" altLang="en-US"/>
              <a:pPr/>
              <a:t>‹#›</a:t>
            </a:fld>
            <a:endParaRPr lang="zh-CN" altLang="en-US" sz="1800">
              <a:solidFill>
                <a:schemeClr val="tx1"/>
              </a:solidFill>
            </a:endParaRPr>
          </a:p>
        </p:txBody>
      </p:sp>
    </p:spTree>
    <p:extLst>
      <p:ext uri="{BB962C8B-B14F-4D97-AF65-F5344CB8AC3E}">
        <p14:creationId xmlns:p14="http://schemas.microsoft.com/office/powerpoint/2010/main" val="5423380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82618" y="357189"/>
            <a:ext cx="2823633" cy="576897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1" y="357189"/>
            <a:ext cx="8269817" cy="5768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0AC95A42-A380-4293-AA6C-3F95C130C0BE}" type="datetime1">
              <a:rPr lang="id-ID" altLang="en-US"/>
              <a:pPr/>
              <a:t>12/11/2017</a:t>
            </a:fld>
            <a:endParaRPr lang="zh-CN" alt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76E98C56-E4FB-492C-A462-8ADD1966756C}" type="slidenum">
              <a:rPr lang="id-ID" altLang="en-US"/>
              <a:pPr/>
              <a:t>‹#›</a:t>
            </a:fld>
            <a:endParaRPr lang="zh-CN" altLang="en-US" sz="1800">
              <a:solidFill>
                <a:schemeClr val="tx1"/>
              </a:solidFill>
            </a:endParaRPr>
          </a:p>
        </p:txBody>
      </p:sp>
    </p:spTree>
    <p:extLst>
      <p:ext uri="{BB962C8B-B14F-4D97-AF65-F5344CB8AC3E}">
        <p14:creationId xmlns:p14="http://schemas.microsoft.com/office/powerpoint/2010/main" val="38559947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5EE00482-3523-4467-BD6F-B296D6F34A67}" type="slidenum">
              <a:rPr lang="id-ID" altLang="zh-CN"/>
              <a:pPr/>
              <a:t>‹#›</a:t>
            </a:fld>
            <a:endParaRPr lang="id-ID" altLang="zh-CN"/>
          </a:p>
        </p:txBody>
      </p:sp>
    </p:spTree>
    <p:extLst>
      <p:ext uri="{BB962C8B-B14F-4D97-AF65-F5344CB8AC3E}">
        <p14:creationId xmlns:p14="http://schemas.microsoft.com/office/powerpoint/2010/main" val="36413513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A07441C4-A42B-4207-ABEB-CD7AA32502C0}" type="slidenum">
              <a:rPr lang="id-ID" altLang="zh-CN"/>
              <a:pPr/>
              <a:t>‹#›</a:t>
            </a:fld>
            <a:endParaRPr lang="id-ID" altLang="zh-CN"/>
          </a:p>
        </p:txBody>
      </p:sp>
    </p:spTree>
    <p:extLst>
      <p:ext uri="{BB962C8B-B14F-4D97-AF65-F5344CB8AC3E}">
        <p14:creationId xmlns:p14="http://schemas.microsoft.com/office/powerpoint/2010/main" val="36506099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914A0C81-98AA-4F1D-AFE7-D85EAF10EE0F}" type="slidenum">
              <a:rPr lang="id-ID" altLang="zh-CN"/>
              <a:pPr/>
              <a:t>‹#›</a:t>
            </a:fld>
            <a:endParaRPr lang="id-ID" altLang="zh-CN"/>
          </a:p>
        </p:txBody>
      </p:sp>
    </p:spTree>
    <p:extLst>
      <p:ext uri="{BB962C8B-B14F-4D97-AF65-F5344CB8AC3E}">
        <p14:creationId xmlns:p14="http://schemas.microsoft.com/office/powerpoint/2010/main" val="31479422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E13A1031-1C57-460F-9871-A807EA4E93B9}" type="slidenum">
              <a:rPr lang="id-ID" altLang="zh-CN"/>
              <a:pPr/>
              <a:t>‹#›</a:t>
            </a:fld>
            <a:endParaRPr lang="id-ID" altLang="zh-CN"/>
          </a:p>
        </p:txBody>
      </p:sp>
    </p:spTree>
    <p:extLst>
      <p:ext uri="{BB962C8B-B14F-4D97-AF65-F5344CB8AC3E}">
        <p14:creationId xmlns:p14="http://schemas.microsoft.com/office/powerpoint/2010/main" val="12223512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id-ID" altLang="zh-CN"/>
          </a:p>
        </p:txBody>
      </p:sp>
      <p:sp>
        <p:nvSpPr>
          <p:cNvPr id="8" name="Footer Placeholder 7"/>
          <p:cNvSpPr>
            <a:spLocks noGrp="1"/>
          </p:cNvSpPr>
          <p:nvPr>
            <p:ph type="ftr" sz="quarter" idx="11"/>
          </p:nvPr>
        </p:nvSpPr>
        <p:spPr/>
        <p:txBody>
          <a:bodyPr/>
          <a:lstStyle>
            <a:lvl1pPr>
              <a:defRPr/>
            </a:lvl1pPr>
          </a:lstStyle>
          <a:p>
            <a:endParaRPr lang="id-ID" altLang="zh-CN"/>
          </a:p>
        </p:txBody>
      </p:sp>
      <p:sp>
        <p:nvSpPr>
          <p:cNvPr id="9" name="Slide Number Placeholder 8"/>
          <p:cNvSpPr>
            <a:spLocks noGrp="1"/>
          </p:cNvSpPr>
          <p:nvPr>
            <p:ph type="sldNum" sz="quarter" idx="12"/>
          </p:nvPr>
        </p:nvSpPr>
        <p:spPr/>
        <p:txBody>
          <a:bodyPr/>
          <a:lstStyle>
            <a:lvl1pPr>
              <a:defRPr/>
            </a:lvl1pPr>
          </a:lstStyle>
          <a:p>
            <a:fld id="{27848ED5-00DB-40E1-A2C0-D5799961B1CC}" type="slidenum">
              <a:rPr lang="id-ID" altLang="zh-CN"/>
              <a:pPr/>
              <a:t>‹#›</a:t>
            </a:fld>
            <a:endParaRPr lang="id-ID" altLang="zh-CN"/>
          </a:p>
        </p:txBody>
      </p:sp>
    </p:spTree>
    <p:extLst>
      <p:ext uri="{BB962C8B-B14F-4D97-AF65-F5344CB8AC3E}">
        <p14:creationId xmlns:p14="http://schemas.microsoft.com/office/powerpoint/2010/main" val="148415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extLst>
      <p:ext uri="{BB962C8B-B14F-4D97-AF65-F5344CB8AC3E}">
        <p14:creationId xmlns:p14="http://schemas.microsoft.com/office/powerpoint/2010/main" val="37678427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id-ID" altLang="zh-CN"/>
          </a:p>
        </p:txBody>
      </p:sp>
      <p:sp>
        <p:nvSpPr>
          <p:cNvPr id="4" name="Footer Placeholder 3"/>
          <p:cNvSpPr>
            <a:spLocks noGrp="1"/>
          </p:cNvSpPr>
          <p:nvPr>
            <p:ph type="ftr" sz="quarter" idx="11"/>
          </p:nvPr>
        </p:nvSpPr>
        <p:spPr/>
        <p:txBody>
          <a:bodyPr/>
          <a:lstStyle>
            <a:lvl1pPr>
              <a:defRPr/>
            </a:lvl1pPr>
          </a:lstStyle>
          <a:p>
            <a:endParaRPr lang="id-ID" altLang="zh-CN"/>
          </a:p>
        </p:txBody>
      </p:sp>
      <p:sp>
        <p:nvSpPr>
          <p:cNvPr id="5" name="Slide Number Placeholder 4"/>
          <p:cNvSpPr>
            <a:spLocks noGrp="1"/>
          </p:cNvSpPr>
          <p:nvPr>
            <p:ph type="sldNum" sz="quarter" idx="12"/>
          </p:nvPr>
        </p:nvSpPr>
        <p:spPr/>
        <p:txBody>
          <a:bodyPr/>
          <a:lstStyle>
            <a:lvl1pPr>
              <a:defRPr/>
            </a:lvl1pPr>
          </a:lstStyle>
          <a:p>
            <a:fld id="{2F816B5B-32EE-4E06-9480-0ACCA18B0766}" type="slidenum">
              <a:rPr lang="id-ID" altLang="zh-CN"/>
              <a:pPr/>
              <a:t>‹#›</a:t>
            </a:fld>
            <a:endParaRPr lang="id-ID" altLang="zh-CN"/>
          </a:p>
        </p:txBody>
      </p:sp>
    </p:spTree>
    <p:extLst>
      <p:ext uri="{BB962C8B-B14F-4D97-AF65-F5344CB8AC3E}">
        <p14:creationId xmlns:p14="http://schemas.microsoft.com/office/powerpoint/2010/main" val="13989347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id-ID" altLang="zh-CN"/>
          </a:p>
        </p:txBody>
      </p:sp>
      <p:sp>
        <p:nvSpPr>
          <p:cNvPr id="3" name="Footer Placeholder 2"/>
          <p:cNvSpPr>
            <a:spLocks noGrp="1"/>
          </p:cNvSpPr>
          <p:nvPr>
            <p:ph type="ftr" sz="quarter" idx="11"/>
          </p:nvPr>
        </p:nvSpPr>
        <p:spPr/>
        <p:txBody>
          <a:bodyPr/>
          <a:lstStyle>
            <a:lvl1pPr>
              <a:defRPr/>
            </a:lvl1pPr>
          </a:lstStyle>
          <a:p>
            <a:endParaRPr lang="id-ID" altLang="zh-CN"/>
          </a:p>
        </p:txBody>
      </p:sp>
      <p:sp>
        <p:nvSpPr>
          <p:cNvPr id="4" name="Slide Number Placeholder 3"/>
          <p:cNvSpPr>
            <a:spLocks noGrp="1"/>
          </p:cNvSpPr>
          <p:nvPr>
            <p:ph type="sldNum" sz="quarter" idx="12"/>
          </p:nvPr>
        </p:nvSpPr>
        <p:spPr/>
        <p:txBody>
          <a:bodyPr/>
          <a:lstStyle>
            <a:lvl1pPr>
              <a:defRPr/>
            </a:lvl1pPr>
          </a:lstStyle>
          <a:p>
            <a:fld id="{9618D07F-3E36-4403-BE43-C63DBDC4944F}" type="slidenum">
              <a:rPr lang="id-ID" altLang="zh-CN"/>
              <a:pPr/>
              <a:t>‹#›</a:t>
            </a:fld>
            <a:endParaRPr lang="id-ID" altLang="zh-CN"/>
          </a:p>
        </p:txBody>
      </p:sp>
    </p:spTree>
    <p:extLst>
      <p:ext uri="{BB962C8B-B14F-4D97-AF65-F5344CB8AC3E}">
        <p14:creationId xmlns:p14="http://schemas.microsoft.com/office/powerpoint/2010/main" val="35191557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8D2BDAB7-15E0-45E3-8E41-52869D696077}" type="slidenum">
              <a:rPr lang="id-ID" altLang="zh-CN"/>
              <a:pPr/>
              <a:t>‹#›</a:t>
            </a:fld>
            <a:endParaRPr lang="id-ID" altLang="zh-CN"/>
          </a:p>
        </p:txBody>
      </p:sp>
    </p:spTree>
    <p:extLst>
      <p:ext uri="{BB962C8B-B14F-4D97-AF65-F5344CB8AC3E}">
        <p14:creationId xmlns:p14="http://schemas.microsoft.com/office/powerpoint/2010/main" val="33725638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BB76390B-FE62-4310-B8F9-C9E084864024}" type="slidenum">
              <a:rPr lang="id-ID" altLang="zh-CN"/>
              <a:pPr/>
              <a:t>‹#›</a:t>
            </a:fld>
            <a:endParaRPr lang="id-ID" altLang="zh-CN"/>
          </a:p>
        </p:txBody>
      </p:sp>
    </p:spTree>
    <p:extLst>
      <p:ext uri="{BB962C8B-B14F-4D97-AF65-F5344CB8AC3E}">
        <p14:creationId xmlns:p14="http://schemas.microsoft.com/office/powerpoint/2010/main" val="27795871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67B5A947-D812-4414-AC13-190B174790B9}" type="slidenum">
              <a:rPr lang="id-ID" altLang="zh-CN"/>
              <a:pPr/>
              <a:t>‹#›</a:t>
            </a:fld>
            <a:endParaRPr lang="id-ID" altLang="zh-CN"/>
          </a:p>
        </p:txBody>
      </p:sp>
    </p:spTree>
    <p:extLst>
      <p:ext uri="{BB962C8B-B14F-4D97-AF65-F5344CB8AC3E}">
        <p14:creationId xmlns:p14="http://schemas.microsoft.com/office/powerpoint/2010/main" val="25288097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F236363F-0CAF-48A5-88DC-3F21646A57A5}" type="slidenum">
              <a:rPr lang="id-ID" altLang="zh-CN"/>
              <a:pPr/>
              <a:t>‹#›</a:t>
            </a:fld>
            <a:endParaRPr lang="id-ID" altLang="zh-CN"/>
          </a:p>
        </p:txBody>
      </p:sp>
    </p:spTree>
    <p:extLst>
      <p:ext uri="{BB962C8B-B14F-4D97-AF65-F5344CB8AC3E}">
        <p14:creationId xmlns:p14="http://schemas.microsoft.com/office/powerpoint/2010/main" val="29808991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0"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17" y="-20638"/>
            <a:ext cx="12232217"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624418" y="2470150"/>
            <a:ext cx="7198783" cy="1079500"/>
          </a:xfrm>
        </p:spPr>
        <p:txBody>
          <a:bodyPr/>
          <a:lstStyle>
            <a:lvl1pPr>
              <a:defRPr sz="3200"/>
            </a:lvl1pPr>
          </a:lstStyle>
          <a:p>
            <a:pPr lvl="0"/>
            <a:r>
              <a:rPr lang="en-US" altLang="zh-CN" noProof="0" smtClean="0"/>
              <a:t>Click to edit Master title style</a:t>
            </a:r>
            <a:endParaRPr lang="zh-CN" noProof="0" smtClean="0"/>
          </a:p>
        </p:txBody>
      </p:sp>
      <p:sp>
        <p:nvSpPr>
          <p:cNvPr id="2052" name="Rectangle 31"/>
          <p:cNvSpPr>
            <a:spLocks noGrp="1" noChangeArrowheads="1"/>
          </p:cNvSpPr>
          <p:nvPr>
            <p:ph type="subTitle" idx="1"/>
          </p:nvPr>
        </p:nvSpPr>
        <p:spPr>
          <a:xfrm>
            <a:off x="624418" y="3549650"/>
            <a:ext cx="7200900" cy="600075"/>
          </a:xfrm>
        </p:spPr>
        <p:txBody>
          <a:bodyPr/>
          <a:lstStyle>
            <a:lvl1pPr marL="0" indent="0">
              <a:buFont typeface="Wingdings" panose="05000000000000000000" pitchFamily="2" charset="2"/>
              <a:buNone/>
              <a:defRPr sz="1800">
                <a:solidFill>
                  <a:schemeClr val="bg1"/>
                </a:solidFill>
              </a:defRPr>
            </a:lvl1pPr>
          </a:lstStyle>
          <a:p>
            <a:pPr lvl="0"/>
            <a:r>
              <a:rPr lang="en-US" altLang="zh-CN" noProof="0" smtClean="0"/>
              <a:t>Click to edit Master subtitle style</a:t>
            </a:r>
            <a:endParaRPr lang="zh-CN" noProof="0" smtClean="0"/>
          </a:p>
        </p:txBody>
      </p:sp>
    </p:spTree>
    <p:extLst>
      <p:ext uri="{BB962C8B-B14F-4D97-AF65-F5344CB8AC3E}">
        <p14:creationId xmlns:p14="http://schemas.microsoft.com/office/powerpoint/2010/main" val="9381614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Slide Number Placeholder 3"/>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8B657CCC-6CE6-4F97-82E7-FAFFE1873676}" type="slidenum">
              <a:rPr lang="zh-CN" altLang="en-US"/>
              <a:pPr/>
              <a:t>‹#›</a:t>
            </a:fld>
            <a:endParaRPr lang="en-US"/>
          </a:p>
        </p:txBody>
      </p:sp>
    </p:spTree>
    <p:extLst>
      <p:ext uri="{BB962C8B-B14F-4D97-AF65-F5344CB8AC3E}">
        <p14:creationId xmlns:p14="http://schemas.microsoft.com/office/powerpoint/2010/main" val="33828494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ABD2777C-FDC2-419D-AB6B-B29C2081D5A1}" type="slidenum">
              <a:rPr lang="zh-CN" altLang="en-US"/>
              <a:pPr/>
              <a:t>‹#›</a:t>
            </a:fld>
            <a:endParaRPr lang="en-US"/>
          </a:p>
        </p:txBody>
      </p:sp>
    </p:spTree>
    <p:extLst>
      <p:ext uri="{BB962C8B-B14F-4D97-AF65-F5344CB8AC3E}">
        <p14:creationId xmlns:p14="http://schemas.microsoft.com/office/powerpoint/2010/main" val="17784104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24418" y="1125538"/>
            <a:ext cx="5369983" cy="5162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125538"/>
            <a:ext cx="5369984" cy="5162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Slide Number Placeholder 4"/>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C6714F3F-8CA0-4A19-98E3-09604FD35954}" type="slidenum">
              <a:rPr lang="zh-CN" altLang="en-US"/>
              <a:pPr/>
              <a:t>‹#›</a:t>
            </a:fld>
            <a:endParaRPr lang="en-US"/>
          </a:p>
        </p:txBody>
      </p:sp>
    </p:spTree>
    <p:extLst>
      <p:ext uri="{BB962C8B-B14F-4D97-AF65-F5344CB8AC3E}">
        <p14:creationId xmlns:p14="http://schemas.microsoft.com/office/powerpoint/2010/main" val="2384655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extLst>
      <p:ext uri="{BB962C8B-B14F-4D97-AF65-F5344CB8AC3E}">
        <p14:creationId xmlns:p14="http://schemas.microsoft.com/office/powerpoint/2010/main" val="169768903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Slide Number Placeholder 6"/>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A9B4B449-8AC7-4E44-B5EC-6B502F404A19}" type="slidenum">
              <a:rPr lang="zh-CN" altLang="en-US"/>
              <a:pPr/>
              <a:t>‹#›</a:t>
            </a:fld>
            <a:endParaRPr lang="en-US"/>
          </a:p>
        </p:txBody>
      </p:sp>
    </p:spTree>
    <p:extLst>
      <p:ext uri="{BB962C8B-B14F-4D97-AF65-F5344CB8AC3E}">
        <p14:creationId xmlns:p14="http://schemas.microsoft.com/office/powerpoint/2010/main" val="24750472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Slide Number Placeholder 2"/>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51B67C1D-B0C4-436F-B7BA-5C706800FA79}" type="slidenum">
              <a:rPr lang="zh-CN" altLang="en-US"/>
              <a:pPr/>
              <a:t>‹#›</a:t>
            </a:fld>
            <a:endParaRPr lang="en-US"/>
          </a:p>
        </p:txBody>
      </p:sp>
    </p:spTree>
    <p:extLst>
      <p:ext uri="{BB962C8B-B14F-4D97-AF65-F5344CB8AC3E}">
        <p14:creationId xmlns:p14="http://schemas.microsoft.com/office/powerpoint/2010/main" val="30005317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1CD2401A-EF63-4763-B35B-EEE9C1B28668}" type="slidenum">
              <a:rPr lang="zh-CN" altLang="en-US"/>
              <a:pPr/>
              <a:t>‹#›</a:t>
            </a:fld>
            <a:endParaRPr lang="en-US"/>
          </a:p>
        </p:txBody>
      </p:sp>
    </p:spTree>
    <p:extLst>
      <p:ext uri="{BB962C8B-B14F-4D97-AF65-F5344CB8AC3E}">
        <p14:creationId xmlns:p14="http://schemas.microsoft.com/office/powerpoint/2010/main" val="3012840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B1E23FA7-4B7D-4D3E-A0B9-9B69C1784617}" type="slidenum">
              <a:rPr lang="zh-CN" altLang="en-US"/>
              <a:pPr/>
              <a:t>‹#›</a:t>
            </a:fld>
            <a:endParaRPr lang="en-US"/>
          </a:p>
        </p:txBody>
      </p:sp>
    </p:spTree>
    <p:extLst>
      <p:ext uri="{BB962C8B-B14F-4D97-AF65-F5344CB8AC3E}">
        <p14:creationId xmlns:p14="http://schemas.microsoft.com/office/powerpoint/2010/main" val="39172444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3CD025BC-161C-4FBC-92F9-9CCFA61125C9}" type="slidenum">
              <a:rPr lang="zh-CN" altLang="en-US"/>
              <a:pPr/>
              <a:t>‹#›</a:t>
            </a:fld>
            <a:endParaRPr lang="en-US"/>
          </a:p>
        </p:txBody>
      </p:sp>
    </p:spTree>
    <p:extLst>
      <p:ext uri="{BB962C8B-B14F-4D97-AF65-F5344CB8AC3E}">
        <p14:creationId xmlns:p14="http://schemas.microsoft.com/office/powerpoint/2010/main" val="28861659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Slide Number Placeholder 3"/>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0A1CBFBB-662A-4B88-B096-96A33ADF818B}" type="slidenum">
              <a:rPr lang="zh-CN" altLang="en-US"/>
              <a:pPr/>
              <a:t>‹#›</a:t>
            </a:fld>
            <a:endParaRPr lang="en-US"/>
          </a:p>
        </p:txBody>
      </p:sp>
    </p:spTree>
    <p:extLst>
      <p:ext uri="{BB962C8B-B14F-4D97-AF65-F5344CB8AC3E}">
        <p14:creationId xmlns:p14="http://schemas.microsoft.com/office/powerpoint/2010/main" val="6052001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315914"/>
            <a:ext cx="2734733" cy="597217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24418" y="315914"/>
            <a:ext cx="8005233" cy="5972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Slide Number Placeholder 3"/>
          <p:cNvSpPr>
            <a:spLocks noGrp="1"/>
          </p:cNvSpPr>
          <p:nvPr>
            <p:ph type="sldNum" sz="quarter" idx="10"/>
          </p:nvPr>
        </p:nvSpPr>
        <p:spPr/>
        <p:txBody>
          <a:bodyPr/>
          <a:lstStyle>
            <a:lvl1pPr>
              <a:defRPr/>
            </a:lvl1pPr>
          </a:lstStyle>
          <a:p>
            <a:r>
              <a:rPr lang="de-DE" altLang="en-US"/>
              <a:t>Page </a:t>
            </a:r>
            <a:r>
              <a:rPr lang="de-DE" altLang="en-US">
                <a:sym typeface="MS UI Gothic" panose="020B0600070205080204" pitchFamily="34" charset="-128"/>
              </a:rPr>
              <a:t></a:t>
            </a:r>
            <a:r>
              <a:rPr lang="de-DE" altLang="en-US"/>
              <a:t> </a:t>
            </a:r>
            <a:fld id="{94785702-296C-40FA-8BCD-5BD20AAA6DE5}" type="slidenum">
              <a:rPr lang="zh-CN" altLang="en-US"/>
              <a:pPr/>
              <a:t>‹#›</a:t>
            </a:fld>
            <a:endParaRPr lang="en-US"/>
          </a:p>
        </p:txBody>
      </p:sp>
    </p:spTree>
    <p:extLst>
      <p:ext uri="{BB962C8B-B14F-4D97-AF65-F5344CB8AC3E}">
        <p14:creationId xmlns:p14="http://schemas.microsoft.com/office/powerpoint/2010/main" val="6309486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fld id="{E5ECA36F-A52C-4A68-AD39-F14ADF7C96AF}" type="datetime1">
              <a:rPr lang="zh-CN" altLang="en-US"/>
              <a:pPr/>
              <a:t>2017/11/12</a:t>
            </a:fld>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566F0B13-2E8F-4006-9310-619C172C3A36}" type="slidenum">
              <a:rPr lang="id-ID" altLang="zh-CN"/>
              <a:pPr/>
              <a:t>‹#›</a:t>
            </a:fld>
            <a:endParaRPr lang="id-ID" altLang="zh-CN"/>
          </a:p>
        </p:txBody>
      </p:sp>
    </p:spTree>
    <p:extLst>
      <p:ext uri="{BB962C8B-B14F-4D97-AF65-F5344CB8AC3E}">
        <p14:creationId xmlns:p14="http://schemas.microsoft.com/office/powerpoint/2010/main" val="35131095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F5F8048A-80B0-4673-87CB-9F6776769F5B}" type="datetime1">
              <a:rPr lang="zh-CN" altLang="en-US"/>
              <a:pPr/>
              <a:t>2017/11/12</a:t>
            </a:fld>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841BABDB-3577-4C1C-966F-0EC4F0D1CFEE}" type="slidenum">
              <a:rPr lang="id-ID" altLang="zh-CN"/>
              <a:pPr/>
              <a:t>‹#›</a:t>
            </a:fld>
            <a:endParaRPr lang="id-ID" altLang="zh-CN"/>
          </a:p>
        </p:txBody>
      </p:sp>
    </p:spTree>
    <p:extLst>
      <p:ext uri="{BB962C8B-B14F-4D97-AF65-F5344CB8AC3E}">
        <p14:creationId xmlns:p14="http://schemas.microsoft.com/office/powerpoint/2010/main" val="25483527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0DF408C-6007-4121-9107-9C9AE69E61E9}" type="datetime1">
              <a:rPr lang="zh-CN" altLang="en-US"/>
              <a:pPr/>
              <a:t>2017/11/12</a:t>
            </a:fld>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5E3D5275-1246-4189-8324-49357B5D2896}" type="slidenum">
              <a:rPr lang="id-ID" altLang="zh-CN"/>
              <a:pPr/>
              <a:t>‹#›</a:t>
            </a:fld>
            <a:endParaRPr lang="id-ID" altLang="zh-CN"/>
          </a:p>
        </p:txBody>
      </p:sp>
    </p:spTree>
    <p:extLst>
      <p:ext uri="{BB962C8B-B14F-4D97-AF65-F5344CB8AC3E}">
        <p14:creationId xmlns:p14="http://schemas.microsoft.com/office/powerpoint/2010/main" val="60443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5456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fld id="{1E79EE6C-42B1-4068-89A8-8D3280DCE2B7}" type="datetime1">
              <a:rPr lang="zh-CN" altLang="en-US"/>
              <a:pPr/>
              <a:t>2017/11/12</a:t>
            </a:fld>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0797E4CE-F528-412B-8535-17C6E92E61A8}" type="slidenum">
              <a:rPr lang="id-ID" altLang="zh-CN"/>
              <a:pPr/>
              <a:t>‹#›</a:t>
            </a:fld>
            <a:endParaRPr lang="id-ID" altLang="zh-CN"/>
          </a:p>
        </p:txBody>
      </p:sp>
    </p:spTree>
    <p:extLst>
      <p:ext uri="{BB962C8B-B14F-4D97-AF65-F5344CB8AC3E}">
        <p14:creationId xmlns:p14="http://schemas.microsoft.com/office/powerpoint/2010/main" val="5395116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fld id="{4D507965-A6E9-43DF-8CF8-4B9B7B571C14}" type="datetime1">
              <a:rPr lang="zh-CN" altLang="en-US"/>
              <a:pPr/>
              <a:t>2017/11/12</a:t>
            </a:fld>
            <a:endParaRPr lang="id-ID" altLang="zh-CN"/>
          </a:p>
        </p:txBody>
      </p:sp>
      <p:sp>
        <p:nvSpPr>
          <p:cNvPr id="8" name="Footer Placeholder 7"/>
          <p:cNvSpPr>
            <a:spLocks noGrp="1"/>
          </p:cNvSpPr>
          <p:nvPr>
            <p:ph type="ftr" sz="quarter" idx="11"/>
          </p:nvPr>
        </p:nvSpPr>
        <p:spPr/>
        <p:txBody>
          <a:bodyPr/>
          <a:lstStyle>
            <a:lvl1pPr>
              <a:defRPr/>
            </a:lvl1pPr>
          </a:lstStyle>
          <a:p>
            <a:endParaRPr lang="id-ID" altLang="zh-CN"/>
          </a:p>
        </p:txBody>
      </p:sp>
      <p:sp>
        <p:nvSpPr>
          <p:cNvPr id="9" name="Slide Number Placeholder 8"/>
          <p:cNvSpPr>
            <a:spLocks noGrp="1"/>
          </p:cNvSpPr>
          <p:nvPr>
            <p:ph type="sldNum" sz="quarter" idx="12"/>
          </p:nvPr>
        </p:nvSpPr>
        <p:spPr/>
        <p:txBody>
          <a:bodyPr/>
          <a:lstStyle>
            <a:lvl1pPr>
              <a:defRPr/>
            </a:lvl1pPr>
          </a:lstStyle>
          <a:p>
            <a:fld id="{047F683F-B727-4073-8D6F-F718548A25A9}" type="slidenum">
              <a:rPr lang="id-ID" altLang="zh-CN"/>
              <a:pPr/>
              <a:t>‹#›</a:t>
            </a:fld>
            <a:endParaRPr lang="id-ID" altLang="zh-CN"/>
          </a:p>
        </p:txBody>
      </p:sp>
    </p:spTree>
    <p:extLst>
      <p:ext uri="{BB962C8B-B14F-4D97-AF65-F5344CB8AC3E}">
        <p14:creationId xmlns:p14="http://schemas.microsoft.com/office/powerpoint/2010/main" val="14167547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fld id="{2D8E48A2-CAB5-4222-ABA3-B0B5D101A974}" type="datetime1">
              <a:rPr lang="zh-CN" altLang="en-US"/>
              <a:pPr/>
              <a:t>2017/11/12</a:t>
            </a:fld>
            <a:endParaRPr lang="id-ID" altLang="zh-CN"/>
          </a:p>
        </p:txBody>
      </p:sp>
      <p:sp>
        <p:nvSpPr>
          <p:cNvPr id="4" name="Footer Placeholder 3"/>
          <p:cNvSpPr>
            <a:spLocks noGrp="1"/>
          </p:cNvSpPr>
          <p:nvPr>
            <p:ph type="ftr" sz="quarter" idx="11"/>
          </p:nvPr>
        </p:nvSpPr>
        <p:spPr/>
        <p:txBody>
          <a:bodyPr/>
          <a:lstStyle>
            <a:lvl1pPr>
              <a:defRPr/>
            </a:lvl1pPr>
          </a:lstStyle>
          <a:p>
            <a:endParaRPr lang="id-ID" altLang="zh-CN"/>
          </a:p>
        </p:txBody>
      </p:sp>
      <p:sp>
        <p:nvSpPr>
          <p:cNvPr id="5" name="Slide Number Placeholder 4"/>
          <p:cNvSpPr>
            <a:spLocks noGrp="1"/>
          </p:cNvSpPr>
          <p:nvPr>
            <p:ph type="sldNum" sz="quarter" idx="12"/>
          </p:nvPr>
        </p:nvSpPr>
        <p:spPr/>
        <p:txBody>
          <a:bodyPr/>
          <a:lstStyle>
            <a:lvl1pPr>
              <a:defRPr/>
            </a:lvl1pPr>
          </a:lstStyle>
          <a:p>
            <a:fld id="{7571958B-6832-4053-8411-370376F2952E}" type="slidenum">
              <a:rPr lang="id-ID" altLang="zh-CN"/>
              <a:pPr/>
              <a:t>‹#›</a:t>
            </a:fld>
            <a:endParaRPr lang="id-ID" altLang="zh-CN"/>
          </a:p>
        </p:txBody>
      </p:sp>
    </p:spTree>
    <p:extLst>
      <p:ext uri="{BB962C8B-B14F-4D97-AF65-F5344CB8AC3E}">
        <p14:creationId xmlns:p14="http://schemas.microsoft.com/office/powerpoint/2010/main" val="274837110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2ECF5F4-5FF5-43BD-B4DD-A056FB5902AB}" type="datetime1">
              <a:rPr lang="zh-CN" altLang="en-US"/>
              <a:pPr/>
              <a:t>2017/11/12</a:t>
            </a:fld>
            <a:endParaRPr lang="id-ID" altLang="zh-CN"/>
          </a:p>
        </p:txBody>
      </p:sp>
      <p:sp>
        <p:nvSpPr>
          <p:cNvPr id="3" name="Footer Placeholder 2"/>
          <p:cNvSpPr>
            <a:spLocks noGrp="1"/>
          </p:cNvSpPr>
          <p:nvPr>
            <p:ph type="ftr" sz="quarter" idx="11"/>
          </p:nvPr>
        </p:nvSpPr>
        <p:spPr/>
        <p:txBody>
          <a:bodyPr/>
          <a:lstStyle>
            <a:lvl1pPr>
              <a:defRPr/>
            </a:lvl1pPr>
          </a:lstStyle>
          <a:p>
            <a:endParaRPr lang="id-ID" altLang="zh-CN"/>
          </a:p>
        </p:txBody>
      </p:sp>
      <p:sp>
        <p:nvSpPr>
          <p:cNvPr id="4" name="Slide Number Placeholder 3"/>
          <p:cNvSpPr>
            <a:spLocks noGrp="1"/>
          </p:cNvSpPr>
          <p:nvPr>
            <p:ph type="sldNum" sz="quarter" idx="12"/>
          </p:nvPr>
        </p:nvSpPr>
        <p:spPr/>
        <p:txBody>
          <a:bodyPr/>
          <a:lstStyle>
            <a:lvl1pPr>
              <a:defRPr/>
            </a:lvl1pPr>
          </a:lstStyle>
          <a:p>
            <a:fld id="{2C38DE2D-3C5E-4D9C-923E-0EAC69FCBD97}" type="slidenum">
              <a:rPr lang="id-ID" altLang="zh-CN"/>
              <a:pPr/>
              <a:t>‹#›</a:t>
            </a:fld>
            <a:endParaRPr lang="id-ID" altLang="zh-CN"/>
          </a:p>
        </p:txBody>
      </p:sp>
    </p:spTree>
    <p:extLst>
      <p:ext uri="{BB962C8B-B14F-4D97-AF65-F5344CB8AC3E}">
        <p14:creationId xmlns:p14="http://schemas.microsoft.com/office/powerpoint/2010/main" val="210597499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8770485-190A-48CD-A6F0-178231351299}" type="datetime1">
              <a:rPr lang="zh-CN" altLang="en-US"/>
              <a:pPr/>
              <a:t>2017/11/12</a:t>
            </a:fld>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76241F53-FCA2-43F9-8880-F6F05C1F2C96}" type="slidenum">
              <a:rPr lang="id-ID" altLang="zh-CN"/>
              <a:pPr/>
              <a:t>‹#›</a:t>
            </a:fld>
            <a:endParaRPr lang="id-ID" altLang="zh-CN"/>
          </a:p>
        </p:txBody>
      </p:sp>
    </p:spTree>
    <p:extLst>
      <p:ext uri="{BB962C8B-B14F-4D97-AF65-F5344CB8AC3E}">
        <p14:creationId xmlns:p14="http://schemas.microsoft.com/office/powerpoint/2010/main" val="3346199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C5FBE2F-4FA1-49EC-999E-5789B58A99BF}" type="datetime1">
              <a:rPr lang="zh-CN" altLang="en-US"/>
              <a:pPr/>
              <a:t>2017/11/12</a:t>
            </a:fld>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74CB1E56-4307-46D3-8466-8B189768BDEA}" type="slidenum">
              <a:rPr lang="id-ID" altLang="zh-CN"/>
              <a:pPr/>
              <a:t>‹#›</a:t>
            </a:fld>
            <a:endParaRPr lang="id-ID" altLang="zh-CN"/>
          </a:p>
        </p:txBody>
      </p:sp>
    </p:spTree>
    <p:extLst>
      <p:ext uri="{BB962C8B-B14F-4D97-AF65-F5344CB8AC3E}">
        <p14:creationId xmlns:p14="http://schemas.microsoft.com/office/powerpoint/2010/main" val="40238362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7DF0D699-1559-444D-89E1-DBABC7987ECA}" type="datetime1">
              <a:rPr lang="zh-CN" altLang="en-US"/>
              <a:pPr/>
              <a:t>2017/11/12</a:t>
            </a:fld>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1F0D2FDF-33C3-4EA8-B01F-AE322F13B084}" type="slidenum">
              <a:rPr lang="id-ID" altLang="zh-CN"/>
              <a:pPr/>
              <a:t>‹#›</a:t>
            </a:fld>
            <a:endParaRPr lang="id-ID" altLang="zh-CN"/>
          </a:p>
        </p:txBody>
      </p:sp>
    </p:spTree>
    <p:extLst>
      <p:ext uri="{BB962C8B-B14F-4D97-AF65-F5344CB8AC3E}">
        <p14:creationId xmlns:p14="http://schemas.microsoft.com/office/powerpoint/2010/main" val="9298777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D0EB19C5-ACA8-49AA-AD8B-7E2EDF3BB2F7}" type="datetime1">
              <a:rPr lang="zh-CN" altLang="en-US"/>
              <a:pPr/>
              <a:t>2017/11/12</a:t>
            </a:fld>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72740631-01E2-44FB-B0A0-7FA4D922F8F2}" type="slidenum">
              <a:rPr lang="id-ID" altLang="zh-CN"/>
              <a:pPr/>
              <a:t>‹#›</a:t>
            </a:fld>
            <a:endParaRPr lang="id-ID" altLang="zh-CN"/>
          </a:p>
        </p:txBody>
      </p:sp>
    </p:spTree>
    <p:extLst>
      <p:ext uri="{BB962C8B-B14F-4D97-AF65-F5344CB8AC3E}">
        <p14:creationId xmlns:p14="http://schemas.microsoft.com/office/powerpoint/2010/main" val="272454886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872801E-8A20-4032-96DB-6CBC6B45DF87}" type="slidenum">
              <a:rPr lang="en-US"/>
              <a:pPr/>
              <a:t>‹#›</a:t>
            </a:fld>
            <a:endParaRPr lang="en-US"/>
          </a:p>
        </p:txBody>
      </p:sp>
    </p:spTree>
    <p:extLst>
      <p:ext uri="{BB962C8B-B14F-4D97-AF65-F5344CB8AC3E}">
        <p14:creationId xmlns:p14="http://schemas.microsoft.com/office/powerpoint/2010/main" val="237951785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16E7001-8F7D-42EA-9DC0-A6B4AF7C388D}" type="slidenum">
              <a:rPr lang="en-US"/>
              <a:pPr/>
              <a:t>‹#›</a:t>
            </a:fld>
            <a:endParaRPr lang="en-US"/>
          </a:p>
        </p:txBody>
      </p:sp>
    </p:spTree>
    <p:extLst>
      <p:ext uri="{BB962C8B-B14F-4D97-AF65-F5344CB8AC3E}">
        <p14:creationId xmlns:p14="http://schemas.microsoft.com/office/powerpoint/2010/main" val="401862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0092114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2F17B7A-8772-4EAB-938C-2D7161724D05}" type="slidenum">
              <a:rPr lang="en-US"/>
              <a:pPr/>
              <a:t>‹#›</a:t>
            </a:fld>
            <a:endParaRPr lang="en-US"/>
          </a:p>
        </p:txBody>
      </p:sp>
    </p:spTree>
    <p:extLst>
      <p:ext uri="{BB962C8B-B14F-4D97-AF65-F5344CB8AC3E}">
        <p14:creationId xmlns:p14="http://schemas.microsoft.com/office/powerpoint/2010/main" val="67637188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1B1B7A5-FF07-4BC1-8C08-6E5632EEDC25}" type="slidenum">
              <a:rPr lang="en-US"/>
              <a:pPr/>
              <a:t>‹#›</a:t>
            </a:fld>
            <a:endParaRPr lang="en-US"/>
          </a:p>
        </p:txBody>
      </p:sp>
    </p:spTree>
    <p:extLst>
      <p:ext uri="{BB962C8B-B14F-4D97-AF65-F5344CB8AC3E}">
        <p14:creationId xmlns:p14="http://schemas.microsoft.com/office/powerpoint/2010/main" val="17529600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2804EFC-713D-42B5-B147-9084EDC45338}" type="slidenum">
              <a:rPr lang="en-US"/>
              <a:pPr/>
              <a:t>‹#›</a:t>
            </a:fld>
            <a:endParaRPr lang="en-US"/>
          </a:p>
        </p:txBody>
      </p:sp>
    </p:spTree>
    <p:extLst>
      <p:ext uri="{BB962C8B-B14F-4D97-AF65-F5344CB8AC3E}">
        <p14:creationId xmlns:p14="http://schemas.microsoft.com/office/powerpoint/2010/main" val="379211742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5D731BB-7185-4E20-B432-A6BC1A41FE0D}" type="slidenum">
              <a:rPr lang="en-US"/>
              <a:pPr/>
              <a:t>‹#›</a:t>
            </a:fld>
            <a:endParaRPr lang="en-US"/>
          </a:p>
        </p:txBody>
      </p:sp>
    </p:spTree>
    <p:extLst>
      <p:ext uri="{BB962C8B-B14F-4D97-AF65-F5344CB8AC3E}">
        <p14:creationId xmlns:p14="http://schemas.microsoft.com/office/powerpoint/2010/main" val="139659867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3A289C6-F83E-416F-9C33-F260F8530EF2}" type="slidenum">
              <a:rPr lang="en-US"/>
              <a:pPr/>
              <a:t>‹#›</a:t>
            </a:fld>
            <a:endParaRPr lang="en-US"/>
          </a:p>
        </p:txBody>
      </p:sp>
    </p:spTree>
    <p:extLst>
      <p:ext uri="{BB962C8B-B14F-4D97-AF65-F5344CB8AC3E}">
        <p14:creationId xmlns:p14="http://schemas.microsoft.com/office/powerpoint/2010/main" val="427461771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33AB93-6B0C-4A98-8901-50B76A0C0DCC}" type="slidenum">
              <a:rPr lang="en-US"/>
              <a:pPr/>
              <a:t>‹#›</a:t>
            </a:fld>
            <a:endParaRPr lang="en-US"/>
          </a:p>
        </p:txBody>
      </p:sp>
    </p:spTree>
    <p:extLst>
      <p:ext uri="{BB962C8B-B14F-4D97-AF65-F5344CB8AC3E}">
        <p14:creationId xmlns:p14="http://schemas.microsoft.com/office/powerpoint/2010/main" val="188284549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5B1ED6A-8783-4443-8F99-9578FAB8D04A}" type="slidenum">
              <a:rPr lang="en-US"/>
              <a:pPr/>
              <a:t>‹#›</a:t>
            </a:fld>
            <a:endParaRPr lang="en-US"/>
          </a:p>
        </p:txBody>
      </p:sp>
    </p:spTree>
    <p:extLst>
      <p:ext uri="{BB962C8B-B14F-4D97-AF65-F5344CB8AC3E}">
        <p14:creationId xmlns:p14="http://schemas.microsoft.com/office/powerpoint/2010/main" val="34859403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4CE677-2A42-48D0-910C-78F5E6BF5FE8}" type="slidenum">
              <a:rPr lang="en-US"/>
              <a:pPr/>
              <a:t>‹#›</a:t>
            </a:fld>
            <a:endParaRPr lang="en-US"/>
          </a:p>
        </p:txBody>
      </p:sp>
    </p:spTree>
    <p:extLst>
      <p:ext uri="{BB962C8B-B14F-4D97-AF65-F5344CB8AC3E}">
        <p14:creationId xmlns:p14="http://schemas.microsoft.com/office/powerpoint/2010/main" val="9176251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01AE05-8B90-4104-8121-5F990E8E3FF2}" type="slidenum">
              <a:rPr lang="en-US"/>
              <a:pPr/>
              <a:t>‹#›</a:t>
            </a:fld>
            <a:endParaRPr lang="en-US"/>
          </a:p>
        </p:txBody>
      </p:sp>
    </p:spTree>
    <p:extLst>
      <p:ext uri="{BB962C8B-B14F-4D97-AF65-F5344CB8AC3E}">
        <p14:creationId xmlns:p14="http://schemas.microsoft.com/office/powerpoint/2010/main" val="151764273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fld id="{E2C6F5EE-484B-479A-83F5-1EF959CBAB12}" type="datetimeFigureOut">
              <a:rPr lang="zh-CN" altLang="en-US"/>
              <a:pPr/>
              <a:t>2017/11/12</a:t>
            </a:fld>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84A87892-1761-4835-85F3-7B6F6E70723C}" type="slidenum">
              <a:rPr lang="id-ID" altLang="zh-CN"/>
              <a:pPr/>
              <a:t>‹#›</a:t>
            </a:fld>
            <a:endParaRPr lang="id-ID" altLang="zh-CN"/>
          </a:p>
        </p:txBody>
      </p:sp>
    </p:spTree>
    <p:extLst>
      <p:ext uri="{BB962C8B-B14F-4D97-AF65-F5344CB8AC3E}">
        <p14:creationId xmlns:p14="http://schemas.microsoft.com/office/powerpoint/2010/main" val="294809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71392659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6F9AE4EF-4C31-4470-870D-9BE1921A89CC}" type="datetimeFigureOut">
              <a:rPr lang="zh-CN" altLang="en-US"/>
              <a:pPr/>
              <a:t>2017/11/12</a:t>
            </a:fld>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AC280DAF-0B7B-417C-AD06-258E8FAC8F64}" type="slidenum">
              <a:rPr lang="id-ID" altLang="zh-CN"/>
              <a:pPr/>
              <a:t>‹#›</a:t>
            </a:fld>
            <a:endParaRPr lang="id-ID" altLang="zh-CN"/>
          </a:p>
        </p:txBody>
      </p:sp>
    </p:spTree>
    <p:extLst>
      <p:ext uri="{BB962C8B-B14F-4D97-AF65-F5344CB8AC3E}">
        <p14:creationId xmlns:p14="http://schemas.microsoft.com/office/powerpoint/2010/main" val="90128266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2B78339-FF0F-4C44-9638-BE0C31C0A474}" type="datetimeFigureOut">
              <a:rPr lang="zh-CN" altLang="en-US"/>
              <a:pPr/>
              <a:t>2017/11/12</a:t>
            </a:fld>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5A9AAF0D-65A5-4A0A-BBEE-95A268B994F0}" type="slidenum">
              <a:rPr lang="id-ID" altLang="zh-CN"/>
              <a:pPr/>
              <a:t>‹#›</a:t>
            </a:fld>
            <a:endParaRPr lang="id-ID" altLang="zh-CN"/>
          </a:p>
        </p:txBody>
      </p:sp>
    </p:spTree>
    <p:extLst>
      <p:ext uri="{BB962C8B-B14F-4D97-AF65-F5344CB8AC3E}">
        <p14:creationId xmlns:p14="http://schemas.microsoft.com/office/powerpoint/2010/main" val="174879541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fld id="{188AA7FB-A065-4B18-B065-3B7DE1295510}" type="datetimeFigureOut">
              <a:rPr lang="zh-CN" altLang="en-US"/>
              <a:pPr/>
              <a:t>2017/11/12</a:t>
            </a:fld>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644F07C3-D11B-46F2-9C42-DAA529AB3FC3}" type="slidenum">
              <a:rPr lang="id-ID" altLang="zh-CN"/>
              <a:pPr/>
              <a:t>‹#›</a:t>
            </a:fld>
            <a:endParaRPr lang="id-ID" altLang="zh-CN"/>
          </a:p>
        </p:txBody>
      </p:sp>
    </p:spTree>
    <p:extLst>
      <p:ext uri="{BB962C8B-B14F-4D97-AF65-F5344CB8AC3E}">
        <p14:creationId xmlns:p14="http://schemas.microsoft.com/office/powerpoint/2010/main" val="375069101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fld id="{6D191EFD-AE35-4B52-80D4-A39A5486A3DB}" type="datetimeFigureOut">
              <a:rPr lang="zh-CN" altLang="en-US"/>
              <a:pPr/>
              <a:t>2017/11/12</a:t>
            </a:fld>
            <a:endParaRPr lang="id-ID" altLang="zh-CN"/>
          </a:p>
        </p:txBody>
      </p:sp>
      <p:sp>
        <p:nvSpPr>
          <p:cNvPr id="8" name="Footer Placeholder 7"/>
          <p:cNvSpPr>
            <a:spLocks noGrp="1"/>
          </p:cNvSpPr>
          <p:nvPr>
            <p:ph type="ftr" sz="quarter" idx="11"/>
          </p:nvPr>
        </p:nvSpPr>
        <p:spPr/>
        <p:txBody>
          <a:bodyPr/>
          <a:lstStyle>
            <a:lvl1pPr>
              <a:defRPr/>
            </a:lvl1pPr>
          </a:lstStyle>
          <a:p>
            <a:endParaRPr lang="id-ID" altLang="zh-CN"/>
          </a:p>
        </p:txBody>
      </p:sp>
      <p:sp>
        <p:nvSpPr>
          <p:cNvPr id="9" name="Slide Number Placeholder 8"/>
          <p:cNvSpPr>
            <a:spLocks noGrp="1"/>
          </p:cNvSpPr>
          <p:nvPr>
            <p:ph type="sldNum" sz="quarter" idx="12"/>
          </p:nvPr>
        </p:nvSpPr>
        <p:spPr/>
        <p:txBody>
          <a:bodyPr/>
          <a:lstStyle>
            <a:lvl1pPr>
              <a:defRPr/>
            </a:lvl1pPr>
          </a:lstStyle>
          <a:p>
            <a:fld id="{D3C9ED8D-8036-40DE-B4A9-A51654E50482}" type="slidenum">
              <a:rPr lang="id-ID" altLang="zh-CN"/>
              <a:pPr/>
              <a:t>‹#›</a:t>
            </a:fld>
            <a:endParaRPr lang="id-ID" altLang="zh-CN"/>
          </a:p>
        </p:txBody>
      </p:sp>
    </p:spTree>
    <p:extLst>
      <p:ext uri="{BB962C8B-B14F-4D97-AF65-F5344CB8AC3E}">
        <p14:creationId xmlns:p14="http://schemas.microsoft.com/office/powerpoint/2010/main" val="361502546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fld id="{C71CF974-81C7-4682-99BF-3C178EDD8B7A}" type="datetimeFigureOut">
              <a:rPr lang="zh-CN" altLang="en-US"/>
              <a:pPr/>
              <a:t>2017/11/12</a:t>
            </a:fld>
            <a:endParaRPr lang="id-ID" altLang="zh-CN"/>
          </a:p>
        </p:txBody>
      </p:sp>
      <p:sp>
        <p:nvSpPr>
          <p:cNvPr id="4" name="Footer Placeholder 3"/>
          <p:cNvSpPr>
            <a:spLocks noGrp="1"/>
          </p:cNvSpPr>
          <p:nvPr>
            <p:ph type="ftr" sz="quarter" idx="11"/>
          </p:nvPr>
        </p:nvSpPr>
        <p:spPr/>
        <p:txBody>
          <a:bodyPr/>
          <a:lstStyle>
            <a:lvl1pPr>
              <a:defRPr/>
            </a:lvl1pPr>
          </a:lstStyle>
          <a:p>
            <a:endParaRPr lang="id-ID" altLang="zh-CN"/>
          </a:p>
        </p:txBody>
      </p:sp>
      <p:sp>
        <p:nvSpPr>
          <p:cNvPr id="5" name="Slide Number Placeholder 4"/>
          <p:cNvSpPr>
            <a:spLocks noGrp="1"/>
          </p:cNvSpPr>
          <p:nvPr>
            <p:ph type="sldNum" sz="quarter" idx="12"/>
          </p:nvPr>
        </p:nvSpPr>
        <p:spPr/>
        <p:txBody>
          <a:bodyPr/>
          <a:lstStyle>
            <a:lvl1pPr>
              <a:defRPr/>
            </a:lvl1pPr>
          </a:lstStyle>
          <a:p>
            <a:fld id="{5E9ADD73-6C63-4095-9EC9-8AA37CE47DD5}" type="slidenum">
              <a:rPr lang="id-ID" altLang="zh-CN"/>
              <a:pPr/>
              <a:t>‹#›</a:t>
            </a:fld>
            <a:endParaRPr lang="id-ID" altLang="zh-CN"/>
          </a:p>
        </p:txBody>
      </p:sp>
    </p:spTree>
    <p:extLst>
      <p:ext uri="{BB962C8B-B14F-4D97-AF65-F5344CB8AC3E}">
        <p14:creationId xmlns:p14="http://schemas.microsoft.com/office/powerpoint/2010/main" val="115471457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FA81FD-E9A3-4321-A240-7FC61681F806}" type="datetimeFigureOut">
              <a:rPr lang="zh-CN" altLang="en-US"/>
              <a:pPr/>
              <a:t>2017/11/12</a:t>
            </a:fld>
            <a:endParaRPr lang="id-ID" altLang="zh-CN"/>
          </a:p>
        </p:txBody>
      </p:sp>
      <p:sp>
        <p:nvSpPr>
          <p:cNvPr id="3" name="Footer Placeholder 2"/>
          <p:cNvSpPr>
            <a:spLocks noGrp="1"/>
          </p:cNvSpPr>
          <p:nvPr>
            <p:ph type="ftr" sz="quarter" idx="11"/>
          </p:nvPr>
        </p:nvSpPr>
        <p:spPr/>
        <p:txBody>
          <a:bodyPr/>
          <a:lstStyle>
            <a:lvl1pPr>
              <a:defRPr/>
            </a:lvl1pPr>
          </a:lstStyle>
          <a:p>
            <a:endParaRPr lang="id-ID" altLang="zh-CN"/>
          </a:p>
        </p:txBody>
      </p:sp>
      <p:sp>
        <p:nvSpPr>
          <p:cNvPr id="4" name="Slide Number Placeholder 3"/>
          <p:cNvSpPr>
            <a:spLocks noGrp="1"/>
          </p:cNvSpPr>
          <p:nvPr>
            <p:ph type="sldNum" sz="quarter" idx="12"/>
          </p:nvPr>
        </p:nvSpPr>
        <p:spPr/>
        <p:txBody>
          <a:bodyPr/>
          <a:lstStyle>
            <a:lvl1pPr>
              <a:defRPr/>
            </a:lvl1pPr>
          </a:lstStyle>
          <a:p>
            <a:fld id="{DF8917E4-80DE-4734-9EF0-DAA3F037B50E}" type="slidenum">
              <a:rPr lang="id-ID" altLang="zh-CN"/>
              <a:pPr/>
              <a:t>‹#›</a:t>
            </a:fld>
            <a:endParaRPr lang="id-ID" altLang="zh-CN"/>
          </a:p>
        </p:txBody>
      </p:sp>
    </p:spTree>
    <p:extLst>
      <p:ext uri="{BB962C8B-B14F-4D97-AF65-F5344CB8AC3E}">
        <p14:creationId xmlns:p14="http://schemas.microsoft.com/office/powerpoint/2010/main" val="62273804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043B566-3DCB-4167-8338-1D24215F8AFE}" type="datetimeFigureOut">
              <a:rPr lang="zh-CN" altLang="en-US"/>
              <a:pPr/>
              <a:t>2017/11/12</a:t>
            </a:fld>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11F63E67-DFF2-43B8-A526-5C5A6C8B78CE}" type="slidenum">
              <a:rPr lang="id-ID" altLang="zh-CN"/>
              <a:pPr/>
              <a:t>‹#›</a:t>
            </a:fld>
            <a:endParaRPr lang="id-ID" altLang="zh-CN"/>
          </a:p>
        </p:txBody>
      </p:sp>
    </p:spTree>
    <p:extLst>
      <p:ext uri="{BB962C8B-B14F-4D97-AF65-F5344CB8AC3E}">
        <p14:creationId xmlns:p14="http://schemas.microsoft.com/office/powerpoint/2010/main" val="103014715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0116873-8827-4E36-9705-D564E1D650EB}" type="datetimeFigureOut">
              <a:rPr lang="zh-CN" altLang="en-US"/>
              <a:pPr/>
              <a:t>2017/11/12</a:t>
            </a:fld>
            <a:endParaRPr lang="id-ID" altLang="zh-CN"/>
          </a:p>
        </p:txBody>
      </p:sp>
      <p:sp>
        <p:nvSpPr>
          <p:cNvPr id="6" name="Footer Placeholder 5"/>
          <p:cNvSpPr>
            <a:spLocks noGrp="1"/>
          </p:cNvSpPr>
          <p:nvPr>
            <p:ph type="ftr" sz="quarter" idx="11"/>
          </p:nvPr>
        </p:nvSpPr>
        <p:spPr/>
        <p:txBody>
          <a:bodyPr/>
          <a:lstStyle>
            <a:lvl1pPr>
              <a:defRPr/>
            </a:lvl1pPr>
          </a:lstStyle>
          <a:p>
            <a:endParaRPr lang="id-ID" altLang="zh-CN"/>
          </a:p>
        </p:txBody>
      </p:sp>
      <p:sp>
        <p:nvSpPr>
          <p:cNvPr id="7" name="Slide Number Placeholder 6"/>
          <p:cNvSpPr>
            <a:spLocks noGrp="1"/>
          </p:cNvSpPr>
          <p:nvPr>
            <p:ph type="sldNum" sz="quarter" idx="12"/>
          </p:nvPr>
        </p:nvSpPr>
        <p:spPr/>
        <p:txBody>
          <a:bodyPr/>
          <a:lstStyle>
            <a:lvl1pPr>
              <a:defRPr/>
            </a:lvl1pPr>
          </a:lstStyle>
          <a:p>
            <a:fld id="{C137DDB1-3E8F-47E2-9AFD-E18A46B489C1}" type="slidenum">
              <a:rPr lang="id-ID" altLang="zh-CN"/>
              <a:pPr/>
              <a:t>‹#›</a:t>
            </a:fld>
            <a:endParaRPr lang="id-ID" altLang="zh-CN"/>
          </a:p>
        </p:txBody>
      </p:sp>
    </p:spTree>
    <p:extLst>
      <p:ext uri="{BB962C8B-B14F-4D97-AF65-F5344CB8AC3E}">
        <p14:creationId xmlns:p14="http://schemas.microsoft.com/office/powerpoint/2010/main" val="249136032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74F089AD-F016-450A-AE2B-7B2AC54F19EB}" type="datetimeFigureOut">
              <a:rPr lang="zh-CN" altLang="en-US"/>
              <a:pPr/>
              <a:t>2017/11/12</a:t>
            </a:fld>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FFD0DD0A-1F14-4CF0-9C2C-441EC43B92DE}" type="slidenum">
              <a:rPr lang="id-ID" altLang="zh-CN"/>
              <a:pPr/>
              <a:t>‹#›</a:t>
            </a:fld>
            <a:endParaRPr lang="id-ID" altLang="zh-CN"/>
          </a:p>
        </p:txBody>
      </p:sp>
    </p:spTree>
    <p:extLst>
      <p:ext uri="{BB962C8B-B14F-4D97-AF65-F5344CB8AC3E}">
        <p14:creationId xmlns:p14="http://schemas.microsoft.com/office/powerpoint/2010/main" val="405928743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4922C454-F12E-402B-9C53-7ECDE3B8C945}" type="datetimeFigureOut">
              <a:rPr lang="zh-CN" altLang="en-US"/>
              <a:pPr/>
              <a:t>2017/11/12</a:t>
            </a:fld>
            <a:endParaRPr lang="id-ID" altLang="zh-CN"/>
          </a:p>
        </p:txBody>
      </p:sp>
      <p:sp>
        <p:nvSpPr>
          <p:cNvPr id="5" name="Footer Placeholder 4"/>
          <p:cNvSpPr>
            <a:spLocks noGrp="1"/>
          </p:cNvSpPr>
          <p:nvPr>
            <p:ph type="ftr" sz="quarter" idx="11"/>
          </p:nvPr>
        </p:nvSpPr>
        <p:spPr/>
        <p:txBody>
          <a:bodyPr/>
          <a:lstStyle>
            <a:lvl1pPr>
              <a:defRPr/>
            </a:lvl1pPr>
          </a:lstStyle>
          <a:p>
            <a:endParaRPr lang="id-ID" altLang="zh-CN"/>
          </a:p>
        </p:txBody>
      </p:sp>
      <p:sp>
        <p:nvSpPr>
          <p:cNvPr id="6" name="Slide Number Placeholder 5"/>
          <p:cNvSpPr>
            <a:spLocks noGrp="1"/>
          </p:cNvSpPr>
          <p:nvPr>
            <p:ph type="sldNum" sz="quarter" idx="12"/>
          </p:nvPr>
        </p:nvSpPr>
        <p:spPr/>
        <p:txBody>
          <a:bodyPr/>
          <a:lstStyle>
            <a:lvl1pPr>
              <a:defRPr/>
            </a:lvl1pPr>
          </a:lstStyle>
          <a:p>
            <a:fld id="{CDEA0617-04C5-4D04-A6B5-564931B0678E}" type="slidenum">
              <a:rPr lang="id-ID" altLang="zh-CN"/>
              <a:pPr/>
              <a:t>‹#›</a:t>
            </a:fld>
            <a:endParaRPr lang="id-ID" altLang="zh-CN"/>
          </a:p>
        </p:txBody>
      </p:sp>
    </p:spTree>
    <p:extLst>
      <p:ext uri="{BB962C8B-B14F-4D97-AF65-F5344CB8AC3E}">
        <p14:creationId xmlns:p14="http://schemas.microsoft.com/office/powerpoint/2010/main" val="272644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vmlDrawing" Target="../drawings/vmlDrawing1.v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6" Type="http://schemas.openxmlformats.org/officeDocument/2006/relationships/image" Target="../media/image7.gif"/><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image" Target="../media/image6.png"/><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oleObject" Target="../embeddings/oleObject1.bin"/></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9.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0.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10.jpe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image" Target="../media/image12.jpe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14.pn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4.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98" descr="bg白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0"/>
            <a:ext cx="12240684"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7"/>
          <p:cNvSpPr>
            <a:spLocks noChangeArrowheads="1"/>
          </p:cNvSpPr>
          <p:nvPr/>
        </p:nvSpPr>
        <p:spPr bwMode="auto">
          <a:xfrm>
            <a:off x="624417" y="323850"/>
            <a:ext cx="1852083" cy="349250"/>
          </a:xfrm>
          <a:prstGeom prst="rect">
            <a:avLst/>
          </a:prstGeom>
          <a:gradFill rotWithShape="1">
            <a:gsLst>
              <a:gs pos="0">
                <a:srgbClr val="FFFFFF"/>
              </a:gs>
              <a:gs pos="100000">
                <a:srgbClr val="DDDDDD"/>
              </a:gs>
            </a:gsLst>
            <a:lin ang="0" scaled="1"/>
          </a:gradFill>
          <a:ln w="9525" cmpd="sng">
            <a:solidFill>
              <a:srgbClr val="969696"/>
            </a:solidFill>
            <a:prstDash val="dash"/>
            <a:miter lim="800000"/>
            <a:headEnd/>
            <a:tailEnd/>
          </a:ln>
        </p:spPr>
        <p:txBody>
          <a:bodyPr wrap="none" anchor="ctr"/>
          <a:lstStyle>
            <a:lvl1pPr eaLnBrk="0" hangingPunct="0">
              <a:defRPr i="1">
                <a:solidFill>
                  <a:schemeClr val="tx1"/>
                </a:solidFill>
                <a:latin typeface="Arial" panose="020B0604020202020204" pitchFamily="34" charset="0"/>
                <a:ea typeface="华文细黑" pitchFamily="2" charset="-122"/>
              </a:defRPr>
            </a:lvl1pPr>
            <a:lvl2pPr marL="742950" indent="-285750" eaLnBrk="0" hangingPunct="0">
              <a:defRPr i="1">
                <a:solidFill>
                  <a:schemeClr val="tx1"/>
                </a:solidFill>
                <a:latin typeface="Arial" panose="020B0604020202020204" pitchFamily="34" charset="0"/>
                <a:ea typeface="华文细黑" pitchFamily="2" charset="-122"/>
              </a:defRPr>
            </a:lvl2pPr>
            <a:lvl3pPr marL="1143000" indent="-228600" eaLnBrk="0" hangingPunct="0">
              <a:defRPr i="1">
                <a:solidFill>
                  <a:schemeClr val="tx1"/>
                </a:solidFill>
                <a:latin typeface="Arial" panose="020B0604020202020204" pitchFamily="34" charset="0"/>
                <a:ea typeface="华文细黑" pitchFamily="2" charset="-122"/>
              </a:defRPr>
            </a:lvl3pPr>
            <a:lvl4pPr marL="1600200" indent="-228600" eaLnBrk="0" hangingPunct="0">
              <a:defRPr i="1">
                <a:solidFill>
                  <a:schemeClr val="tx1"/>
                </a:solidFill>
                <a:latin typeface="Arial" panose="020B0604020202020204" pitchFamily="34" charset="0"/>
                <a:ea typeface="华文细黑" pitchFamily="2" charset="-122"/>
              </a:defRPr>
            </a:lvl4pPr>
            <a:lvl5pPr marL="2057400" indent="-228600" eaLnBrk="0" hangingPunct="0">
              <a:defRPr i="1">
                <a:solidFill>
                  <a:schemeClr val="tx1"/>
                </a:solidFill>
                <a:latin typeface="Arial" panose="020B0604020202020204" pitchFamily="34" charset="0"/>
                <a:ea typeface="华文细黑"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itchFamily="2" charset="-122"/>
              </a:defRPr>
            </a:lvl9pPr>
          </a:lstStyle>
          <a:p>
            <a:pPr algn="ctr"/>
            <a:r>
              <a:rPr lang="de-DE" altLang="en-US" sz="1400" b="1" i="0"/>
              <a:t>LOGO</a:t>
            </a:r>
          </a:p>
        </p:txBody>
      </p:sp>
      <p:sp>
        <p:nvSpPr>
          <p:cNvPr id="2052" name="Rectangle 31"/>
          <p:cNvSpPr>
            <a:spLocks noGrp="1" noChangeArrowheads="1"/>
          </p:cNvSpPr>
          <p:nvPr>
            <p:ph type="body" idx="1"/>
          </p:nvPr>
        </p:nvSpPr>
        <p:spPr bwMode="auto">
          <a:xfrm>
            <a:off x="624418" y="1125538"/>
            <a:ext cx="10943167"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p:txBody>
      </p:sp>
      <p:sp>
        <p:nvSpPr>
          <p:cNvPr id="2053" name="Rectangle 27"/>
          <p:cNvSpPr>
            <a:spLocks noGrp="1" noChangeArrowheads="1"/>
          </p:cNvSpPr>
          <p:nvPr>
            <p:ph type="title"/>
          </p:nvPr>
        </p:nvSpPr>
        <p:spPr bwMode="auto">
          <a:xfrm>
            <a:off x="624418" y="315914"/>
            <a:ext cx="7776633"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Tree>
    <p:extLst>
      <p:ext uri="{BB962C8B-B14F-4D97-AF65-F5344CB8AC3E}">
        <p14:creationId xmlns:p14="http://schemas.microsoft.com/office/powerpoint/2010/main" val="899846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400" kern="12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Arial" panose="020B0604020202020204" pitchFamily="34" charset="0"/>
          <a:ea typeface="华文细黑" pitchFamily="2" charset="-122"/>
        </a:defRPr>
      </a:lvl2pPr>
      <a:lvl3pPr algn="l" rtl="0" eaLnBrk="1" fontAlgn="base" hangingPunct="1">
        <a:spcBef>
          <a:spcPct val="0"/>
        </a:spcBef>
        <a:spcAft>
          <a:spcPct val="0"/>
        </a:spcAft>
        <a:defRPr sz="2400">
          <a:solidFill>
            <a:schemeClr val="tx1"/>
          </a:solidFill>
          <a:latin typeface="Arial" panose="020B0604020202020204" pitchFamily="34" charset="0"/>
          <a:ea typeface="华文细黑" pitchFamily="2" charset="-122"/>
        </a:defRPr>
      </a:lvl3pPr>
      <a:lvl4pPr algn="l" rtl="0" eaLnBrk="1" fontAlgn="base" hangingPunct="1">
        <a:spcBef>
          <a:spcPct val="0"/>
        </a:spcBef>
        <a:spcAft>
          <a:spcPct val="0"/>
        </a:spcAft>
        <a:defRPr sz="2400">
          <a:solidFill>
            <a:schemeClr val="tx1"/>
          </a:solidFill>
          <a:latin typeface="Arial" panose="020B0604020202020204" pitchFamily="34" charset="0"/>
          <a:ea typeface="华文细黑" pitchFamily="2" charset="-122"/>
        </a:defRPr>
      </a:lvl4pPr>
      <a:lvl5pPr algn="l" rtl="0" eaLnBrk="1" fontAlgn="base" hangingPunct="1">
        <a:spcBef>
          <a:spcPct val="0"/>
        </a:spcBef>
        <a:spcAft>
          <a:spcPct val="0"/>
        </a:spcAft>
        <a:defRPr sz="2400">
          <a:solidFill>
            <a:schemeClr val="tx1"/>
          </a:solidFill>
          <a:latin typeface="Arial" panose="020B0604020202020204" pitchFamily="34" charset="0"/>
          <a:ea typeface="华文细黑" pitchFamily="2" charset="-122"/>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itchFamily="2" charset="-122"/>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n"/>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n"/>
        <a:defRPr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2"/>
        </a:buClr>
        <a:buFont typeface="Wingdings" panose="05000000000000000000" pitchFamily="2" charset="2"/>
        <a:buChar char="n"/>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hlink"/>
        </a:buClr>
        <a:buFont typeface="Wingdings" panose="05000000000000000000" pitchFamily="2" charset="2"/>
        <a:buChar char="n"/>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flipV="1">
            <a:off x="0" y="1065213"/>
            <a:ext cx="12192000" cy="8731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sz="1800"/>
          </a:p>
        </p:txBody>
      </p:sp>
      <p:graphicFrame>
        <p:nvGraphicFramePr>
          <p:cNvPr id="1027" name="Object 3"/>
          <p:cNvGraphicFramePr>
            <a:graphicFrameLocks noChangeAspect="1"/>
          </p:cNvGraphicFramePr>
          <p:nvPr/>
        </p:nvGraphicFramePr>
        <p:xfrm>
          <a:off x="0" y="1"/>
          <a:ext cx="12192000" cy="1052513"/>
        </p:xfrm>
        <a:graphic>
          <a:graphicData uri="http://schemas.openxmlformats.org/presentationml/2006/ole">
            <mc:AlternateContent xmlns:mc="http://schemas.openxmlformats.org/markup-compatibility/2006">
              <mc:Choice xmlns:v="urn:schemas-microsoft-com:vml" Requires="v">
                <p:oleObj spid="_x0000_s1037" r:id="rId14" imgW="15288889" imgH="1955556" progId="Photoshop.Image.7">
                  <p:embed/>
                </p:oleObj>
              </mc:Choice>
              <mc:Fallback>
                <p:oleObj r:id="rId14" imgW="15288889" imgH="1955556" progId="Photoshop.Image.7">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
                        <a:ext cx="1219200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Line 4"/>
          <p:cNvSpPr>
            <a:spLocks noChangeShapeType="1"/>
          </p:cNvSpPr>
          <p:nvPr/>
        </p:nvSpPr>
        <p:spPr bwMode="auto">
          <a:xfrm>
            <a:off x="0" y="1096963"/>
            <a:ext cx="12192000" cy="0"/>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sz="1800"/>
          </a:p>
        </p:txBody>
      </p:sp>
      <p:sp>
        <p:nvSpPr>
          <p:cNvPr id="1029" name="Rectangle 5"/>
          <p:cNvSpPr>
            <a:spLocks noGrp="1" noChangeArrowheads="1"/>
          </p:cNvSpPr>
          <p:nvPr>
            <p:ph type="body" idx="1"/>
          </p:nvPr>
        </p:nvSpPr>
        <p:spPr bwMode="auto">
          <a:xfrm>
            <a:off x="609600" y="1371600"/>
            <a:ext cx="10871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ftr" sz="quarter" idx="3"/>
          </p:nvPr>
        </p:nvSpPr>
        <p:spPr bwMode="auto">
          <a:xfrm>
            <a:off x="7924800" y="6486525"/>
            <a:ext cx="38608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atin typeface="+mn-lt"/>
              </a:defRPr>
            </a:lvl1pPr>
          </a:lstStyle>
          <a:p>
            <a:r>
              <a:rPr lang="en-US"/>
              <a:t>Company Logo</a:t>
            </a:r>
          </a:p>
        </p:txBody>
      </p:sp>
      <p:sp>
        <p:nvSpPr>
          <p:cNvPr id="1031" name="Rectangle 7"/>
          <p:cNvSpPr>
            <a:spLocks noGrp="1" noChangeArrowheads="1"/>
          </p:cNvSpPr>
          <p:nvPr>
            <p:ph type="sldNum" sz="quarter" idx="4"/>
          </p:nvPr>
        </p:nvSpPr>
        <p:spPr bwMode="auto">
          <a:xfrm>
            <a:off x="4368800" y="6480175"/>
            <a:ext cx="28448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a:latin typeface="+mn-lt"/>
              </a:defRPr>
            </a:lvl1pPr>
          </a:lstStyle>
          <a:p>
            <a:fld id="{4EB708BF-09E1-4B44-947D-1428C05487F0}" type="slidenum">
              <a:rPr lang="en-US"/>
              <a:pPr/>
              <a:t>‹#›</a:t>
            </a:fld>
            <a:endParaRPr lang="en-US"/>
          </a:p>
        </p:txBody>
      </p:sp>
      <p:sp>
        <p:nvSpPr>
          <p:cNvPr id="1032" name="Rectangle 8"/>
          <p:cNvSpPr>
            <a:spLocks noGrp="1" noChangeArrowheads="1"/>
          </p:cNvSpPr>
          <p:nvPr>
            <p:ph type="title"/>
          </p:nvPr>
        </p:nvSpPr>
        <p:spPr bwMode="auto">
          <a:xfrm>
            <a:off x="0" y="152400"/>
            <a:ext cx="12192000" cy="762000"/>
          </a:xfrm>
          <a:prstGeom prst="rect">
            <a:avLst/>
          </a:prstGeom>
          <a:noFill/>
          <a:ln>
            <a:noFill/>
          </a:ln>
          <a:effectLst/>
          <a:extLst>
            <a:ext uri="{909E8E84-426E-40DD-AFC4-6F175D3DCCD1}">
              <a14:hiddenFill xmlns:a14="http://schemas.microsoft.com/office/drawing/2010/main">
                <a:solidFill>
                  <a:srgbClr val="2B166E"/>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33" name="Group 9"/>
          <p:cNvGrpSpPr>
            <a:grpSpLocks/>
          </p:cNvGrpSpPr>
          <p:nvPr/>
        </p:nvGrpSpPr>
        <p:grpSpPr bwMode="auto">
          <a:xfrm>
            <a:off x="10513484" y="620713"/>
            <a:ext cx="1278467" cy="976312"/>
            <a:chOff x="0" y="0"/>
            <a:chExt cx="604" cy="615"/>
          </a:xfrm>
        </p:grpSpPr>
        <p:sp>
          <p:nvSpPr>
            <p:cNvPr id="1034" name="Oval 10"/>
            <p:cNvSpPr>
              <a:spLocks noChangeArrowheads="1"/>
            </p:cNvSpPr>
            <p:nvPr userDrawn="1"/>
          </p:nvSpPr>
          <p:spPr bwMode="auto">
            <a:xfrm>
              <a:off x="0" y="0"/>
              <a:ext cx="604" cy="615"/>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sz="1800"/>
            </a:p>
          </p:txBody>
        </p:sp>
        <p:pic>
          <p:nvPicPr>
            <p:cNvPr id="1035" name="Picture 11" descr="5"/>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5" y="40"/>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grpSp>
    </p:spTree>
    <p:extLst>
      <p:ext uri="{BB962C8B-B14F-4D97-AF65-F5344CB8AC3E}">
        <p14:creationId xmlns:p14="http://schemas.microsoft.com/office/powerpoint/2010/main" val="2698963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anose="020B0604030504040204" pitchFamily="34" charset="0"/>
        </a:defRPr>
      </a:lvl2pPr>
      <a:lvl3pPr algn="ctr" rtl="0" eaLnBrk="1" fontAlgn="base" hangingPunct="1">
        <a:spcBef>
          <a:spcPct val="0"/>
        </a:spcBef>
        <a:spcAft>
          <a:spcPct val="0"/>
        </a:spcAft>
        <a:defRPr sz="3200" b="1">
          <a:solidFill>
            <a:schemeClr val="bg1"/>
          </a:solidFill>
          <a:latin typeface="Verdana" panose="020B0604030504040204" pitchFamily="34" charset="0"/>
        </a:defRPr>
      </a:lvl3pPr>
      <a:lvl4pPr algn="ctr" rtl="0" eaLnBrk="1" fontAlgn="base" hangingPunct="1">
        <a:spcBef>
          <a:spcPct val="0"/>
        </a:spcBef>
        <a:spcAft>
          <a:spcPct val="0"/>
        </a:spcAft>
        <a:defRPr sz="3200" b="1">
          <a:solidFill>
            <a:schemeClr val="bg1"/>
          </a:solidFill>
          <a:latin typeface="Verdana" panose="020B0604030504040204" pitchFamily="34" charset="0"/>
        </a:defRPr>
      </a:lvl4pPr>
      <a:lvl5pPr algn="ctr" rtl="0" eaLnBrk="1" fontAlgn="base" hangingPunct="1">
        <a:spcBef>
          <a:spcPct val="0"/>
        </a:spcBef>
        <a:spcAft>
          <a:spcPct val="0"/>
        </a:spcAft>
        <a:defRPr sz="3200" b="1">
          <a:solidFill>
            <a:schemeClr val="bg1"/>
          </a:solidFill>
          <a:latin typeface="Verdana" panose="020B0604030504040204" pitchFamily="34" charset="0"/>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2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单击此处编辑母版标题样式</a:t>
            </a:r>
          </a:p>
        </p:txBody>
      </p:sp>
      <p:sp>
        <p:nvSpPr>
          <p:cNvPr id="3075"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单击此处编辑母版文本样式</a:t>
            </a:r>
          </a:p>
          <a:p>
            <a:pPr lvl="1"/>
            <a:r>
              <a:rPr lang="en-US" smtClean="0"/>
              <a:t>第二级</a:t>
            </a:r>
          </a:p>
          <a:p>
            <a:pPr lvl="2"/>
            <a:r>
              <a:rPr lang="en-US" smtClean="0"/>
              <a:t>第三级</a:t>
            </a:r>
          </a:p>
          <a:p>
            <a:pPr lvl="3"/>
            <a:r>
              <a:rPr lang="en-US" smtClean="0"/>
              <a:t>第四级</a:t>
            </a:r>
          </a:p>
          <a:p>
            <a:pPr lvl="4"/>
            <a:r>
              <a:rPr lang="en-US" smtClean="0"/>
              <a:t>第五级</a:t>
            </a:r>
          </a:p>
        </p:txBody>
      </p:sp>
      <p:sp>
        <p:nvSpPr>
          <p:cNvPr id="3076"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3077"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3078"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99DEECB-A7C0-40D5-B51B-A24A09A1E1F0}" type="slidenum">
              <a:rPr lang="en-US"/>
              <a:pPr/>
              <a:t>‹#›</a:t>
            </a:fld>
            <a:endParaRPr lang="en-US"/>
          </a:p>
        </p:txBody>
      </p:sp>
    </p:spTree>
    <p:extLst>
      <p:ext uri="{BB962C8B-B14F-4D97-AF65-F5344CB8AC3E}">
        <p14:creationId xmlns:p14="http://schemas.microsoft.com/office/powerpoint/2010/main" val="235656057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08641" y="273629"/>
            <a:ext cx="10968959" cy="114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smtClean="0"/>
              <a:t>单击鼠标编辑标题文的格式</a:t>
            </a:r>
          </a:p>
        </p:txBody>
      </p:sp>
      <p:sp>
        <p:nvSpPr>
          <p:cNvPr id="1027" name="Rectangle 2"/>
          <p:cNvSpPr>
            <a:spLocks noGrp="1" noChangeArrowheads="1"/>
          </p:cNvSpPr>
          <p:nvPr>
            <p:ph type="body" idx="1"/>
          </p:nvPr>
        </p:nvSpPr>
        <p:spPr bwMode="auto">
          <a:xfrm>
            <a:off x="608641" y="1604329"/>
            <a:ext cx="10968959" cy="4524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28224" rIns="0" bIns="0" numCol="1" anchor="t" anchorCtr="0" compatLnSpc="1">
            <a:prstTxWarp prst="textNoShape">
              <a:avLst/>
            </a:prstTxWarp>
          </a:bodyPr>
          <a:lstStyle/>
          <a:p>
            <a:pPr lvl="0"/>
            <a:r>
              <a:rPr lang="en-GB" smtClean="0"/>
              <a:t>单击鼠标编辑大纲正文格式</a:t>
            </a:r>
          </a:p>
          <a:p>
            <a:pPr lvl="1"/>
            <a:r>
              <a:rPr lang="en-GB" smtClean="0"/>
              <a:t>第二个大纲级</a:t>
            </a:r>
          </a:p>
          <a:p>
            <a:pPr lvl="2"/>
            <a:r>
              <a:rPr lang="en-GB" smtClean="0"/>
              <a:t>第三个大纲级</a:t>
            </a:r>
          </a:p>
          <a:p>
            <a:pPr lvl="3"/>
            <a:r>
              <a:rPr lang="en-GB" smtClean="0"/>
              <a:t>第四个大纲级</a:t>
            </a:r>
          </a:p>
          <a:p>
            <a:pPr lvl="4"/>
            <a:r>
              <a:rPr lang="en-GB" smtClean="0"/>
              <a:t>第五个大纲级</a:t>
            </a:r>
          </a:p>
          <a:p>
            <a:pPr lvl="4"/>
            <a:r>
              <a:rPr lang="en-GB" smtClean="0"/>
              <a:t>第六个大纲级</a:t>
            </a:r>
          </a:p>
          <a:p>
            <a:pPr lvl="4"/>
            <a:r>
              <a:rPr lang="en-GB" smtClean="0"/>
              <a:t>第七个大纲级</a:t>
            </a:r>
          </a:p>
          <a:p>
            <a:pPr lvl="4"/>
            <a:r>
              <a:rPr lang="en-GB" smtClean="0"/>
              <a:t>第八个大纲级</a:t>
            </a:r>
          </a:p>
          <a:p>
            <a:pPr lvl="4"/>
            <a:r>
              <a:rPr lang="en-GB" smtClean="0"/>
              <a:t>第九个大纲级</a:t>
            </a:r>
          </a:p>
        </p:txBody>
      </p:sp>
      <p:sp>
        <p:nvSpPr>
          <p:cNvPr id="1028" name="Rectangle 3"/>
          <p:cNvSpPr>
            <a:spLocks noGrp="1" noChangeArrowheads="1"/>
          </p:cNvSpPr>
          <p:nvPr>
            <p:ph type="dt"/>
          </p:nvPr>
        </p:nvSpPr>
        <p:spPr bwMode="auto">
          <a:xfrm>
            <a:off x="608641" y="6247376"/>
            <a:ext cx="2837760" cy="47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95000"/>
              </a:lnSpc>
              <a:defRPr sz="1270">
                <a:latin typeface="Times New Roman" panose="02020603050405020304" pitchFamily="18" charset="0"/>
              </a:defRPr>
            </a:lvl1pPr>
          </a:lstStyle>
          <a:p>
            <a:endParaRPr lang="en-US"/>
          </a:p>
        </p:txBody>
      </p:sp>
      <p:sp>
        <p:nvSpPr>
          <p:cNvPr id="1029" name="Rectangle 4"/>
          <p:cNvSpPr>
            <a:spLocks noGrp="1" noChangeArrowheads="1"/>
          </p:cNvSpPr>
          <p:nvPr>
            <p:ph type="ftr"/>
          </p:nvPr>
        </p:nvSpPr>
        <p:spPr bwMode="auto">
          <a:xfrm>
            <a:off x="4170240" y="6247376"/>
            <a:ext cx="3863040" cy="47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ctr">
              <a:lnSpc>
                <a:spcPct val="95000"/>
              </a:lnSpc>
              <a:defRPr sz="1270">
                <a:latin typeface="Times New Roman" panose="02020603050405020304" pitchFamily="18" charset="0"/>
              </a:defRPr>
            </a:lvl1pPr>
          </a:lstStyle>
          <a:p>
            <a:endParaRPr lang="en-US"/>
          </a:p>
        </p:txBody>
      </p:sp>
      <p:sp>
        <p:nvSpPr>
          <p:cNvPr id="1030" name="Rectangle 5"/>
          <p:cNvSpPr>
            <a:spLocks noGrp="1" noChangeArrowheads="1"/>
          </p:cNvSpPr>
          <p:nvPr>
            <p:ph type="sldNum"/>
          </p:nvPr>
        </p:nvSpPr>
        <p:spPr bwMode="auto">
          <a:xfrm>
            <a:off x="8741761" y="6247376"/>
            <a:ext cx="2837760" cy="47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r">
              <a:lnSpc>
                <a:spcPct val="95000"/>
              </a:lnSpc>
              <a:defRPr sz="1270">
                <a:latin typeface="Times New Roman" panose="02020603050405020304" pitchFamily="18" charset="0"/>
              </a:defRPr>
            </a:lvl1pPr>
          </a:lstStyle>
          <a:p>
            <a:fld id="{E7E25B57-2650-4E44-BF17-C2FC44031735}" type="slidenum">
              <a:rPr lang="en-US"/>
              <a:pPr/>
              <a:t>‹#›</a:t>
            </a:fld>
            <a:endParaRPr lang="en-US"/>
          </a:p>
        </p:txBody>
      </p:sp>
    </p:spTree>
    <p:extLst>
      <p:ext uri="{BB962C8B-B14F-4D97-AF65-F5344CB8AC3E}">
        <p14:creationId xmlns:p14="http://schemas.microsoft.com/office/powerpoint/2010/main" val="317430046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407571" rtl="0" eaLnBrk="1" fontAlgn="base" hangingPunct="1">
        <a:lnSpc>
          <a:spcPct val="93000"/>
        </a:lnSpc>
        <a:spcBef>
          <a:spcPct val="0"/>
        </a:spcBef>
        <a:spcAft>
          <a:spcPct val="0"/>
        </a:spcAft>
        <a:buSzPct val="100000"/>
        <a:buFont typeface="Times New Roman" panose="02020603050405020304" pitchFamily="18" charset="0"/>
        <a:defRPr sz="3992" kern="1200">
          <a:solidFill>
            <a:schemeClr val="tx1"/>
          </a:solidFill>
          <a:latin typeface="+mj-lt"/>
          <a:ea typeface="+mj-ea"/>
          <a:cs typeface="+mj-cs"/>
        </a:defRPr>
      </a:lvl1pPr>
      <a:lvl2pPr algn="ctr" defTabSz="407571" rtl="0" eaLnBrk="1" fontAlgn="base" hangingPunct="1">
        <a:lnSpc>
          <a:spcPct val="93000"/>
        </a:lnSpc>
        <a:spcBef>
          <a:spcPct val="0"/>
        </a:spcBef>
        <a:spcAft>
          <a:spcPct val="0"/>
        </a:spcAft>
        <a:buSzPct val="100000"/>
        <a:buFont typeface="Times New Roman" panose="02020603050405020304" pitchFamily="18" charset="0"/>
        <a:defRPr sz="3992">
          <a:latin typeface="Arial" panose="020B0604020202020204" pitchFamily="34" charset="0"/>
          <a:ea typeface="宋体" panose="02010600030101010101" pitchFamily="2" charset="-122"/>
        </a:defRPr>
      </a:lvl2pPr>
      <a:lvl3pPr algn="ctr" defTabSz="407571" rtl="0" eaLnBrk="1" fontAlgn="base" hangingPunct="1">
        <a:lnSpc>
          <a:spcPct val="93000"/>
        </a:lnSpc>
        <a:spcBef>
          <a:spcPct val="0"/>
        </a:spcBef>
        <a:spcAft>
          <a:spcPct val="0"/>
        </a:spcAft>
        <a:buSzPct val="100000"/>
        <a:buFont typeface="Times New Roman" panose="02020603050405020304" pitchFamily="18" charset="0"/>
        <a:defRPr sz="3992">
          <a:latin typeface="Arial" panose="020B0604020202020204" pitchFamily="34" charset="0"/>
          <a:ea typeface="宋体" panose="02010600030101010101" pitchFamily="2" charset="-122"/>
        </a:defRPr>
      </a:lvl3pPr>
      <a:lvl4pPr algn="ctr" defTabSz="407571" rtl="0" eaLnBrk="1" fontAlgn="base" hangingPunct="1">
        <a:lnSpc>
          <a:spcPct val="93000"/>
        </a:lnSpc>
        <a:spcBef>
          <a:spcPct val="0"/>
        </a:spcBef>
        <a:spcAft>
          <a:spcPct val="0"/>
        </a:spcAft>
        <a:buSzPct val="100000"/>
        <a:buFont typeface="Times New Roman" panose="02020603050405020304" pitchFamily="18" charset="0"/>
        <a:defRPr sz="3992">
          <a:latin typeface="Arial" panose="020B0604020202020204" pitchFamily="34" charset="0"/>
          <a:ea typeface="宋体" panose="02010600030101010101" pitchFamily="2" charset="-122"/>
        </a:defRPr>
      </a:lvl4pPr>
      <a:lvl5pPr algn="ctr" defTabSz="407571" rtl="0" eaLnBrk="1" fontAlgn="base" hangingPunct="1">
        <a:lnSpc>
          <a:spcPct val="93000"/>
        </a:lnSpc>
        <a:spcBef>
          <a:spcPct val="0"/>
        </a:spcBef>
        <a:spcAft>
          <a:spcPct val="0"/>
        </a:spcAft>
        <a:buSzPct val="100000"/>
        <a:buFont typeface="Times New Roman" panose="02020603050405020304" pitchFamily="18" charset="0"/>
        <a:defRPr sz="3992">
          <a:latin typeface="Arial" panose="020B0604020202020204" pitchFamily="34" charset="0"/>
          <a:ea typeface="宋体" panose="02010600030101010101" pitchFamily="2" charset="-122"/>
        </a:defRPr>
      </a:lvl5pPr>
      <a:lvl6pPr marL="414772" algn="ctr" defTabSz="407571" rtl="0" eaLnBrk="1" fontAlgn="base" hangingPunct="1">
        <a:lnSpc>
          <a:spcPct val="93000"/>
        </a:lnSpc>
        <a:spcBef>
          <a:spcPct val="0"/>
        </a:spcBef>
        <a:spcAft>
          <a:spcPct val="0"/>
        </a:spcAft>
        <a:buSzPct val="100000"/>
        <a:buFont typeface="Times New Roman" panose="02020603050405020304" pitchFamily="18" charset="0"/>
        <a:defRPr sz="3992">
          <a:latin typeface="Arial" panose="020B0604020202020204" pitchFamily="34" charset="0"/>
          <a:ea typeface="宋体" panose="02010600030101010101" pitchFamily="2" charset="-122"/>
        </a:defRPr>
      </a:lvl6pPr>
      <a:lvl7pPr marL="829544" algn="ctr" defTabSz="407571" rtl="0" eaLnBrk="1" fontAlgn="base" hangingPunct="1">
        <a:lnSpc>
          <a:spcPct val="93000"/>
        </a:lnSpc>
        <a:spcBef>
          <a:spcPct val="0"/>
        </a:spcBef>
        <a:spcAft>
          <a:spcPct val="0"/>
        </a:spcAft>
        <a:buSzPct val="100000"/>
        <a:buFont typeface="Times New Roman" panose="02020603050405020304" pitchFamily="18" charset="0"/>
        <a:defRPr sz="3992">
          <a:latin typeface="Arial" panose="020B0604020202020204" pitchFamily="34" charset="0"/>
          <a:ea typeface="宋体" panose="02010600030101010101" pitchFamily="2" charset="-122"/>
        </a:defRPr>
      </a:lvl7pPr>
      <a:lvl8pPr marL="1244316" algn="ctr" defTabSz="407571" rtl="0" eaLnBrk="1" fontAlgn="base" hangingPunct="1">
        <a:lnSpc>
          <a:spcPct val="93000"/>
        </a:lnSpc>
        <a:spcBef>
          <a:spcPct val="0"/>
        </a:spcBef>
        <a:spcAft>
          <a:spcPct val="0"/>
        </a:spcAft>
        <a:buSzPct val="100000"/>
        <a:buFont typeface="Times New Roman" panose="02020603050405020304" pitchFamily="18" charset="0"/>
        <a:defRPr sz="3992">
          <a:latin typeface="Arial" panose="020B0604020202020204" pitchFamily="34" charset="0"/>
          <a:ea typeface="宋体" panose="02010600030101010101" pitchFamily="2" charset="-122"/>
        </a:defRPr>
      </a:lvl8pPr>
      <a:lvl9pPr marL="1659087" algn="ctr" defTabSz="407571" rtl="0" eaLnBrk="1" fontAlgn="base" hangingPunct="1">
        <a:lnSpc>
          <a:spcPct val="93000"/>
        </a:lnSpc>
        <a:spcBef>
          <a:spcPct val="0"/>
        </a:spcBef>
        <a:spcAft>
          <a:spcPct val="0"/>
        </a:spcAft>
        <a:buSzPct val="100000"/>
        <a:buFont typeface="Times New Roman" panose="02020603050405020304" pitchFamily="18" charset="0"/>
        <a:defRPr sz="3992">
          <a:latin typeface="Arial" panose="020B0604020202020204" pitchFamily="34" charset="0"/>
          <a:ea typeface="宋体" panose="02010600030101010101" pitchFamily="2" charset="-122"/>
        </a:defRPr>
      </a:lvl9pPr>
    </p:titleStyle>
    <p:bodyStyle>
      <a:lvl1pPr marL="311079" indent="-311079" algn="l" defTabSz="407571" rtl="0" eaLnBrk="1" fontAlgn="base" hangingPunct="1">
        <a:lnSpc>
          <a:spcPct val="93000"/>
        </a:lnSpc>
        <a:spcBef>
          <a:spcPct val="0"/>
        </a:spcBef>
        <a:spcAft>
          <a:spcPts val="1293"/>
        </a:spcAft>
        <a:buSzPct val="100000"/>
        <a:buFont typeface="Times New Roman" panose="02020603050405020304" pitchFamily="18" charset="0"/>
        <a:defRPr sz="2903" kern="1200">
          <a:solidFill>
            <a:schemeClr val="tx1"/>
          </a:solidFill>
          <a:latin typeface="+mn-lt"/>
          <a:ea typeface="+mn-ea"/>
          <a:cs typeface="+mn-cs"/>
        </a:defRPr>
      </a:lvl1pPr>
      <a:lvl2pPr marL="674004" indent="-259232" algn="l" defTabSz="407571" rtl="0" eaLnBrk="1" fontAlgn="base" hangingPunct="1">
        <a:lnSpc>
          <a:spcPct val="93000"/>
        </a:lnSpc>
        <a:spcBef>
          <a:spcPct val="0"/>
        </a:spcBef>
        <a:spcAft>
          <a:spcPts val="1032"/>
        </a:spcAft>
        <a:buSzPct val="100000"/>
        <a:buFont typeface="Times New Roman" panose="02020603050405020304" pitchFamily="18" charset="0"/>
        <a:defRPr sz="2540" kern="1200">
          <a:solidFill>
            <a:schemeClr val="tx1"/>
          </a:solidFill>
          <a:latin typeface="+mn-lt"/>
          <a:ea typeface="+mn-ea"/>
          <a:cs typeface="+mn-cs"/>
        </a:defRPr>
      </a:lvl2pPr>
      <a:lvl3pPr marL="1036930" indent="-207386" algn="l" defTabSz="407571" rtl="0" eaLnBrk="1" fontAlgn="base" hangingPunct="1">
        <a:lnSpc>
          <a:spcPct val="93000"/>
        </a:lnSpc>
        <a:spcBef>
          <a:spcPct val="0"/>
        </a:spcBef>
        <a:spcAft>
          <a:spcPts val="771"/>
        </a:spcAft>
        <a:buSzPct val="100000"/>
        <a:buFont typeface="Times New Roman" panose="02020603050405020304" pitchFamily="18" charset="0"/>
        <a:defRPr sz="2177" kern="1200">
          <a:solidFill>
            <a:schemeClr val="tx1"/>
          </a:solidFill>
          <a:latin typeface="+mn-lt"/>
          <a:ea typeface="+mn-ea"/>
          <a:cs typeface="+mn-cs"/>
        </a:defRPr>
      </a:lvl3pPr>
      <a:lvl4pPr marL="1451701" indent="-207386" algn="l" defTabSz="407571" rtl="0" eaLnBrk="1" fontAlgn="base" hangingPunct="1">
        <a:lnSpc>
          <a:spcPct val="93000"/>
        </a:lnSpc>
        <a:spcBef>
          <a:spcPct val="0"/>
        </a:spcBef>
        <a:spcAft>
          <a:spcPts val="522"/>
        </a:spcAft>
        <a:buSzPct val="100000"/>
        <a:buFont typeface="Times New Roman" panose="02020603050405020304" pitchFamily="18" charset="0"/>
        <a:defRPr sz="1814" kern="1200">
          <a:solidFill>
            <a:schemeClr val="tx1"/>
          </a:solidFill>
          <a:latin typeface="+mn-lt"/>
          <a:ea typeface="+mn-ea"/>
          <a:cs typeface="+mn-cs"/>
        </a:defRPr>
      </a:lvl4pPr>
      <a:lvl5pPr marL="1866473" indent="-207386" algn="l" defTabSz="407571" rtl="0" eaLnBrk="1" fontAlgn="base" hangingPunct="1">
        <a:lnSpc>
          <a:spcPct val="93000"/>
        </a:lnSpc>
        <a:spcBef>
          <a:spcPct val="0"/>
        </a:spcBef>
        <a:spcAft>
          <a:spcPts val="261"/>
        </a:spcAft>
        <a:buSzPct val="100000"/>
        <a:buFont typeface="Times New Roman" panose="02020603050405020304" pitchFamily="18" charset="0"/>
        <a:defRPr sz="1814"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id-ID"/>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10561" y="273629"/>
            <a:ext cx="10970880" cy="1143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单击此处编辑母版标题样式</a:t>
            </a:r>
          </a:p>
        </p:txBody>
      </p:sp>
      <p:sp>
        <p:nvSpPr>
          <p:cNvPr id="2051" name="Rectangle 3"/>
          <p:cNvSpPr>
            <a:spLocks noGrp="1" noChangeArrowheads="1"/>
          </p:cNvSpPr>
          <p:nvPr>
            <p:ph type="body" idx="1"/>
          </p:nvPr>
        </p:nvSpPr>
        <p:spPr bwMode="auto">
          <a:xfrm>
            <a:off x="610561" y="1600008"/>
            <a:ext cx="10970880" cy="4526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单击此处编辑母版文本样式</a:t>
            </a:r>
          </a:p>
          <a:p>
            <a:pPr lvl="1"/>
            <a:r>
              <a:rPr lang="en-GB" smtClean="0"/>
              <a:t>第二级</a:t>
            </a:r>
          </a:p>
          <a:p>
            <a:pPr lvl="2"/>
            <a:r>
              <a:rPr lang="en-GB" smtClean="0"/>
              <a:t>第三级</a:t>
            </a:r>
          </a:p>
          <a:p>
            <a:pPr lvl="3"/>
            <a:r>
              <a:rPr lang="en-GB" smtClean="0"/>
              <a:t>第四级</a:t>
            </a:r>
          </a:p>
          <a:p>
            <a:pPr lvl="4"/>
            <a:r>
              <a:rPr lang="en-GB" smtClean="0"/>
              <a:t>第五级</a:t>
            </a:r>
          </a:p>
        </p:txBody>
      </p:sp>
      <p:sp>
        <p:nvSpPr>
          <p:cNvPr id="2052" name="Rectangle 4"/>
          <p:cNvSpPr>
            <a:spLocks noGrp="1" noChangeArrowheads="1"/>
          </p:cNvSpPr>
          <p:nvPr>
            <p:ph type="dt" sz="half" idx="2"/>
          </p:nvPr>
        </p:nvSpPr>
        <p:spPr bwMode="auto">
          <a:xfrm>
            <a:off x="610560" y="6244496"/>
            <a:ext cx="2843521" cy="47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a:defRPr sz="1270"/>
            </a:lvl1pPr>
          </a:lstStyle>
          <a:p>
            <a:fld id="{36881ACA-B0A1-4F67-B327-058927071FD9}" type="datetimeFigureOut">
              <a:rPr lang="en-GB"/>
              <a:pPr/>
              <a:t>12/11/2017</a:t>
            </a:fld>
            <a:endParaRPr lang="en-GB"/>
          </a:p>
        </p:txBody>
      </p:sp>
      <p:sp>
        <p:nvSpPr>
          <p:cNvPr id="2053" name="Rectangle 5"/>
          <p:cNvSpPr>
            <a:spLocks noGrp="1" noChangeArrowheads="1"/>
          </p:cNvSpPr>
          <p:nvPr>
            <p:ph type="ftr" sz="quarter" idx="3"/>
          </p:nvPr>
        </p:nvSpPr>
        <p:spPr bwMode="auto">
          <a:xfrm>
            <a:off x="4166401" y="6244496"/>
            <a:ext cx="3859200" cy="47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a:defRPr sz="1270"/>
            </a:lvl1pPr>
          </a:lstStyle>
          <a:p>
            <a:endParaRPr lang="en-GB"/>
          </a:p>
        </p:txBody>
      </p:sp>
      <p:sp>
        <p:nvSpPr>
          <p:cNvPr id="2054" name="Rectangle 6"/>
          <p:cNvSpPr>
            <a:spLocks noGrp="1" noChangeArrowheads="1"/>
          </p:cNvSpPr>
          <p:nvPr>
            <p:ph type="sldNum" sz="quarter" idx="4"/>
          </p:nvPr>
        </p:nvSpPr>
        <p:spPr bwMode="auto">
          <a:xfrm>
            <a:off x="8737921" y="6244496"/>
            <a:ext cx="2843519" cy="47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a:defRPr sz="1270"/>
            </a:lvl1pPr>
          </a:lstStyle>
          <a:p>
            <a:fld id="{5B35A861-9A35-428F-B0D4-4DB8B38D857E}" type="slidenum">
              <a:rPr lang="en-GB"/>
              <a:pPr/>
              <a:t>‹#›</a:t>
            </a:fld>
            <a:endParaRPr lang="en-GB"/>
          </a:p>
        </p:txBody>
      </p:sp>
    </p:spTree>
    <p:extLst>
      <p:ext uri="{BB962C8B-B14F-4D97-AF65-F5344CB8AC3E}">
        <p14:creationId xmlns:p14="http://schemas.microsoft.com/office/powerpoint/2010/main" val="338400408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1" fontAlgn="base" hangingPunct="1">
        <a:spcBef>
          <a:spcPct val="0"/>
        </a:spcBef>
        <a:spcAft>
          <a:spcPct val="0"/>
        </a:spcAft>
        <a:defRPr sz="3992" kern="1200">
          <a:solidFill>
            <a:schemeClr val="tx2"/>
          </a:solidFill>
          <a:latin typeface="+mj-lt"/>
          <a:ea typeface="+mj-ea"/>
          <a:cs typeface="+mj-cs"/>
        </a:defRPr>
      </a:lvl1pPr>
      <a:lvl2pPr algn="ctr" rtl="0" eaLnBrk="1" fontAlgn="base" hangingPunct="1">
        <a:spcBef>
          <a:spcPct val="0"/>
        </a:spcBef>
        <a:spcAft>
          <a:spcPct val="0"/>
        </a:spcAft>
        <a:defRPr sz="3992">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992">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992">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992">
          <a:solidFill>
            <a:schemeClr val="tx2"/>
          </a:solidFill>
          <a:latin typeface="Arial" panose="020B0604020202020204" pitchFamily="34" charset="0"/>
          <a:ea typeface="宋体" panose="02010600030101010101" pitchFamily="2" charset="-122"/>
        </a:defRPr>
      </a:lvl5pPr>
      <a:lvl6pPr marL="414772" algn="ctr" rtl="0" eaLnBrk="1" fontAlgn="base" hangingPunct="1">
        <a:spcBef>
          <a:spcPct val="0"/>
        </a:spcBef>
        <a:spcAft>
          <a:spcPct val="0"/>
        </a:spcAft>
        <a:defRPr sz="3992">
          <a:solidFill>
            <a:schemeClr val="tx2"/>
          </a:solidFill>
          <a:latin typeface="Arial" panose="020B0604020202020204" pitchFamily="34" charset="0"/>
          <a:ea typeface="宋体" panose="02010600030101010101" pitchFamily="2" charset="-122"/>
        </a:defRPr>
      </a:lvl6pPr>
      <a:lvl7pPr marL="829544" algn="ctr" rtl="0" eaLnBrk="1" fontAlgn="base" hangingPunct="1">
        <a:spcBef>
          <a:spcPct val="0"/>
        </a:spcBef>
        <a:spcAft>
          <a:spcPct val="0"/>
        </a:spcAft>
        <a:defRPr sz="3992">
          <a:solidFill>
            <a:schemeClr val="tx2"/>
          </a:solidFill>
          <a:latin typeface="Arial" panose="020B0604020202020204" pitchFamily="34" charset="0"/>
          <a:ea typeface="宋体" panose="02010600030101010101" pitchFamily="2" charset="-122"/>
        </a:defRPr>
      </a:lvl7pPr>
      <a:lvl8pPr marL="1244316" algn="ctr" rtl="0" eaLnBrk="1" fontAlgn="base" hangingPunct="1">
        <a:spcBef>
          <a:spcPct val="0"/>
        </a:spcBef>
        <a:spcAft>
          <a:spcPct val="0"/>
        </a:spcAft>
        <a:defRPr sz="3992">
          <a:solidFill>
            <a:schemeClr val="tx2"/>
          </a:solidFill>
          <a:latin typeface="Arial" panose="020B0604020202020204" pitchFamily="34" charset="0"/>
          <a:ea typeface="宋体" panose="02010600030101010101" pitchFamily="2" charset="-122"/>
        </a:defRPr>
      </a:lvl8pPr>
      <a:lvl9pPr marL="1659087" algn="ctr" rtl="0" eaLnBrk="1" fontAlgn="base" hangingPunct="1">
        <a:spcBef>
          <a:spcPct val="0"/>
        </a:spcBef>
        <a:spcAft>
          <a:spcPct val="0"/>
        </a:spcAft>
        <a:defRPr sz="3992">
          <a:solidFill>
            <a:schemeClr val="tx2"/>
          </a:solidFill>
          <a:latin typeface="Arial" panose="020B0604020202020204" pitchFamily="34" charset="0"/>
          <a:ea typeface="宋体" panose="02010600030101010101" pitchFamily="2" charset="-122"/>
        </a:defRPr>
      </a:lvl9pPr>
    </p:titleStyle>
    <p:bodyStyle>
      <a:lvl1pPr marL="311079" indent="-311079" algn="l" rtl="0" eaLnBrk="1" fontAlgn="base" hangingPunct="1">
        <a:spcBef>
          <a:spcPct val="20000"/>
        </a:spcBef>
        <a:spcAft>
          <a:spcPct val="0"/>
        </a:spcAft>
        <a:buChar char="•"/>
        <a:defRPr sz="2903" kern="1200">
          <a:solidFill>
            <a:schemeClr val="tx1"/>
          </a:solidFill>
          <a:latin typeface="+mn-lt"/>
          <a:ea typeface="+mn-ea"/>
          <a:cs typeface="+mn-cs"/>
        </a:defRPr>
      </a:lvl1pPr>
      <a:lvl2pPr marL="674004" indent="-259232" algn="l" rtl="0" eaLnBrk="1" fontAlgn="base" hangingPunct="1">
        <a:spcBef>
          <a:spcPct val="20000"/>
        </a:spcBef>
        <a:spcAft>
          <a:spcPct val="0"/>
        </a:spcAft>
        <a:buChar char="–"/>
        <a:defRPr sz="2540" kern="1200">
          <a:solidFill>
            <a:schemeClr val="tx1"/>
          </a:solidFill>
          <a:latin typeface="+mn-lt"/>
          <a:ea typeface="+mn-ea"/>
          <a:cs typeface="+mn-cs"/>
        </a:defRPr>
      </a:lvl2pPr>
      <a:lvl3pPr marL="1036930" indent="-207386" algn="l" rtl="0" eaLnBrk="1" fontAlgn="base" hangingPunct="1">
        <a:spcBef>
          <a:spcPct val="20000"/>
        </a:spcBef>
        <a:spcAft>
          <a:spcPct val="0"/>
        </a:spcAft>
        <a:buChar char="•"/>
        <a:defRPr sz="2177" kern="1200">
          <a:solidFill>
            <a:schemeClr val="tx1"/>
          </a:solidFill>
          <a:latin typeface="+mn-lt"/>
          <a:ea typeface="+mn-ea"/>
          <a:cs typeface="+mn-cs"/>
        </a:defRPr>
      </a:lvl3pPr>
      <a:lvl4pPr marL="1451701" indent="-207386" algn="l" rtl="0" eaLnBrk="1" fontAlgn="base" hangingPunct="1">
        <a:spcBef>
          <a:spcPct val="20000"/>
        </a:spcBef>
        <a:spcAft>
          <a:spcPct val="0"/>
        </a:spcAft>
        <a:buChar char="–"/>
        <a:defRPr sz="1814" kern="1200">
          <a:solidFill>
            <a:schemeClr val="tx1"/>
          </a:solidFill>
          <a:latin typeface="+mn-lt"/>
          <a:ea typeface="+mn-ea"/>
          <a:cs typeface="+mn-cs"/>
        </a:defRPr>
      </a:lvl4pPr>
      <a:lvl5pPr marL="1866473" indent="-207386" algn="l" rtl="0" eaLnBrk="1" fontAlgn="base" hangingPunct="1">
        <a:spcBef>
          <a:spcPct val="20000"/>
        </a:spcBef>
        <a:spcAft>
          <a:spcPct val="0"/>
        </a:spcAft>
        <a:buChar char="»"/>
        <a:defRPr sz="1814"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id-ID"/>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演示模板底稿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mn-ea"/>
                <a:ea typeface="+mn-ea"/>
              </a:defRPr>
            </a:lvl1pPr>
          </a:lstStyle>
          <a:p>
            <a:endParaRPr lang="id-ID" altLang="zh-C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n-ea"/>
                <a:ea typeface="+mn-ea"/>
              </a:defRPr>
            </a:lvl1pPr>
          </a:lstStyle>
          <a:p>
            <a:endParaRPr lang="id-ID" altLang="zh-C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mn-ea"/>
                <a:ea typeface="+mn-ea"/>
              </a:defRPr>
            </a:lvl1pPr>
          </a:lstStyle>
          <a:p>
            <a:fld id="{9585368A-CEC9-4EAC-98D2-3D4D6D2646A2}" type="slidenum">
              <a:rPr lang="id-ID" altLang="zh-CN"/>
              <a:pPr/>
              <a:t>‹#›</a:t>
            </a:fld>
            <a:endParaRPr lang="id-ID" altLang="zh-CN"/>
          </a:p>
        </p:txBody>
      </p:sp>
    </p:spTree>
    <p:extLst>
      <p:ext uri="{BB962C8B-B14F-4D97-AF65-F5344CB8AC3E}">
        <p14:creationId xmlns:p14="http://schemas.microsoft.com/office/powerpoint/2010/main" val="29705749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rtl="0" eaLnBrk="1" fontAlgn="base" hangingPunct="1">
        <a:spcBef>
          <a:spcPct val="0"/>
        </a:spcBef>
        <a:spcAft>
          <a:spcPct val="0"/>
        </a:spcAft>
        <a:defRPr sz="3600" b="1" kern="1200">
          <a:solidFill>
            <a:schemeClr val="folHlink"/>
          </a:solidFill>
          <a:latin typeface="+mj-lt"/>
          <a:ea typeface="+mj-ea"/>
          <a:cs typeface="+mj-cs"/>
        </a:defRPr>
      </a:lvl1pPr>
      <a:lvl2pPr algn="ctr" rtl="0" eaLnBrk="1" fontAlgn="base" hangingPunct="1">
        <a:spcBef>
          <a:spcPct val="0"/>
        </a:spcBef>
        <a:spcAft>
          <a:spcPct val="0"/>
        </a:spcAft>
        <a:defRPr sz="3600" b="1">
          <a:solidFill>
            <a:schemeClr val="folHlink"/>
          </a:solidFill>
          <a:latin typeface="Arial" panose="020B0604020202020204" pitchFamily="34" charset="0"/>
          <a:ea typeface="Microsoft YaHei" panose="020B0503020204020204" pitchFamily="34" charset="-122"/>
        </a:defRPr>
      </a:lvl2pPr>
      <a:lvl3pPr algn="ctr" rtl="0" eaLnBrk="1" fontAlgn="base" hangingPunct="1">
        <a:spcBef>
          <a:spcPct val="0"/>
        </a:spcBef>
        <a:spcAft>
          <a:spcPct val="0"/>
        </a:spcAft>
        <a:defRPr sz="3600" b="1">
          <a:solidFill>
            <a:schemeClr val="folHlink"/>
          </a:solidFill>
          <a:latin typeface="Arial" panose="020B0604020202020204" pitchFamily="34" charset="0"/>
          <a:ea typeface="Microsoft YaHei" panose="020B0503020204020204" pitchFamily="34" charset="-122"/>
        </a:defRPr>
      </a:lvl3pPr>
      <a:lvl4pPr algn="ctr" rtl="0" eaLnBrk="1" fontAlgn="base" hangingPunct="1">
        <a:spcBef>
          <a:spcPct val="0"/>
        </a:spcBef>
        <a:spcAft>
          <a:spcPct val="0"/>
        </a:spcAft>
        <a:defRPr sz="3600" b="1">
          <a:solidFill>
            <a:schemeClr val="folHlink"/>
          </a:solidFill>
          <a:latin typeface="Arial" panose="020B0604020202020204" pitchFamily="34" charset="0"/>
          <a:ea typeface="Microsoft YaHei" panose="020B0503020204020204" pitchFamily="34" charset="-122"/>
        </a:defRPr>
      </a:lvl4pPr>
      <a:lvl5pPr algn="ctr" rtl="0" eaLnBrk="1" fontAlgn="base" hangingPunct="1">
        <a:spcBef>
          <a:spcPct val="0"/>
        </a:spcBef>
        <a:spcAft>
          <a:spcPct val="0"/>
        </a:spcAft>
        <a:defRPr sz="3600" b="1">
          <a:solidFill>
            <a:schemeClr val="folHlink"/>
          </a:solidFill>
          <a:latin typeface="Arial" panose="020B0604020202020204" pitchFamily="34" charset="0"/>
          <a:ea typeface="Microsoft YaHei" panose="020B0503020204020204" pitchFamily="34" charset="-122"/>
        </a:defRPr>
      </a:lvl5pPr>
      <a:lvl6pPr marL="457200" algn="ctr" rtl="0" eaLnBrk="1" fontAlgn="base" hangingPunct="1">
        <a:spcBef>
          <a:spcPct val="0"/>
        </a:spcBef>
        <a:spcAft>
          <a:spcPct val="0"/>
        </a:spcAft>
        <a:defRPr sz="3600" b="1">
          <a:solidFill>
            <a:schemeClr val="folHlink"/>
          </a:solidFill>
          <a:latin typeface="Arial" panose="020B0604020202020204" pitchFamily="34" charset="0"/>
          <a:ea typeface="Microsoft YaHei" panose="020B0503020204020204" pitchFamily="34" charset="-122"/>
        </a:defRPr>
      </a:lvl6pPr>
      <a:lvl7pPr marL="914400" algn="ctr" rtl="0" eaLnBrk="1" fontAlgn="base" hangingPunct="1">
        <a:spcBef>
          <a:spcPct val="0"/>
        </a:spcBef>
        <a:spcAft>
          <a:spcPct val="0"/>
        </a:spcAft>
        <a:defRPr sz="3600" b="1">
          <a:solidFill>
            <a:schemeClr val="folHlink"/>
          </a:solidFill>
          <a:latin typeface="Arial" panose="020B0604020202020204" pitchFamily="34" charset="0"/>
          <a:ea typeface="Microsoft YaHei" panose="020B0503020204020204" pitchFamily="34" charset="-122"/>
        </a:defRPr>
      </a:lvl7pPr>
      <a:lvl8pPr marL="1371600" algn="ctr" rtl="0" eaLnBrk="1" fontAlgn="base" hangingPunct="1">
        <a:spcBef>
          <a:spcPct val="0"/>
        </a:spcBef>
        <a:spcAft>
          <a:spcPct val="0"/>
        </a:spcAft>
        <a:defRPr sz="3600" b="1">
          <a:solidFill>
            <a:schemeClr val="folHlink"/>
          </a:solidFill>
          <a:latin typeface="Arial" panose="020B0604020202020204" pitchFamily="34" charset="0"/>
          <a:ea typeface="Microsoft YaHei" panose="020B0503020204020204" pitchFamily="34" charset="-122"/>
        </a:defRPr>
      </a:lvl8pPr>
      <a:lvl9pPr marL="1828800" algn="ctr" rtl="0" eaLnBrk="1" fontAlgn="base" hangingPunct="1">
        <a:spcBef>
          <a:spcPct val="0"/>
        </a:spcBef>
        <a:spcAft>
          <a:spcPct val="0"/>
        </a:spcAft>
        <a:defRPr sz="3600" b="1">
          <a:solidFill>
            <a:schemeClr val="folHlink"/>
          </a:solidFill>
          <a:latin typeface="Arial" panose="020B0604020202020204" pitchFamily="34" charset="0"/>
          <a:ea typeface="Microsoft YaHei" panose="020B0503020204020204" pitchFamily="34" charset="-122"/>
        </a:defRPr>
      </a:lvl9pPr>
    </p:titleStyle>
    <p:bodyStyle>
      <a:lvl1pPr marL="342900" indent="-342900" algn="l" rtl="0" eaLnBrk="1" fontAlgn="base" hangingPunct="1">
        <a:spcBef>
          <a:spcPct val="20000"/>
        </a:spcBef>
        <a:spcAft>
          <a:spcPct val="0"/>
        </a:spcAft>
        <a:buChar char="•"/>
        <a:defRPr sz="2400" kern="12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2"/>
          </a:solidFill>
          <a:latin typeface="+mn-lt"/>
          <a:ea typeface="+mn-ea"/>
          <a:cs typeface="+mn-cs"/>
        </a:defRPr>
      </a:lvl2pPr>
      <a:lvl3pPr marL="1143000" indent="-228600" algn="l" rtl="0" eaLnBrk="1" fontAlgn="base" hangingPunct="1">
        <a:spcBef>
          <a:spcPct val="20000"/>
        </a:spcBef>
        <a:spcAft>
          <a:spcPct val="0"/>
        </a:spcAft>
        <a:buChar char="•"/>
        <a:defRPr kern="1200">
          <a:solidFill>
            <a:schemeClr val="bg2"/>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bg2"/>
          </a:solidFill>
          <a:latin typeface="+mn-lt"/>
          <a:ea typeface="+mn-ea"/>
          <a:cs typeface="+mn-cs"/>
        </a:defRPr>
      </a:lvl4pPr>
      <a:lvl5pPr marL="2057400" indent="-228600" algn="l" rtl="0" eaLnBrk="1" fontAlgn="base" hangingPunct="1">
        <a:spcBef>
          <a:spcPct val="20000"/>
        </a:spcBef>
        <a:spcAft>
          <a:spcPct val="0"/>
        </a:spcAft>
        <a:buChar char="»"/>
        <a:defRPr sz="16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id-ID" altLang="zh-CN"/>
          </a:p>
        </p:txBody>
      </p:sp>
      <p:sp>
        <p:nvSpPr>
          <p:cNvPr id="3077"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id-ID" altLang="zh-CN"/>
          </a:p>
        </p:txBody>
      </p:sp>
      <p:sp>
        <p:nvSpPr>
          <p:cNvPr id="3078"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CD846B7-01D9-4665-8F07-9621BD5FEF06}" type="slidenum">
              <a:rPr lang="id-ID" altLang="zh-CN"/>
              <a:pPr/>
              <a:t>‹#›</a:t>
            </a:fld>
            <a:endParaRPr lang="id-ID" altLang="zh-CN"/>
          </a:p>
        </p:txBody>
      </p:sp>
    </p:spTree>
    <p:extLst>
      <p:ext uri="{BB962C8B-B14F-4D97-AF65-F5344CB8AC3E}">
        <p14:creationId xmlns:p14="http://schemas.microsoft.com/office/powerpoint/2010/main" val="49351730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演示模板底稿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mn-ea"/>
                <a:ea typeface="+mn-ea"/>
              </a:defRPr>
            </a:lvl1pPr>
          </a:lstStyle>
          <a:p>
            <a:endParaRPr lang="id-ID" altLang="zh-C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n-ea"/>
                <a:ea typeface="+mn-ea"/>
              </a:defRPr>
            </a:lvl1pPr>
          </a:lstStyle>
          <a:p>
            <a:endParaRPr lang="id-ID" altLang="zh-C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mn-ea"/>
                <a:ea typeface="+mn-ea"/>
              </a:defRPr>
            </a:lvl1pPr>
          </a:lstStyle>
          <a:p>
            <a:fld id="{CC1DF4C8-967C-4AC6-B0F8-33331404ED75}" type="slidenum">
              <a:rPr lang="id-ID" altLang="zh-CN"/>
              <a:pPr/>
              <a:t>‹#›</a:t>
            </a:fld>
            <a:endParaRPr lang="id-ID" altLang="zh-CN"/>
          </a:p>
        </p:txBody>
      </p:sp>
    </p:spTree>
    <p:extLst>
      <p:ext uri="{BB962C8B-B14F-4D97-AF65-F5344CB8AC3E}">
        <p14:creationId xmlns:p14="http://schemas.microsoft.com/office/powerpoint/2010/main" val="419226096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rtl="0" eaLnBrk="1" fontAlgn="base" hangingPunct="1">
        <a:spcBef>
          <a:spcPct val="0"/>
        </a:spcBef>
        <a:spcAft>
          <a:spcPct val="0"/>
        </a:spcAft>
        <a:defRPr sz="3600" b="1" kern="1200">
          <a:solidFill>
            <a:schemeClr val="folHlink"/>
          </a:solidFill>
          <a:latin typeface="+mj-lt"/>
          <a:ea typeface="+mj-ea"/>
          <a:cs typeface="+mj-cs"/>
        </a:defRPr>
      </a:lvl1pPr>
      <a:lvl2pPr algn="ctr" rtl="0" eaLnBrk="1" fontAlgn="base" hangingPunct="1">
        <a:spcBef>
          <a:spcPct val="0"/>
        </a:spcBef>
        <a:spcAft>
          <a:spcPct val="0"/>
        </a:spcAft>
        <a:defRPr sz="3600" b="1">
          <a:solidFill>
            <a:schemeClr val="folHlink"/>
          </a:solidFill>
          <a:latin typeface="Arial" panose="020B0604020202020204" pitchFamily="34" charset="0"/>
          <a:ea typeface="Microsoft YaHei" panose="020B0503020204020204" pitchFamily="34" charset="-122"/>
        </a:defRPr>
      </a:lvl2pPr>
      <a:lvl3pPr algn="ctr" rtl="0" eaLnBrk="1" fontAlgn="base" hangingPunct="1">
        <a:spcBef>
          <a:spcPct val="0"/>
        </a:spcBef>
        <a:spcAft>
          <a:spcPct val="0"/>
        </a:spcAft>
        <a:defRPr sz="3600" b="1">
          <a:solidFill>
            <a:schemeClr val="folHlink"/>
          </a:solidFill>
          <a:latin typeface="Arial" panose="020B0604020202020204" pitchFamily="34" charset="0"/>
          <a:ea typeface="Microsoft YaHei" panose="020B0503020204020204" pitchFamily="34" charset="-122"/>
        </a:defRPr>
      </a:lvl3pPr>
      <a:lvl4pPr algn="ctr" rtl="0" eaLnBrk="1" fontAlgn="base" hangingPunct="1">
        <a:spcBef>
          <a:spcPct val="0"/>
        </a:spcBef>
        <a:spcAft>
          <a:spcPct val="0"/>
        </a:spcAft>
        <a:defRPr sz="3600" b="1">
          <a:solidFill>
            <a:schemeClr val="folHlink"/>
          </a:solidFill>
          <a:latin typeface="Arial" panose="020B0604020202020204" pitchFamily="34" charset="0"/>
          <a:ea typeface="Microsoft YaHei" panose="020B0503020204020204" pitchFamily="34" charset="-122"/>
        </a:defRPr>
      </a:lvl4pPr>
      <a:lvl5pPr algn="ctr" rtl="0" eaLnBrk="1" fontAlgn="base" hangingPunct="1">
        <a:spcBef>
          <a:spcPct val="0"/>
        </a:spcBef>
        <a:spcAft>
          <a:spcPct val="0"/>
        </a:spcAft>
        <a:defRPr sz="3600" b="1">
          <a:solidFill>
            <a:schemeClr val="folHlink"/>
          </a:solidFill>
          <a:latin typeface="Arial" panose="020B0604020202020204" pitchFamily="34" charset="0"/>
          <a:ea typeface="Microsoft YaHei" panose="020B0503020204020204" pitchFamily="34" charset="-122"/>
        </a:defRPr>
      </a:lvl5pPr>
      <a:lvl6pPr marL="457200" algn="ctr" rtl="0" eaLnBrk="1" fontAlgn="base" hangingPunct="1">
        <a:spcBef>
          <a:spcPct val="0"/>
        </a:spcBef>
        <a:spcAft>
          <a:spcPct val="0"/>
        </a:spcAft>
        <a:defRPr sz="3600" b="1">
          <a:solidFill>
            <a:schemeClr val="folHlink"/>
          </a:solidFill>
          <a:latin typeface="Arial" panose="020B0604020202020204" pitchFamily="34" charset="0"/>
          <a:ea typeface="Microsoft YaHei" panose="020B0503020204020204" pitchFamily="34" charset="-122"/>
        </a:defRPr>
      </a:lvl6pPr>
      <a:lvl7pPr marL="914400" algn="ctr" rtl="0" eaLnBrk="1" fontAlgn="base" hangingPunct="1">
        <a:spcBef>
          <a:spcPct val="0"/>
        </a:spcBef>
        <a:spcAft>
          <a:spcPct val="0"/>
        </a:spcAft>
        <a:defRPr sz="3600" b="1">
          <a:solidFill>
            <a:schemeClr val="folHlink"/>
          </a:solidFill>
          <a:latin typeface="Arial" panose="020B0604020202020204" pitchFamily="34" charset="0"/>
          <a:ea typeface="Microsoft YaHei" panose="020B0503020204020204" pitchFamily="34" charset="-122"/>
        </a:defRPr>
      </a:lvl7pPr>
      <a:lvl8pPr marL="1371600" algn="ctr" rtl="0" eaLnBrk="1" fontAlgn="base" hangingPunct="1">
        <a:spcBef>
          <a:spcPct val="0"/>
        </a:spcBef>
        <a:spcAft>
          <a:spcPct val="0"/>
        </a:spcAft>
        <a:defRPr sz="3600" b="1">
          <a:solidFill>
            <a:schemeClr val="folHlink"/>
          </a:solidFill>
          <a:latin typeface="Arial" panose="020B0604020202020204" pitchFamily="34" charset="0"/>
          <a:ea typeface="Microsoft YaHei" panose="020B0503020204020204" pitchFamily="34" charset="-122"/>
        </a:defRPr>
      </a:lvl8pPr>
      <a:lvl9pPr marL="1828800" algn="ctr" rtl="0" eaLnBrk="1" fontAlgn="base" hangingPunct="1">
        <a:spcBef>
          <a:spcPct val="0"/>
        </a:spcBef>
        <a:spcAft>
          <a:spcPct val="0"/>
        </a:spcAft>
        <a:defRPr sz="3600" b="1">
          <a:solidFill>
            <a:schemeClr val="folHlink"/>
          </a:solidFill>
          <a:latin typeface="Arial" panose="020B0604020202020204" pitchFamily="34" charset="0"/>
          <a:ea typeface="Microsoft YaHei" panose="020B0503020204020204" pitchFamily="34" charset="-122"/>
        </a:defRPr>
      </a:lvl9pPr>
    </p:titleStyle>
    <p:bodyStyle>
      <a:lvl1pPr marL="342900" indent="-342900" algn="l" rtl="0" eaLnBrk="1" fontAlgn="base" hangingPunct="1">
        <a:spcBef>
          <a:spcPct val="20000"/>
        </a:spcBef>
        <a:spcAft>
          <a:spcPct val="0"/>
        </a:spcAft>
        <a:buChar char="•"/>
        <a:defRPr sz="2400" kern="12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2"/>
          </a:solidFill>
          <a:latin typeface="+mn-lt"/>
          <a:ea typeface="+mn-ea"/>
          <a:cs typeface="+mn-cs"/>
        </a:defRPr>
      </a:lvl2pPr>
      <a:lvl3pPr marL="1143000" indent="-228600" algn="l" rtl="0" eaLnBrk="1" fontAlgn="base" hangingPunct="1">
        <a:spcBef>
          <a:spcPct val="20000"/>
        </a:spcBef>
        <a:spcAft>
          <a:spcPct val="0"/>
        </a:spcAft>
        <a:buChar char="•"/>
        <a:defRPr kern="1200">
          <a:solidFill>
            <a:schemeClr val="bg2"/>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bg2"/>
          </a:solidFill>
          <a:latin typeface="+mn-lt"/>
          <a:ea typeface="+mn-ea"/>
          <a:cs typeface="+mn-cs"/>
        </a:defRPr>
      </a:lvl4pPr>
      <a:lvl5pPr marL="2057400" indent="-228600" algn="l" rtl="0" eaLnBrk="1" fontAlgn="base" hangingPunct="1">
        <a:spcBef>
          <a:spcPct val="20000"/>
        </a:spcBef>
        <a:spcAft>
          <a:spcPct val="0"/>
        </a:spcAft>
        <a:buChar char="»"/>
        <a:defRPr sz="16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id-ID" altLang="zh-CN"/>
          </a:p>
        </p:txBody>
      </p:sp>
      <p:sp>
        <p:nvSpPr>
          <p:cNvPr id="3077"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id-ID" altLang="zh-CN"/>
          </a:p>
        </p:txBody>
      </p:sp>
      <p:sp>
        <p:nvSpPr>
          <p:cNvPr id="3078"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10B579A-8E9D-42B0-AB1B-8104DD00BD36}" type="slidenum">
              <a:rPr lang="id-ID" altLang="zh-CN"/>
              <a:pPr/>
              <a:t>‹#›</a:t>
            </a:fld>
            <a:endParaRPr lang="id-ID" altLang="zh-CN"/>
          </a:p>
        </p:txBody>
      </p:sp>
    </p:spTree>
    <p:extLst>
      <p:ext uri="{BB962C8B-B14F-4D97-AF65-F5344CB8AC3E}">
        <p14:creationId xmlns:p14="http://schemas.microsoft.com/office/powerpoint/2010/main" val="153140514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8d3543150c8c8d07157a76554420981b"/>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3"/>
          <p:cNvSpPr>
            <a:spLocks noGrp="1" noChangeArrowheads="1"/>
          </p:cNvSpPr>
          <p:nvPr>
            <p:ph type="title"/>
          </p:nvPr>
        </p:nvSpPr>
        <p:spPr bwMode="auto">
          <a:xfrm>
            <a:off x="609600" y="117476"/>
            <a:ext cx="109728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609600" y="1052513"/>
            <a:ext cx="109728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FB052AD-9A18-4F46-9AD0-AA8AC63E47E3}" type="slidenum">
              <a:rPr lang="zh-CN" altLang="en-US"/>
              <a:pPr/>
              <a:t>‹#›</a:t>
            </a:fld>
            <a:endParaRPr lang="en-US"/>
          </a:p>
        </p:txBody>
      </p:sp>
    </p:spTree>
    <p:extLst>
      <p:ext uri="{BB962C8B-B14F-4D97-AF65-F5344CB8AC3E}">
        <p14:creationId xmlns:p14="http://schemas.microsoft.com/office/powerpoint/2010/main" val="419239115"/>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r" rtl="0" eaLnBrk="1" fontAlgn="base" hangingPunct="1">
        <a:spcBef>
          <a:spcPct val="0"/>
        </a:spcBef>
        <a:spcAft>
          <a:spcPct val="0"/>
        </a:spcAft>
        <a:defRPr sz="3200" b="1" kern="1200">
          <a:solidFill>
            <a:schemeClr val="bg1"/>
          </a:solidFill>
          <a:latin typeface="+mj-lt"/>
          <a:ea typeface="+mj-ea"/>
          <a:cs typeface="+mj-cs"/>
        </a:defRPr>
      </a:lvl1pPr>
      <a:lvl2pPr algn="r" rtl="0" eaLnBrk="1" fontAlgn="base" hangingPunct="1">
        <a:spcBef>
          <a:spcPct val="0"/>
        </a:spcBef>
        <a:spcAft>
          <a:spcPct val="0"/>
        </a:spcAft>
        <a:defRPr sz="3200" b="1">
          <a:solidFill>
            <a:schemeClr val="bg1"/>
          </a:solidFill>
          <a:latin typeface="Arial" panose="020B0604020202020204" pitchFamily="34" charset="0"/>
          <a:ea typeface="SimHei" panose="02010609060101010101" pitchFamily="49" charset="-122"/>
        </a:defRPr>
      </a:lvl2pPr>
      <a:lvl3pPr algn="r" rtl="0" eaLnBrk="1" fontAlgn="base" hangingPunct="1">
        <a:spcBef>
          <a:spcPct val="0"/>
        </a:spcBef>
        <a:spcAft>
          <a:spcPct val="0"/>
        </a:spcAft>
        <a:defRPr sz="3200" b="1">
          <a:solidFill>
            <a:schemeClr val="bg1"/>
          </a:solidFill>
          <a:latin typeface="Arial" panose="020B0604020202020204" pitchFamily="34" charset="0"/>
          <a:ea typeface="SimHei" panose="02010609060101010101" pitchFamily="49" charset="-122"/>
        </a:defRPr>
      </a:lvl3pPr>
      <a:lvl4pPr algn="r" rtl="0" eaLnBrk="1" fontAlgn="base" hangingPunct="1">
        <a:spcBef>
          <a:spcPct val="0"/>
        </a:spcBef>
        <a:spcAft>
          <a:spcPct val="0"/>
        </a:spcAft>
        <a:defRPr sz="3200" b="1">
          <a:solidFill>
            <a:schemeClr val="bg1"/>
          </a:solidFill>
          <a:latin typeface="Arial" panose="020B0604020202020204" pitchFamily="34" charset="0"/>
          <a:ea typeface="SimHei" panose="02010609060101010101" pitchFamily="49" charset="-122"/>
        </a:defRPr>
      </a:lvl4pPr>
      <a:lvl5pPr algn="r" rtl="0" eaLnBrk="1" fontAlgn="base" hangingPunct="1">
        <a:spcBef>
          <a:spcPct val="0"/>
        </a:spcBef>
        <a:spcAft>
          <a:spcPct val="0"/>
        </a:spcAft>
        <a:defRPr sz="3200" b="1">
          <a:solidFill>
            <a:schemeClr val="bg1"/>
          </a:solidFill>
          <a:latin typeface="Arial" panose="020B0604020202020204" pitchFamily="34" charset="0"/>
          <a:ea typeface="SimHei" panose="02010609060101010101" pitchFamily="49" charset="-122"/>
        </a:defRPr>
      </a:lvl5pPr>
      <a:lvl6pPr marL="457200" algn="r" rtl="0" eaLnBrk="1" fontAlgn="base" hangingPunct="1">
        <a:spcBef>
          <a:spcPct val="0"/>
        </a:spcBef>
        <a:spcAft>
          <a:spcPct val="0"/>
        </a:spcAft>
        <a:defRPr sz="3200" b="1">
          <a:solidFill>
            <a:schemeClr val="bg1"/>
          </a:solidFill>
          <a:latin typeface="Arial" panose="020B0604020202020204" pitchFamily="34" charset="0"/>
          <a:ea typeface="SimHei" panose="02010609060101010101" pitchFamily="49" charset="-122"/>
        </a:defRPr>
      </a:lvl6pPr>
      <a:lvl7pPr marL="914400" algn="r" rtl="0" eaLnBrk="1" fontAlgn="base" hangingPunct="1">
        <a:spcBef>
          <a:spcPct val="0"/>
        </a:spcBef>
        <a:spcAft>
          <a:spcPct val="0"/>
        </a:spcAft>
        <a:defRPr sz="3200" b="1">
          <a:solidFill>
            <a:schemeClr val="bg1"/>
          </a:solidFill>
          <a:latin typeface="Arial" panose="020B0604020202020204" pitchFamily="34" charset="0"/>
          <a:ea typeface="SimHei" panose="02010609060101010101" pitchFamily="49" charset="-122"/>
        </a:defRPr>
      </a:lvl7pPr>
      <a:lvl8pPr marL="1371600" algn="r" rtl="0" eaLnBrk="1" fontAlgn="base" hangingPunct="1">
        <a:spcBef>
          <a:spcPct val="0"/>
        </a:spcBef>
        <a:spcAft>
          <a:spcPct val="0"/>
        </a:spcAft>
        <a:defRPr sz="3200" b="1">
          <a:solidFill>
            <a:schemeClr val="bg1"/>
          </a:solidFill>
          <a:latin typeface="Arial" panose="020B0604020202020204" pitchFamily="34" charset="0"/>
          <a:ea typeface="SimHei" panose="02010609060101010101" pitchFamily="49" charset="-122"/>
        </a:defRPr>
      </a:lvl8pPr>
      <a:lvl9pPr marL="1828800" algn="r" rtl="0" eaLnBrk="1" fontAlgn="base" hangingPunct="1">
        <a:spcBef>
          <a:spcPct val="0"/>
        </a:spcBef>
        <a:spcAft>
          <a:spcPct val="0"/>
        </a:spcAft>
        <a:defRPr sz="3200" b="1">
          <a:solidFill>
            <a:schemeClr val="bg1"/>
          </a:solidFill>
          <a:latin typeface="Arial" panose="020B0604020202020204" pitchFamily="34" charset="0"/>
          <a:ea typeface="SimHei" panose="02010609060101010101" pitchFamily="49" charset="-122"/>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id-ID" altLang="zh-CN"/>
          </a:p>
        </p:txBody>
      </p:sp>
      <p:sp>
        <p:nvSpPr>
          <p:cNvPr id="3077"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id-ID" altLang="zh-CN"/>
          </a:p>
        </p:txBody>
      </p:sp>
      <p:sp>
        <p:nvSpPr>
          <p:cNvPr id="3078"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45F18EA-E6F6-45A8-BE8E-E22720464CDD}" type="slidenum">
              <a:rPr lang="id-ID" altLang="zh-CN"/>
              <a:pPr/>
              <a:t>‹#›</a:t>
            </a:fld>
            <a:endParaRPr lang="id-ID" altLang="zh-CN"/>
          </a:p>
        </p:txBody>
      </p:sp>
      <p:pic>
        <p:nvPicPr>
          <p:cNvPr id="3079"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9525"/>
            <a:ext cx="12266084" cy="687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43322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76" descr="bg白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333" y="0"/>
            <a:ext cx="12234333"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7"/>
          <p:cNvSpPr>
            <a:spLocks noChangeArrowheads="1"/>
          </p:cNvSpPr>
          <p:nvPr/>
        </p:nvSpPr>
        <p:spPr bwMode="auto">
          <a:xfrm>
            <a:off x="9715501" y="333375"/>
            <a:ext cx="1852084" cy="349250"/>
          </a:xfrm>
          <a:prstGeom prst="rect">
            <a:avLst/>
          </a:prstGeom>
          <a:gradFill rotWithShape="1">
            <a:gsLst>
              <a:gs pos="0">
                <a:srgbClr val="FFFFFF"/>
              </a:gs>
              <a:gs pos="100000">
                <a:srgbClr val="DDDDDD"/>
              </a:gs>
            </a:gsLst>
            <a:lin ang="0" scaled="1"/>
          </a:gradFill>
          <a:ln w="9525" cmpd="sng">
            <a:solidFill>
              <a:srgbClr val="969696"/>
            </a:solidFill>
            <a:prstDash val="dash"/>
            <a:miter lim="800000"/>
            <a:headEnd/>
            <a:tailEnd/>
          </a:ln>
        </p:spPr>
        <p:txBody>
          <a:bodyPr wrap="none" anchor="ctr"/>
          <a:lstStyle>
            <a:lvl1pPr eaLnBrk="0" hangingPunct="0">
              <a:defRPr i="1">
                <a:solidFill>
                  <a:schemeClr val="tx1"/>
                </a:solidFill>
                <a:latin typeface="Arial" panose="020B0604020202020204" pitchFamily="34" charset="0"/>
                <a:ea typeface="华文细黑" pitchFamily="2" charset="-122"/>
              </a:defRPr>
            </a:lvl1pPr>
            <a:lvl2pPr marL="742950" indent="-285750" eaLnBrk="0" hangingPunct="0">
              <a:defRPr i="1">
                <a:solidFill>
                  <a:schemeClr val="tx1"/>
                </a:solidFill>
                <a:latin typeface="Arial" panose="020B0604020202020204" pitchFamily="34" charset="0"/>
                <a:ea typeface="华文细黑" pitchFamily="2" charset="-122"/>
              </a:defRPr>
            </a:lvl2pPr>
            <a:lvl3pPr marL="1143000" indent="-228600" eaLnBrk="0" hangingPunct="0">
              <a:defRPr i="1">
                <a:solidFill>
                  <a:schemeClr val="tx1"/>
                </a:solidFill>
                <a:latin typeface="Arial" panose="020B0604020202020204" pitchFamily="34" charset="0"/>
                <a:ea typeface="华文细黑" pitchFamily="2" charset="-122"/>
              </a:defRPr>
            </a:lvl3pPr>
            <a:lvl4pPr marL="1600200" indent="-228600" eaLnBrk="0" hangingPunct="0">
              <a:defRPr i="1">
                <a:solidFill>
                  <a:schemeClr val="tx1"/>
                </a:solidFill>
                <a:latin typeface="Arial" panose="020B0604020202020204" pitchFamily="34" charset="0"/>
                <a:ea typeface="华文细黑" pitchFamily="2" charset="-122"/>
              </a:defRPr>
            </a:lvl4pPr>
            <a:lvl5pPr marL="2057400" indent="-228600" eaLnBrk="0" hangingPunct="0">
              <a:defRPr i="1">
                <a:solidFill>
                  <a:schemeClr val="tx1"/>
                </a:solidFill>
                <a:latin typeface="Arial" panose="020B0604020202020204" pitchFamily="34" charset="0"/>
                <a:ea typeface="华文细黑"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itchFamily="2" charset="-122"/>
              </a:defRPr>
            </a:lvl9pPr>
          </a:lstStyle>
          <a:p>
            <a:pPr algn="ctr"/>
            <a:r>
              <a:rPr lang="de-DE" altLang="en-US" sz="1400" b="1" i="0"/>
              <a:t>LOGO</a:t>
            </a:r>
          </a:p>
        </p:txBody>
      </p:sp>
      <p:sp>
        <p:nvSpPr>
          <p:cNvPr id="1028" name="Rectangle 31"/>
          <p:cNvSpPr>
            <a:spLocks noGrp="1" noChangeArrowheads="1"/>
          </p:cNvSpPr>
          <p:nvPr>
            <p:ph type="body" idx="1"/>
          </p:nvPr>
        </p:nvSpPr>
        <p:spPr bwMode="auto">
          <a:xfrm>
            <a:off x="624418" y="1125538"/>
            <a:ext cx="10943167"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p:txBody>
      </p:sp>
      <p:sp>
        <p:nvSpPr>
          <p:cNvPr id="1029" name="Rectangle 10"/>
          <p:cNvSpPr>
            <a:spLocks noGrp="1" noChangeArrowheads="1"/>
          </p:cNvSpPr>
          <p:nvPr>
            <p:ph type="sldNum" sz="quarter" idx="4"/>
          </p:nvPr>
        </p:nvSpPr>
        <p:spPr bwMode="auto">
          <a:xfrm>
            <a:off x="624417" y="6524625"/>
            <a:ext cx="1919816"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000" b="1"/>
            </a:lvl1pPr>
          </a:lstStyle>
          <a:p>
            <a:r>
              <a:rPr lang="de-DE" altLang="en-US"/>
              <a:t>Page </a:t>
            </a:r>
            <a:r>
              <a:rPr lang="de-DE" altLang="en-US">
                <a:sym typeface="MS UI Gothic" panose="020B0600070205080204" pitchFamily="34" charset="-128"/>
              </a:rPr>
              <a:t></a:t>
            </a:r>
            <a:r>
              <a:rPr lang="de-DE" altLang="en-US"/>
              <a:t> </a:t>
            </a:r>
            <a:fld id="{1AF16E36-77EE-4C7A-85E4-B0D646637142}" type="slidenum">
              <a:rPr lang="zh-CN" altLang="en-US"/>
              <a:pPr/>
              <a:t>‹#›</a:t>
            </a:fld>
            <a:endParaRPr lang="en-US"/>
          </a:p>
        </p:txBody>
      </p:sp>
      <p:sp>
        <p:nvSpPr>
          <p:cNvPr id="1030" name="Rectangle 27"/>
          <p:cNvSpPr>
            <a:spLocks noGrp="1" noChangeArrowheads="1"/>
          </p:cNvSpPr>
          <p:nvPr>
            <p:ph type="title"/>
          </p:nvPr>
        </p:nvSpPr>
        <p:spPr bwMode="auto">
          <a:xfrm>
            <a:off x="624418" y="315914"/>
            <a:ext cx="7776633"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Tree>
    <p:extLst>
      <p:ext uri="{BB962C8B-B14F-4D97-AF65-F5344CB8AC3E}">
        <p14:creationId xmlns:p14="http://schemas.microsoft.com/office/powerpoint/2010/main" val="25966166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2400" kern="12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Arial" panose="020B0604020202020204" pitchFamily="34" charset="0"/>
          <a:ea typeface="华文细黑" pitchFamily="2" charset="-122"/>
        </a:defRPr>
      </a:lvl2pPr>
      <a:lvl3pPr algn="l" rtl="0" eaLnBrk="1" fontAlgn="base" hangingPunct="1">
        <a:spcBef>
          <a:spcPct val="0"/>
        </a:spcBef>
        <a:spcAft>
          <a:spcPct val="0"/>
        </a:spcAft>
        <a:defRPr sz="2400">
          <a:solidFill>
            <a:schemeClr val="tx1"/>
          </a:solidFill>
          <a:latin typeface="Arial" panose="020B0604020202020204" pitchFamily="34" charset="0"/>
          <a:ea typeface="华文细黑" pitchFamily="2" charset="-122"/>
        </a:defRPr>
      </a:lvl3pPr>
      <a:lvl4pPr algn="l" rtl="0" eaLnBrk="1" fontAlgn="base" hangingPunct="1">
        <a:spcBef>
          <a:spcPct val="0"/>
        </a:spcBef>
        <a:spcAft>
          <a:spcPct val="0"/>
        </a:spcAft>
        <a:defRPr sz="2400">
          <a:solidFill>
            <a:schemeClr val="tx1"/>
          </a:solidFill>
          <a:latin typeface="Arial" panose="020B0604020202020204" pitchFamily="34" charset="0"/>
          <a:ea typeface="华文细黑" pitchFamily="2" charset="-122"/>
        </a:defRPr>
      </a:lvl4pPr>
      <a:lvl5pPr algn="l" rtl="0" eaLnBrk="1" fontAlgn="base" hangingPunct="1">
        <a:spcBef>
          <a:spcPct val="0"/>
        </a:spcBef>
        <a:spcAft>
          <a:spcPct val="0"/>
        </a:spcAft>
        <a:defRPr sz="2400">
          <a:solidFill>
            <a:schemeClr val="tx1"/>
          </a:solidFill>
          <a:latin typeface="Arial" panose="020B0604020202020204" pitchFamily="34" charset="0"/>
          <a:ea typeface="华文细黑" pitchFamily="2" charset="-122"/>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itchFamily="2" charset="-122"/>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n"/>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n"/>
        <a:defRPr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2"/>
        </a:buClr>
        <a:buFont typeface="Wingdings" panose="05000000000000000000" pitchFamily="2" charset="2"/>
        <a:buChar char="n"/>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hlink"/>
        </a:buClr>
        <a:buFont typeface="Wingdings" panose="05000000000000000000" pitchFamily="2" charset="2"/>
        <a:buChar char="n"/>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4099"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4100"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id-ID" altLang="zh-CN"/>
          </a:p>
        </p:txBody>
      </p:sp>
      <p:sp>
        <p:nvSpPr>
          <p:cNvPr id="4101"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id-ID" altLang="zh-CN"/>
          </a:p>
        </p:txBody>
      </p:sp>
      <p:sp>
        <p:nvSpPr>
          <p:cNvPr id="4102"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E15C4A7-6F12-43E9-8875-D5C9082AE26F}" type="slidenum">
              <a:rPr lang="id-ID" altLang="zh-CN"/>
              <a:pPr/>
              <a:t>‹#›</a:t>
            </a:fld>
            <a:endParaRPr lang="id-ID" altLang="zh-CN"/>
          </a:p>
        </p:txBody>
      </p:sp>
    </p:spTree>
    <p:extLst>
      <p:ext uri="{BB962C8B-B14F-4D97-AF65-F5344CB8AC3E}">
        <p14:creationId xmlns:p14="http://schemas.microsoft.com/office/powerpoint/2010/main" val="598857175"/>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a:lvl1pPr>
          </a:lstStyle>
          <a:p>
            <a:fld id="{6F876FC8-B8B7-4784-AB8D-32BAFCDF7DE4}" type="datetimeFigureOut">
              <a:rPr lang="zh-CN" altLang="en-US"/>
              <a:pPr/>
              <a:t>2017/11/12</a:t>
            </a:fld>
            <a:endParaRPr lang="id-ID" altLang="zh-CN"/>
          </a:p>
        </p:txBody>
      </p:sp>
      <p:sp>
        <p:nvSpPr>
          <p:cNvPr id="3077"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id-ID" altLang="zh-CN"/>
          </a:p>
        </p:txBody>
      </p:sp>
      <p:sp>
        <p:nvSpPr>
          <p:cNvPr id="3078"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vl1pPr>
          </a:lstStyle>
          <a:p>
            <a:fld id="{C1F6219F-01B0-404E-BA2A-298F75EC4958}" type="slidenum">
              <a:rPr lang="id-ID" altLang="zh-CN"/>
              <a:pPr/>
              <a:t>‹#›</a:t>
            </a:fld>
            <a:endParaRPr lang="id-ID" altLang="zh-CN"/>
          </a:p>
        </p:txBody>
      </p:sp>
    </p:spTree>
    <p:extLst>
      <p:ext uri="{BB962C8B-B14F-4D97-AF65-F5344CB8AC3E}">
        <p14:creationId xmlns:p14="http://schemas.microsoft.com/office/powerpoint/2010/main" val="23846759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b="6868"/>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7"/>
          <p:cNvSpPr>
            <a:spLocks noChangeArrowheads="1"/>
          </p:cNvSpPr>
          <p:nvPr/>
        </p:nvSpPr>
        <p:spPr bwMode="auto">
          <a:xfrm>
            <a:off x="476251" y="357189"/>
            <a:ext cx="11239500" cy="6143625"/>
          </a:xfrm>
          <a:prstGeom prst="rect">
            <a:avLst/>
          </a:prstGeom>
          <a:solidFill>
            <a:srgbClr val="000000">
              <a:alpha val="53999"/>
            </a:srgbClr>
          </a:solidFill>
          <a:ln w="25400" cap="flat" cmpd="sng">
            <a:solidFill>
              <a:schemeClr val="tx1"/>
            </a:solidFill>
            <a:miter lim="800000"/>
            <a:headEnd/>
            <a:tailEnd/>
          </a:ln>
        </p:spPr>
        <p:txBody>
          <a:bodyPr anchor="ctr"/>
          <a:lstStyle/>
          <a:p>
            <a:pPr algn="ctr"/>
            <a:endParaRPr lang="id-ID" sz="1800">
              <a:solidFill>
                <a:srgbClr val="FFFFFF"/>
              </a:solidFill>
              <a:latin typeface="宋体" panose="02010600030101010101" pitchFamily="2" charset="-122"/>
              <a:sym typeface="宋体" panose="02010600030101010101" pitchFamily="2" charset="-122"/>
            </a:endParaRPr>
          </a:p>
        </p:txBody>
      </p:sp>
      <p:sp>
        <p:nvSpPr>
          <p:cNvPr id="1028" name="标题占位符 1"/>
          <p:cNvSpPr>
            <a:spLocks noGrp="1" noChangeArrowheads="1"/>
          </p:cNvSpPr>
          <p:nvPr>
            <p:ph type="title" idx="4294967295"/>
          </p:nvPr>
        </p:nvSpPr>
        <p:spPr bwMode="auto">
          <a:xfrm>
            <a:off x="933451" y="3571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Calibri" panose="020F0502020204030204" pitchFamily="34" charset="0"/>
              </a:rPr>
              <a:t>单击此处编辑母版标题样式</a:t>
            </a:r>
          </a:p>
        </p:txBody>
      </p:sp>
      <p:sp>
        <p:nvSpPr>
          <p:cNvPr id="1029" name="文本占位符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Calibri" panose="020F0502020204030204" pitchFamily="34" charset="0"/>
              </a:rPr>
              <a:t>单击此处编辑母版文本样式</a:t>
            </a:r>
          </a:p>
          <a:p>
            <a:pPr lvl="1"/>
            <a:r>
              <a:rPr lang="zh-CN" smtClean="0">
                <a:sym typeface="Calibri" panose="020F0502020204030204" pitchFamily="34" charset="0"/>
              </a:rPr>
              <a:t>第二级</a:t>
            </a:r>
          </a:p>
          <a:p>
            <a:pPr lvl="2"/>
            <a:r>
              <a:rPr lang="zh-CN" smtClean="0">
                <a:sym typeface="Calibri" panose="020F0502020204030204" pitchFamily="34" charset="0"/>
              </a:rPr>
              <a:t>第三级</a:t>
            </a:r>
          </a:p>
          <a:p>
            <a:pPr lvl="3"/>
            <a:r>
              <a:rPr lang="zh-CN" smtClean="0">
                <a:sym typeface="Calibri" panose="020F0502020204030204" pitchFamily="34" charset="0"/>
              </a:rPr>
              <a:t>第四级</a:t>
            </a:r>
          </a:p>
          <a:p>
            <a:pPr lvl="4"/>
            <a:r>
              <a:rPr lang="zh-CN" smtClean="0">
                <a:sym typeface="Calibri" panose="020F0502020204030204" pitchFamily="34" charset="0"/>
              </a:rPr>
              <a:t>第五级</a:t>
            </a:r>
          </a:p>
        </p:txBody>
      </p:sp>
      <p:sp>
        <p:nvSpPr>
          <p:cNvPr id="1030" name="日期占位符 3"/>
          <p:cNvSpPr>
            <a:spLocks noGrp="1" noChangeArrowheads="1"/>
          </p:cNvSpPr>
          <p:nvPr>
            <p:ph type="dt" sz="half" idx="2"/>
          </p:nvPr>
        </p:nvSpPr>
        <p:spPr bwMode="auto">
          <a:xfrm>
            <a:off x="609600" y="6356351"/>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0AC95A42-A380-4293-AA6C-3F95C130C0BE}" type="datetime1">
              <a:rPr lang="id-ID" altLang="en-US"/>
              <a:pPr/>
              <a:t>12/11/2017</a:t>
            </a:fld>
            <a:endParaRPr lang="zh-CN" altLang="en-US" sz="1800">
              <a:solidFill>
                <a:schemeClr val="tx1"/>
              </a:solidFill>
            </a:endParaRPr>
          </a:p>
        </p:txBody>
      </p:sp>
      <p:sp>
        <p:nvSpPr>
          <p:cNvPr id="1031" name="页脚占位符 4"/>
          <p:cNvSpPr>
            <a:spLocks noGrp="1" noChangeArrowheads="1"/>
          </p:cNvSpPr>
          <p:nvPr>
            <p:ph type="ftr" sz="quarter" idx="3"/>
          </p:nvPr>
        </p:nvSpPr>
        <p:spPr bwMode="auto">
          <a:xfrm>
            <a:off x="4165600" y="6356351"/>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id-ID"/>
          </a:p>
        </p:txBody>
      </p:sp>
      <p:sp>
        <p:nvSpPr>
          <p:cNvPr id="1032" name="灯片编号占位符 5"/>
          <p:cNvSpPr>
            <a:spLocks noGrp="1" noChangeArrowheads="1"/>
          </p:cNvSpPr>
          <p:nvPr>
            <p:ph type="sldNum" sz="quarter" idx="4"/>
          </p:nvPr>
        </p:nvSpPr>
        <p:spPr bwMode="auto">
          <a:xfrm>
            <a:off x="8737600" y="6356351"/>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E37473B7-4566-4822-9D38-FE2E1C5661AA}" type="slidenum">
              <a:rPr lang="id-ID" altLang="en-US"/>
              <a:pPr/>
              <a:t>‹#›</a:t>
            </a:fld>
            <a:endParaRPr lang="zh-CN" altLang="en-US" sz="1800">
              <a:solidFill>
                <a:schemeClr val="tx1"/>
              </a:solidFill>
            </a:endParaRPr>
          </a:p>
        </p:txBody>
      </p:sp>
    </p:spTree>
    <p:extLst>
      <p:ext uri="{BB962C8B-B14F-4D97-AF65-F5344CB8AC3E}">
        <p14:creationId xmlns:p14="http://schemas.microsoft.com/office/powerpoint/2010/main" val="4713935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914400" indent="-914400" algn="l" rtl="0" eaLnBrk="1" fontAlgn="base" hangingPunct="1">
        <a:spcBef>
          <a:spcPct val="0"/>
        </a:spcBef>
        <a:spcAft>
          <a:spcPct val="0"/>
        </a:spcAft>
        <a:defRPr sz="3600" b="1" kern="1200">
          <a:solidFill>
            <a:srgbClr val="FF0000"/>
          </a:solidFill>
          <a:latin typeface="+mj-lt"/>
          <a:ea typeface="+mj-ea"/>
          <a:cs typeface="+mj-cs"/>
          <a:sym typeface="Calibri" panose="020F0502020204030204" pitchFamily="34" charset="0"/>
        </a:defRPr>
      </a:lvl1pPr>
      <a:lvl2pPr marL="914400" indent="-914400" algn="l" rtl="0" eaLnBrk="1" fontAlgn="base" hangingPunct="1">
        <a:spcBef>
          <a:spcPct val="0"/>
        </a:spcBef>
        <a:spcAft>
          <a:spcPct val="0"/>
        </a:spcAft>
        <a:defRPr sz="3600" b="1">
          <a:solidFill>
            <a:srgbClr val="FF0000"/>
          </a:solidFill>
          <a:latin typeface="Microsoft YaHei" panose="020B0503020204020204" pitchFamily="34" charset="-122"/>
          <a:ea typeface="Microsoft YaHei" panose="020B0503020204020204" pitchFamily="34" charset="-122"/>
          <a:sym typeface="Calibri" panose="020F0502020204030204" pitchFamily="34" charset="0"/>
        </a:defRPr>
      </a:lvl2pPr>
      <a:lvl3pPr marL="914400" indent="-914400" algn="l" rtl="0" eaLnBrk="1" fontAlgn="base" hangingPunct="1">
        <a:spcBef>
          <a:spcPct val="0"/>
        </a:spcBef>
        <a:spcAft>
          <a:spcPct val="0"/>
        </a:spcAft>
        <a:defRPr sz="3600" b="1">
          <a:solidFill>
            <a:srgbClr val="FF0000"/>
          </a:solidFill>
          <a:latin typeface="Microsoft YaHei" panose="020B0503020204020204" pitchFamily="34" charset="-122"/>
          <a:ea typeface="Microsoft YaHei" panose="020B0503020204020204" pitchFamily="34" charset="-122"/>
          <a:sym typeface="Calibri" panose="020F0502020204030204" pitchFamily="34" charset="0"/>
        </a:defRPr>
      </a:lvl3pPr>
      <a:lvl4pPr marL="914400" indent="-914400" algn="l" rtl="0" eaLnBrk="1" fontAlgn="base" hangingPunct="1">
        <a:spcBef>
          <a:spcPct val="0"/>
        </a:spcBef>
        <a:spcAft>
          <a:spcPct val="0"/>
        </a:spcAft>
        <a:defRPr sz="3600" b="1">
          <a:solidFill>
            <a:srgbClr val="FF0000"/>
          </a:solidFill>
          <a:latin typeface="Microsoft YaHei" panose="020B0503020204020204" pitchFamily="34" charset="-122"/>
          <a:ea typeface="Microsoft YaHei" panose="020B0503020204020204" pitchFamily="34" charset="-122"/>
          <a:sym typeface="Calibri" panose="020F0502020204030204" pitchFamily="34" charset="0"/>
        </a:defRPr>
      </a:lvl4pPr>
      <a:lvl5pPr marL="914400" indent="-914400" algn="l" rtl="0" eaLnBrk="1" fontAlgn="base" hangingPunct="1">
        <a:spcBef>
          <a:spcPct val="0"/>
        </a:spcBef>
        <a:spcAft>
          <a:spcPct val="0"/>
        </a:spcAft>
        <a:defRPr sz="3600" b="1">
          <a:solidFill>
            <a:srgbClr val="FF0000"/>
          </a:solidFill>
          <a:latin typeface="Microsoft YaHei" panose="020B0503020204020204" pitchFamily="34" charset="-122"/>
          <a:ea typeface="Microsoft YaHei" panose="020B0503020204020204" pitchFamily="34" charset="-122"/>
          <a:sym typeface="Calibri" panose="020F0502020204030204" pitchFamily="34" charset="0"/>
        </a:defRPr>
      </a:lvl5pPr>
      <a:lvl6pPr marL="1371600" indent="-914400" algn="l" rtl="0" eaLnBrk="1" fontAlgn="base" hangingPunct="1">
        <a:spcBef>
          <a:spcPct val="0"/>
        </a:spcBef>
        <a:spcAft>
          <a:spcPct val="0"/>
        </a:spcAft>
        <a:defRPr sz="3600" b="1">
          <a:solidFill>
            <a:srgbClr val="FF0000"/>
          </a:solidFill>
          <a:latin typeface="Microsoft YaHei" panose="020B0503020204020204" pitchFamily="34" charset="-122"/>
          <a:ea typeface="Microsoft YaHei" panose="020B0503020204020204" pitchFamily="34" charset="-122"/>
          <a:sym typeface="Calibri" panose="020F0502020204030204" pitchFamily="34" charset="0"/>
        </a:defRPr>
      </a:lvl6pPr>
      <a:lvl7pPr marL="1828800" indent="-914400" algn="l" rtl="0" eaLnBrk="1" fontAlgn="base" hangingPunct="1">
        <a:spcBef>
          <a:spcPct val="0"/>
        </a:spcBef>
        <a:spcAft>
          <a:spcPct val="0"/>
        </a:spcAft>
        <a:defRPr sz="3600" b="1">
          <a:solidFill>
            <a:srgbClr val="FF0000"/>
          </a:solidFill>
          <a:latin typeface="Microsoft YaHei" panose="020B0503020204020204" pitchFamily="34" charset="-122"/>
          <a:ea typeface="Microsoft YaHei" panose="020B0503020204020204" pitchFamily="34" charset="-122"/>
          <a:sym typeface="Calibri" panose="020F0502020204030204" pitchFamily="34" charset="0"/>
        </a:defRPr>
      </a:lvl7pPr>
      <a:lvl8pPr marL="2286000" indent="-914400" algn="l" rtl="0" eaLnBrk="1" fontAlgn="base" hangingPunct="1">
        <a:spcBef>
          <a:spcPct val="0"/>
        </a:spcBef>
        <a:spcAft>
          <a:spcPct val="0"/>
        </a:spcAft>
        <a:defRPr sz="3600" b="1">
          <a:solidFill>
            <a:srgbClr val="FF0000"/>
          </a:solidFill>
          <a:latin typeface="Microsoft YaHei" panose="020B0503020204020204" pitchFamily="34" charset="-122"/>
          <a:ea typeface="Microsoft YaHei" panose="020B0503020204020204" pitchFamily="34" charset="-122"/>
          <a:sym typeface="Calibri" panose="020F0502020204030204" pitchFamily="34" charset="0"/>
        </a:defRPr>
      </a:lvl8pPr>
      <a:lvl9pPr marL="2743200" indent="-914400" algn="l" rtl="0" eaLnBrk="1" fontAlgn="base" hangingPunct="1">
        <a:spcBef>
          <a:spcPct val="0"/>
        </a:spcBef>
        <a:spcAft>
          <a:spcPct val="0"/>
        </a:spcAft>
        <a:defRPr sz="3600" b="1">
          <a:solidFill>
            <a:srgbClr val="FF0000"/>
          </a:solidFill>
          <a:latin typeface="Microsoft YaHei" panose="020B0503020204020204" pitchFamily="34" charset="-122"/>
          <a:ea typeface="Microsoft YaHei" panose="020B0503020204020204" pitchFamily="34" charset="-122"/>
          <a:sym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bg1"/>
          </a:solidFill>
          <a:latin typeface="+mn-lt"/>
          <a:ea typeface="+mn-ea"/>
          <a:cs typeface="+mn-cs"/>
          <a:sym typeface="Calibri" panose="020F050202020403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bg1"/>
          </a:solidFill>
          <a:latin typeface="+mn-lt"/>
          <a:ea typeface="+mn-ea"/>
          <a:cs typeface="+mn-cs"/>
          <a:sym typeface="Calibri" panose="020F050202020403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bg1"/>
          </a:solidFill>
          <a:latin typeface="+mn-lt"/>
          <a:ea typeface="+mn-ea"/>
          <a:cs typeface="+mn-cs"/>
          <a:sym typeface="Calibri" panose="020F050202020403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bg1"/>
          </a:solidFill>
          <a:latin typeface="+mn-lt"/>
          <a:ea typeface="+mn-ea"/>
          <a:cs typeface="+mn-cs"/>
          <a:sym typeface="Calibri" panose="020F050202020403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bg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1"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2"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id-ID" altLang="zh-CN"/>
          </a:p>
        </p:txBody>
      </p:sp>
      <p:sp>
        <p:nvSpPr>
          <p:cNvPr id="2053"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id-ID" altLang="zh-CN"/>
          </a:p>
        </p:txBody>
      </p:sp>
      <p:sp>
        <p:nvSpPr>
          <p:cNvPr id="2054"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86F8983-C2CA-40ED-842E-FE13AAC6A0D3}" type="slidenum">
              <a:rPr lang="id-ID" altLang="zh-CN"/>
              <a:pPr/>
              <a:t>‹#›</a:t>
            </a:fld>
            <a:endParaRPr lang="id-ID" altLang="zh-CN"/>
          </a:p>
        </p:txBody>
      </p:sp>
    </p:spTree>
    <p:extLst>
      <p:ext uri="{BB962C8B-B14F-4D97-AF65-F5344CB8AC3E}">
        <p14:creationId xmlns:p14="http://schemas.microsoft.com/office/powerpoint/2010/main" val="37947199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bg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0"/>
            <a:ext cx="12240684"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624418" y="1125538"/>
            <a:ext cx="10943167"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p:txBody>
      </p:sp>
      <p:sp>
        <p:nvSpPr>
          <p:cNvPr id="1028" name="Rectangle 4"/>
          <p:cNvSpPr>
            <a:spLocks noGrp="1" noChangeArrowheads="1"/>
          </p:cNvSpPr>
          <p:nvPr>
            <p:ph type="sldNum" sz="quarter" idx="4"/>
          </p:nvPr>
        </p:nvSpPr>
        <p:spPr bwMode="auto">
          <a:xfrm>
            <a:off x="9647768" y="6453188"/>
            <a:ext cx="1919817"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000" b="1"/>
            </a:lvl1pPr>
          </a:lstStyle>
          <a:p>
            <a:r>
              <a:rPr lang="de-DE" altLang="en-US"/>
              <a:t>Page </a:t>
            </a:r>
            <a:r>
              <a:rPr lang="de-DE" altLang="en-US">
                <a:sym typeface="MS UI Gothic" panose="020B0600070205080204" pitchFamily="34" charset="-128"/>
              </a:rPr>
              <a:t></a:t>
            </a:r>
            <a:r>
              <a:rPr lang="de-DE" altLang="en-US"/>
              <a:t> </a:t>
            </a:r>
            <a:fld id="{032E7617-CAC6-4929-8241-B039AEAECBD6}" type="slidenum">
              <a:rPr lang="zh-CN" altLang="en-US"/>
              <a:pPr/>
              <a:t>‹#›</a:t>
            </a:fld>
            <a:endParaRPr lang="en-US"/>
          </a:p>
        </p:txBody>
      </p:sp>
      <p:sp>
        <p:nvSpPr>
          <p:cNvPr id="1029" name="Rectangle 27"/>
          <p:cNvSpPr>
            <a:spLocks noGrp="1" noChangeArrowheads="1"/>
          </p:cNvSpPr>
          <p:nvPr>
            <p:ph type="title"/>
          </p:nvPr>
        </p:nvSpPr>
        <p:spPr bwMode="auto">
          <a:xfrm>
            <a:off x="624418" y="315914"/>
            <a:ext cx="10943167"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Tree>
    <p:extLst>
      <p:ext uri="{BB962C8B-B14F-4D97-AF65-F5344CB8AC3E}">
        <p14:creationId xmlns:p14="http://schemas.microsoft.com/office/powerpoint/2010/main" val="55202565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fontAlgn="base" hangingPunct="1">
        <a:spcBef>
          <a:spcPct val="0"/>
        </a:spcBef>
        <a:spcAft>
          <a:spcPct val="0"/>
        </a:spcAft>
        <a:defRPr sz="2800" b="1" kern="1200">
          <a:solidFill>
            <a:schemeClr val="bg1"/>
          </a:solidFill>
          <a:latin typeface="+mj-lt"/>
          <a:ea typeface="+mj-ea"/>
          <a:cs typeface="+mj-cs"/>
        </a:defRPr>
      </a:lvl1pPr>
      <a:lvl2pPr algn="l" rtl="0" eaLnBrk="1" fontAlgn="base" hangingPunct="1">
        <a:spcBef>
          <a:spcPct val="0"/>
        </a:spcBef>
        <a:spcAft>
          <a:spcPct val="0"/>
        </a:spcAft>
        <a:defRPr sz="2800" b="1">
          <a:solidFill>
            <a:schemeClr val="bg1"/>
          </a:solidFill>
          <a:latin typeface="Arial" panose="020B0604020202020204" pitchFamily="34" charset="0"/>
          <a:ea typeface="华文细黑" pitchFamily="2" charset="-122"/>
        </a:defRPr>
      </a:lvl2pPr>
      <a:lvl3pPr algn="l" rtl="0" eaLnBrk="1" fontAlgn="base" hangingPunct="1">
        <a:spcBef>
          <a:spcPct val="0"/>
        </a:spcBef>
        <a:spcAft>
          <a:spcPct val="0"/>
        </a:spcAft>
        <a:defRPr sz="2800" b="1">
          <a:solidFill>
            <a:schemeClr val="bg1"/>
          </a:solidFill>
          <a:latin typeface="Arial" panose="020B0604020202020204" pitchFamily="34" charset="0"/>
          <a:ea typeface="华文细黑" pitchFamily="2" charset="-122"/>
        </a:defRPr>
      </a:lvl3pPr>
      <a:lvl4pPr algn="l" rtl="0" eaLnBrk="1" fontAlgn="base" hangingPunct="1">
        <a:spcBef>
          <a:spcPct val="0"/>
        </a:spcBef>
        <a:spcAft>
          <a:spcPct val="0"/>
        </a:spcAft>
        <a:defRPr sz="2800" b="1">
          <a:solidFill>
            <a:schemeClr val="bg1"/>
          </a:solidFill>
          <a:latin typeface="Arial" panose="020B0604020202020204" pitchFamily="34" charset="0"/>
          <a:ea typeface="华文细黑" pitchFamily="2" charset="-122"/>
        </a:defRPr>
      </a:lvl4pPr>
      <a:lvl5pPr algn="l" rtl="0" eaLnBrk="1" fontAlgn="base" hangingPunct="1">
        <a:spcBef>
          <a:spcPct val="0"/>
        </a:spcBef>
        <a:spcAft>
          <a:spcPct val="0"/>
        </a:spcAft>
        <a:defRPr sz="2800" b="1">
          <a:solidFill>
            <a:schemeClr val="bg1"/>
          </a:solidFill>
          <a:latin typeface="Arial" panose="020B0604020202020204" pitchFamily="34" charset="0"/>
          <a:ea typeface="华文细黑" pitchFamily="2" charset="-122"/>
        </a:defRPr>
      </a:lvl5pPr>
      <a:lvl6pPr marL="457200" algn="l" rtl="0" eaLnBrk="1" fontAlgn="base" hangingPunct="1">
        <a:spcBef>
          <a:spcPct val="0"/>
        </a:spcBef>
        <a:spcAft>
          <a:spcPct val="0"/>
        </a:spcAft>
        <a:defRPr sz="2800" b="1">
          <a:solidFill>
            <a:schemeClr val="bg1"/>
          </a:solidFill>
          <a:latin typeface="Arial" panose="020B0604020202020204" pitchFamily="34" charset="0"/>
          <a:ea typeface="华文细黑" pitchFamily="2" charset="-122"/>
        </a:defRPr>
      </a:lvl6pPr>
      <a:lvl7pPr marL="914400" algn="l" rtl="0" eaLnBrk="1" fontAlgn="base" hangingPunct="1">
        <a:spcBef>
          <a:spcPct val="0"/>
        </a:spcBef>
        <a:spcAft>
          <a:spcPct val="0"/>
        </a:spcAft>
        <a:defRPr sz="2800" b="1">
          <a:solidFill>
            <a:schemeClr val="bg1"/>
          </a:solidFill>
          <a:latin typeface="Arial" panose="020B0604020202020204" pitchFamily="34" charset="0"/>
          <a:ea typeface="华文细黑" pitchFamily="2" charset="-122"/>
        </a:defRPr>
      </a:lvl7pPr>
      <a:lvl8pPr marL="1371600" algn="l" rtl="0" eaLnBrk="1" fontAlgn="base" hangingPunct="1">
        <a:spcBef>
          <a:spcPct val="0"/>
        </a:spcBef>
        <a:spcAft>
          <a:spcPct val="0"/>
        </a:spcAft>
        <a:defRPr sz="2800" b="1">
          <a:solidFill>
            <a:schemeClr val="bg1"/>
          </a:solidFill>
          <a:latin typeface="Arial" panose="020B0604020202020204" pitchFamily="34" charset="0"/>
          <a:ea typeface="华文细黑" pitchFamily="2" charset="-122"/>
        </a:defRPr>
      </a:lvl8pPr>
      <a:lvl9pPr marL="1828800" algn="l" rtl="0" eaLnBrk="1" fontAlgn="base" hangingPunct="1">
        <a:spcBef>
          <a:spcPct val="0"/>
        </a:spcBef>
        <a:spcAft>
          <a:spcPct val="0"/>
        </a:spcAft>
        <a:defRPr sz="2800" b="1">
          <a:solidFill>
            <a:schemeClr val="bg1"/>
          </a:solidFill>
          <a:latin typeface="Arial" panose="020B0604020202020204" pitchFamily="34" charset="0"/>
          <a:ea typeface="华文细黑" pitchFamily="2" charset="-122"/>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n"/>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n"/>
        <a:defRPr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2"/>
        </a:buClr>
        <a:buFont typeface="Wingdings" panose="05000000000000000000" pitchFamily="2" charset="2"/>
        <a:buChar char="n"/>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hlink"/>
        </a:buClr>
        <a:buFont typeface="Wingdings" panose="05000000000000000000" pitchFamily="2" charset="2"/>
        <a:buChar char="n"/>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a:lvl1pPr>
          </a:lstStyle>
          <a:p>
            <a:fld id="{3806B545-A248-4D51-864F-8962D58C7EB1}" type="datetime1">
              <a:rPr lang="zh-CN" altLang="en-US"/>
              <a:pPr/>
              <a:t>2017/11/12</a:t>
            </a:fld>
            <a:endParaRPr lang="id-ID" altLang="zh-CN"/>
          </a:p>
        </p:txBody>
      </p:sp>
      <p:sp>
        <p:nvSpPr>
          <p:cNvPr id="3077"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id-ID" altLang="zh-CN"/>
          </a:p>
        </p:txBody>
      </p:sp>
      <p:sp>
        <p:nvSpPr>
          <p:cNvPr id="3078"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vl1pPr>
          </a:lstStyle>
          <a:p>
            <a:fld id="{3E7B0606-9BE9-4445-BAD8-D63F5C9C5C9B}" type="slidenum">
              <a:rPr lang="id-ID" altLang="zh-CN"/>
              <a:pPr/>
              <a:t>‹#›</a:t>
            </a:fld>
            <a:endParaRPr lang="id-ID" altLang="zh-CN"/>
          </a:p>
        </p:txBody>
      </p:sp>
    </p:spTree>
    <p:extLst>
      <p:ext uri="{BB962C8B-B14F-4D97-AF65-F5344CB8AC3E}">
        <p14:creationId xmlns:p14="http://schemas.microsoft.com/office/powerpoint/2010/main" val="15118668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vl1pPr>
          </a:lstStyle>
          <a:p>
            <a:fld id="{A94BAE3A-B799-4FD0-8F90-2A586CCF9623}" type="slidenum">
              <a:rPr lang="en-US"/>
              <a:pPr/>
              <a:t>‹#›</a:t>
            </a:fld>
            <a:endParaRPr lang="en-US"/>
          </a:p>
        </p:txBody>
      </p:sp>
    </p:spTree>
    <p:extLst>
      <p:ext uri="{BB962C8B-B14F-4D97-AF65-F5344CB8AC3E}">
        <p14:creationId xmlns:p14="http://schemas.microsoft.com/office/powerpoint/2010/main" val="421245552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1"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2"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a:lvl1pPr>
          </a:lstStyle>
          <a:p>
            <a:fld id="{D47D9704-F541-48AE-9413-210DEA18EFEB}" type="datetimeFigureOut">
              <a:rPr lang="zh-CN" altLang="en-US"/>
              <a:pPr/>
              <a:t>2017/11/12</a:t>
            </a:fld>
            <a:endParaRPr lang="id-ID" altLang="zh-CN"/>
          </a:p>
        </p:txBody>
      </p:sp>
      <p:sp>
        <p:nvSpPr>
          <p:cNvPr id="2053"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id-ID" altLang="zh-CN"/>
          </a:p>
        </p:txBody>
      </p:sp>
      <p:sp>
        <p:nvSpPr>
          <p:cNvPr id="2054"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vl1pPr>
          </a:lstStyle>
          <a:p>
            <a:fld id="{109EAB05-AE9D-4305-BAF5-719DE4679AE0}" type="slidenum">
              <a:rPr lang="id-ID" altLang="zh-CN"/>
              <a:pPr/>
              <a:t>‹#›</a:t>
            </a:fld>
            <a:endParaRPr lang="id-ID" altLang="zh-CN"/>
          </a:p>
        </p:txBody>
      </p:sp>
    </p:spTree>
    <p:extLst>
      <p:ext uri="{BB962C8B-B14F-4D97-AF65-F5344CB8AC3E}">
        <p14:creationId xmlns:p14="http://schemas.microsoft.com/office/powerpoint/2010/main" val="29323102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144.xml"/></Relationships>
</file>

<file path=ppt/slides/_rels/slide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171.xml"/><Relationship Id="rId4" Type="http://schemas.openxmlformats.org/officeDocument/2006/relationships/image" Target="../media/image2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solidFill>
                  <a:srgbClr val="00B0F0"/>
                </a:solidFill>
              </a:rPr>
              <a:t>Museum Barli</a:t>
            </a:r>
            <a:endParaRPr lang="id-ID" dirty="0">
              <a:solidFill>
                <a:srgbClr val="00B0F0"/>
              </a:solidFill>
            </a:endParaRPr>
          </a:p>
        </p:txBody>
      </p:sp>
      <p:sp>
        <p:nvSpPr>
          <p:cNvPr id="3" name="Subtitle 2"/>
          <p:cNvSpPr>
            <a:spLocks noGrp="1"/>
          </p:cNvSpPr>
          <p:nvPr>
            <p:ph type="subTitle" idx="1"/>
          </p:nvPr>
        </p:nvSpPr>
        <p:spPr>
          <a:xfrm>
            <a:off x="480810" y="5077495"/>
            <a:ext cx="7112000" cy="898301"/>
          </a:xfrm>
        </p:spPr>
        <p:txBody>
          <a:bodyPr/>
          <a:lstStyle/>
          <a:p>
            <a:r>
              <a:rPr lang="id-ID" dirty="0" smtClean="0"/>
              <a:t>By Hanii Mustofa</a:t>
            </a:r>
          </a:p>
          <a:p>
            <a:r>
              <a:rPr lang="id-ID" dirty="0" smtClean="0"/>
              <a:t>Pengembangan web batch 3</a:t>
            </a:r>
            <a:endParaRPr lang="id-ID" dirty="0"/>
          </a:p>
        </p:txBody>
      </p:sp>
      <p:sp>
        <p:nvSpPr>
          <p:cNvPr id="4" name="Rounded Rectangle 3"/>
          <p:cNvSpPr/>
          <p:nvPr/>
        </p:nvSpPr>
        <p:spPr>
          <a:xfrm>
            <a:off x="609600" y="5847008"/>
            <a:ext cx="1966175" cy="656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13661123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7638" y="1918954"/>
            <a:ext cx="2178663" cy="3984402"/>
          </a:xfrm>
          <a:prstGeom prst="rect">
            <a:avLst/>
          </a:prstGeom>
        </p:spPr>
      </p:pic>
      <p:sp>
        <p:nvSpPr>
          <p:cNvPr id="8" name="Title 7"/>
          <p:cNvSpPr>
            <a:spLocks noGrp="1"/>
          </p:cNvSpPr>
          <p:nvPr>
            <p:ph type="ctrTitle"/>
          </p:nvPr>
        </p:nvSpPr>
        <p:spPr>
          <a:xfrm>
            <a:off x="2320077" y="4690681"/>
            <a:ext cx="7294033" cy="1225550"/>
          </a:xfrm>
        </p:spPr>
        <p:txBody>
          <a:bodyPr/>
          <a:lstStyle/>
          <a:p>
            <a:pPr algn="ctr"/>
            <a:r>
              <a:rPr lang="id-ID" sz="3200" dirty="0" smtClean="0">
                <a:solidFill>
                  <a:srgbClr val="C00000"/>
                </a:solidFill>
              </a:rPr>
              <a:t>Apakah yang kalian ketahui tentang museum barli</a:t>
            </a:r>
            <a:endParaRPr lang="id-ID" sz="3200" dirty="0">
              <a:solidFill>
                <a:srgbClr val="C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093" y="451139"/>
            <a:ext cx="4467089" cy="4499426"/>
          </a:xfrm>
          <a:prstGeom prst="rect">
            <a:avLst/>
          </a:prstGeom>
          <a:ln>
            <a:noFill/>
          </a:ln>
          <a:effectLst>
            <a:softEdge rad="112500"/>
          </a:effectLst>
        </p:spPr>
      </p:pic>
    </p:spTree>
    <p:extLst>
      <p:ext uri="{BB962C8B-B14F-4D97-AF65-F5344CB8AC3E}">
        <p14:creationId xmlns:p14="http://schemas.microsoft.com/office/powerpoint/2010/main" val="1755152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8079" y="1635616"/>
            <a:ext cx="4679056" cy="3631843"/>
          </a:xfrm>
        </p:spPr>
        <p:txBody>
          <a:bodyPr/>
          <a:lstStyle/>
          <a:p>
            <a:r>
              <a:rPr lang="id-ID" dirty="0" smtClean="0">
                <a:solidFill>
                  <a:srgbClr val="00B050"/>
                </a:solidFill>
              </a:rPr>
              <a:t>Museum Barli adalah bentuk Apresiasi kepada hasil karya </a:t>
            </a:r>
            <a:br>
              <a:rPr lang="id-ID" dirty="0" smtClean="0">
                <a:solidFill>
                  <a:srgbClr val="00B050"/>
                </a:solidFill>
              </a:rPr>
            </a:br>
            <a:r>
              <a:rPr lang="id-ID" dirty="0" smtClean="0">
                <a:solidFill>
                  <a:srgbClr val="00B050"/>
                </a:solidFill>
              </a:rPr>
              <a:t>Mr. barli sasmitawinata dari </a:t>
            </a:r>
            <a:r>
              <a:rPr lang="id-ID" dirty="0">
                <a:solidFill>
                  <a:srgbClr val="00B050"/>
                </a:solidFill>
              </a:rPr>
              <a:t>Menteri Pariwisata Pos dan Telekomunikasi (Menparpostel) RI Joop Ave pada 26 Oktober 1992</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400" y="1043189"/>
            <a:ext cx="6742848" cy="520306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737598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80">
                                          <p:stCondLst>
                                            <p:cond delay="0"/>
                                          </p:stCondLst>
                                        </p:cTn>
                                        <p:tgtEl>
                                          <p:spTgt spid="2"/>
                                        </p:tgtEl>
                                      </p:cBhvr>
                                    </p:animEffect>
                                    <p:anim calcmode="lin" valueType="num">
                                      <p:cBhvr>
                                        <p:cTn id="1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gtEl>
                                      </p:cBhvr>
                                      <p:to x="100000" y="60000"/>
                                    </p:animScale>
                                    <p:animScale>
                                      <p:cBhvr>
                                        <p:cTn id="21" dur="166" decel="50000">
                                          <p:stCondLst>
                                            <p:cond delay="676"/>
                                          </p:stCondLst>
                                        </p:cTn>
                                        <p:tgtEl>
                                          <p:spTgt spid="2"/>
                                        </p:tgtEl>
                                      </p:cBhvr>
                                      <p:to x="100000" y="100000"/>
                                    </p:animScale>
                                    <p:animScale>
                                      <p:cBhvr>
                                        <p:cTn id="22" dur="26">
                                          <p:stCondLst>
                                            <p:cond delay="1312"/>
                                          </p:stCondLst>
                                        </p:cTn>
                                        <p:tgtEl>
                                          <p:spTgt spid="2"/>
                                        </p:tgtEl>
                                      </p:cBhvr>
                                      <p:to x="100000" y="80000"/>
                                    </p:animScale>
                                    <p:animScale>
                                      <p:cBhvr>
                                        <p:cTn id="23" dur="166" decel="50000">
                                          <p:stCondLst>
                                            <p:cond delay="1338"/>
                                          </p:stCondLst>
                                        </p:cTn>
                                        <p:tgtEl>
                                          <p:spTgt spid="2"/>
                                        </p:tgtEl>
                                      </p:cBhvr>
                                      <p:to x="100000" y="100000"/>
                                    </p:animScale>
                                    <p:animScale>
                                      <p:cBhvr>
                                        <p:cTn id="24" dur="26">
                                          <p:stCondLst>
                                            <p:cond delay="1642"/>
                                          </p:stCondLst>
                                        </p:cTn>
                                        <p:tgtEl>
                                          <p:spTgt spid="2"/>
                                        </p:tgtEl>
                                      </p:cBhvr>
                                      <p:to x="100000" y="90000"/>
                                    </p:animScale>
                                    <p:animScale>
                                      <p:cBhvr>
                                        <p:cTn id="25" dur="166" decel="50000">
                                          <p:stCondLst>
                                            <p:cond delay="1668"/>
                                          </p:stCondLst>
                                        </p:cTn>
                                        <p:tgtEl>
                                          <p:spTgt spid="2"/>
                                        </p:tgtEl>
                                      </p:cBhvr>
                                      <p:to x="100000" y="100000"/>
                                    </p:animScale>
                                    <p:animScale>
                                      <p:cBhvr>
                                        <p:cTn id="26" dur="26">
                                          <p:stCondLst>
                                            <p:cond delay="1808"/>
                                          </p:stCondLst>
                                        </p:cTn>
                                        <p:tgtEl>
                                          <p:spTgt spid="2"/>
                                        </p:tgtEl>
                                      </p:cBhvr>
                                      <p:to x="100000" y="95000"/>
                                    </p:animScale>
                                    <p:animScale>
                                      <p:cBhvr>
                                        <p:cTn id="27"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2913" y="3240293"/>
            <a:ext cx="6156101" cy="592137"/>
          </a:xfrm>
        </p:spPr>
        <p:txBody>
          <a:bodyPr/>
          <a:lstStyle/>
          <a:p>
            <a:r>
              <a:rPr lang="id-ID" dirty="0" smtClean="0">
                <a:solidFill>
                  <a:srgbClr val="FFFF00"/>
                </a:solidFill>
              </a:rPr>
              <a:t>Barli sendiri merupakan orang Bandung asli, dilahirkan di kota ini pada 18 Maret 1921. Barli mulai belajar melukis di studio milik pelukis Belgia, Jos Pluimentz di Bandung. </a:t>
            </a:r>
            <a:r>
              <a:rPr lang="id-ID" dirty="0">
                <a:solidFill>
                  <a:srgbClr val="FFFF00"/>
                </a:solidFill>
              </a:rPr>
              <a:t>Tahun 1950 ia melanjutkan studi di Acedemie Grande de la Chaumiere, Paris, Prancis dan setahun kemudian di Rijksacademie voor Beeldende Kunsten, Amsterdam, Belanda.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097" y="909892"/>
            <a:ext cx="3786388" cy="429961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59166516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8042" y="3464865"/>
            <a:ext cx="6482366" cy="3721994"/>
          </a:xfrm>
        </p:spPr>
        <p:txBody>
          <a:bodyPr/>
          <a:lstStyle/>
          <a:p>
            <a:r>
              <a:rPr lang="id-ID" sz="4000" dirty="0" smtClean="0">
                <a:solidFill>
                  <a:srgbClr val="C00000"/>
                </a:solidFill>
              </a:rPr>
              <a:t>Mengapa saya memilih tema Museum Barli</a:t>
            </a:r>
            <a:endParaRPr lang="id-ID" sz="4000" dirty="0">
              <a:solidFill>
                <a:srgbClr val="C0000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1848">
            <a:off x="9360356" y="2963041"/>
            <a:ext cx="1750025" cy="297502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49" y="419464"/>
            <a:ext cx="4675031" cy="40310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0490" y="585452"/>
            <a:ext cx="3899918" cy="4038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1434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26535" y="126195"/>
            <a:ext cx="7198783" cy="1079500"/>
          </a:xfrm>
        </p:spPr>
        <p:txBody>
          <a:bodyPr/>
          <a:lstStyle/>
          <a:p>
            <a:r>
              <a:rPr lang="id-ID" sz="5400" dirty="0" smtClean="0">
                <a:solidFill>
                  <a:srgbClr val="00B0F0"/>
                </a:solidFill>
              </a:rPr>
              <a:t>KONSEP</a:t>
            </a:r>
            <a:endParaRPr lang="id-ID" sz="5400" dirty="0">
              <a:solidFill>
                <a:srgbClr val="00B0F0"/>
              </a:solidFill>
            </a:endParaRPr>
          </a:p>
        </p:txBody>
      </p:sp>
      <p:sp>
        <p:nvSpPr>
          <p:cNvPr id="7" name="Subtitle 6"/>
          <p:cNvSpPr>
            <a:spLocks noGrp="1"/>
          </p:cNvSpPr>
          <p:nvPr>
            <p:ph type="subTitle" idx="1"/>
          </p:nvPr>
        </p:nvSpPr>
        <p:spPr>
          <a:xfrm>
            <a:off x="302447" y="1725770"/>
            <a:ext cx="7200900" cy="2398198"/>
          </a:xfrm>
        </p:spPr>
        <p:txBody>
          <a:bodyPr/>
          <a:lstStyle/>
          <a:p>
            <a:pPr marL="285750" indent="-285750">
              <a:buClrTx/>
              <a:buFont typeface="Wingdings" panose="05000000000000000000" pitchFamily="2" charset="2"/>
              <a:buChar char="Ø"/>
            </a:pPr>
            <a:r>
              <a:rPr lang="id-ID" dirty="0" smtClean="0">
                <a:solidFill>
                  <a:schemeClr val="tx1"/>
                </a:solidFill>
              </a:rPr>
              <a:t>Mendorong Giat anak muda Bandung khususnya, untuk mencintai Seni yang telah di kembangkan oleh </a:t>
            </a:r>
            <a:r>
              <a:rPr lang="id-ID" dirty="0">
                <a:solidFill>
                  <a:schemeClr val="tx1"/>
                </a:solidFill>
              </a:rPr>
              <a:t>M</a:t>
            </a:r>
            <a:r>
              <a:rPr lang="id-ID" dirty="0" smtClean="0">
                <a:solidFill>
                  <a:schemeClr val="tx1"/>
                </a:solidFill>
              </a:rPr>
              <a:t>r Barli.</a:t>
            </a:r>
          </a:p>
          <a:p>
            <a:pPr marL="285750" indent="-285750">
              <a:buClrTx/>
              <a:buFont typeface="Wingdings" panose="05000000000000000000" pitchFamily="2" charset="2"/>
              <a:buChar char="Ø"/>
            </a:pPr>
            <a:r>
              <a:rPr lang="id-ID" dirty="0" smtClean="0">
                <a:solidFill>
                  <a:schemeClr val="tx1"/>
                </a:solidFill>
              </a:rPr>
              <a:t>Memberikan Suatu bentuk Edukasi pada setiap anak sejak dini untuk mengenal seni, yang notabene sekarang banyak anak-anak</a:t>
            </a:r>
          </a:p>
          <a:p>
            <a:pPr>
              <a:buClrTx/>
            </a:pPr>
            <a:r>
              <a:rPr lang="id-ID" dirty="0">
                <a:solidFill>
                  <a:schemeClr val="tx1"/>
                </a:solidFill>
              </a:rPr>
              <a:t> </a:t>
            </a:r>
            <a:r>
              <a:rPr lang="id-ID" dirty="0" smtClean="0">
                <a:solidFill>
                  <a:schemeClr val="tx1"/>
                </a:solidFill>
              </a:rPr>
              <a:t>   yang terpengaruh budaya global. </a:t>
            </a:r>
          </a:p>
          <a:p>
            <a:pPr marL="285750" indent="-285750">
              <a:buClrTx/>
              <a:buFont typeface="Wingdings" panose="05000000000000000000" pitchFamily="2" charset="2"/>
              <a:buChar char="Ø"/>
            </a:pPr>
            <a:r>
              <a:rPr lang="id-ID" dirty="0" smtClean="0">
                <a:solidFill>
                  <a:schemeClr val="tx1"/>
                </a:solidFill>
              </a:rPr>
              <a:t>Memegang peranan penting untuk berkembangnya seni lukis dan budaya di Indonesia</a:t>
            </a:r>
          </a:p>
          <a:p>
            <a:pPr marL="285750" indent="-285750">
              <a:buClrTx/>
              <a:buFont typeface="Wingdings" panose="05000000000000000000" pitchFamily="2" charset="2"/>
              <a:buChar char="Ø"/>
            </a:pPr>
            <a:r>
              <a:rPr lang="id-ID" dirty="0">
                <a:solidFill>
                  <a:schemeClr val="tx1"/>
                </a:solidFill>
              </a:rPr>
              <a:t>terus berupaya untuk mengedukasi masyarakat dalam hal seni </a:t>
            </a:r>
            <a:r>
              <a:rPr lang="id-ID" dirty="0" smtClean="0">
                <a:solidFill>
                  <a:schemeClr val="tx1"/>
                </a:solidFill>
              </a:rPr>
              <a:t>rupa (Anak Bumi)</a:t>
            </a:r>
          </a:p>
          <a:p>
            <a:pPr>
              <a:buClrTx/>
            </a:pPr>
            <a:endParaRPr lang="id-ID" dirty="0" smtClean="0">
              <a:solidFill>
                <a:schemeClr val="tx1"/>
              </a:solidFill>
            </a:endParaRPr>
          </a:p>
          <a:p>
            <a:pPr marL="285750" indent="-285750">
              <a:buClrTx/>
              <a:buFont typeface="Wingdings" panose="05000000000000000000" pitchFamily="2" charset="2"/>
              <a:buChar char="Ø"/>
            </a:pPr>
            <a:endParaRPr lang="id-ID" dirty="0">
              <a:solidFill>
                <a:schemeClr val="tx1"/>
              </a:solidFill>
            </a:endParaRPr>
          </a:p>
        </p:txBody>
      </p:sp>
    </p:spTree>
    <p:extLst>
      <p:ext uri="{BB962C8B-B14F-4D97-AF65-F5344CB8AC3E}">
        <p14:creationId xmlns:p14="http://schemas.microsoft.com/office/powerpoint/2010/main" val="217075639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fade">
                                      <p:cBhvr>
                                        <p:cTn id="33" dur="1000"/>
                                        <p:tgtEl>
                                          <p:spTgt spid="7">
                                            <p:txEl>
                                              <p:pRg st="3" end="3"/>
                                            </p:txEl>
                                          </p:spTgt>
                                        </p:tgtEl>
                                      </p:cBhvr>
                                    </p:animEffect>
                                    <p:anim calcmode="lin" valueType="num">
                                      <p:cBhvr>
                                        <p:cTn id="3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Effect transition="in" filter="fade">
                                      <p:cBhvr>
                                        <p:cTn id="40" dur="1000"/>
                                        <p:tgtEl>
                                          <p:spTgt spid="7">
                                            <p:txEl>
                                              <p:pRg st="4" end="4"/>
                                            </p:txEl>
                                          </p:spTgt>
                                        </p:tgtEl>
                                      </p:cBhvr>
                                    </p:animEffect>
                                    <p:anim calcmode="lin" valueType="num">
                                      <p:cBhvr>
                                        <p:cTn id="41"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929180"/>
            <a:ext cx="9144000" cy="886741"/>
          </a:xfrm>
        </p:spPr>
        <p:txBody>
          <a:bodyPr/>
          <a:lstStyle/>
          <a:p>
            <a:r>
              <a:rPr lang="id-ID" dirty="0" smtClean="0"/>
              <a:t>Planning saya</a:t>
            </a:r>
            <a:endParaRPr lang="id-ID" dirty="0"/>
          </a:p>
        </p:txBody>
      </p:sp>
      <p:sp>
        <p:nvSpPr>
          <p:cNvPr id="5" name="Subtitle 4"/>
          <p:cNvSpPr>
            <a:spLocks noGrp="1"/>
          </p:cNvSpPr>
          <p:nvPr>
            <p:ph type="subTitle" idx="1"/>
          </p:nvPr>
        </p:nvSpPr>
        <p:spPr>
          <a:xfrm>
            <a:off x="1524000" y="2009104"/>
            <a:ext cx="9144000" cy="3248695"/>
          </a:xfrm>
        </p:spPr>
        <p:txBody>
          <a:bodyPr/>
          <a:lstStyle/>
          <a:p>
            <a:pPr marL="342900" indent="-342900" algn="l">
              <a:buFont typeface="Arial" panose="020B0604020202020204" pitchFamily="34" charset="0"/>
              <a:buChar char="•"/>
            </a:pPr>
            <a:r>
              <a:rPr lang="id-ID" dirty="0" smtClean="0"/>
              <a:t>Memberikan Fitur Kolom Link to Group Whatsapp pengurus museum barli yang PECINTA SENI LUKIS</a:t>
            </a:r>
          </a:p>
          <a:p>
            <a:pPr marL="342900" indent="-342900" algn="l">
              <a:buFont typeface="Arial" panose="020B0604020202020204" pitchFamily="34" charset="0"/>
              <a:buChar char="•"/>
            </a:pPr>
            <a:r>
              <a:rPr lang="id-ID" dirty="0" smtClean="0"/>
              <a:t>Back link from IG dengan menggaet DM</a:t>
            </a:r>
          </a:p>
          <a:p>
            <a:pPr marL="342900" indent="-342900" algn="l">
              <a:buFont typeface="Arial" panose="020B0604020202020204" pitchFamily="34" charset="0"/>
              <a:buChar char="•"/>
            </a:pPr>
            <a:r>
              <a:rPr lang="id-ID" dirty="0" smtClean="0"/>
              <a:t>Meningkatkan pengunjung Museum Barli dengan memberi Informasi yang dapat di akses dengan mudah</a:t>
            </a:r>
          </a:p>
          <a:p>
            <a:pPr marL="342900" indent="-342900" algn="l">
              <a:buFont typeface="Arial" panose="020B0604020202020204" pitchFamily="34" charset="0"/>
              <a:buChar char="•"/>
            </a:pPr>
            <a:r>
              <a:rPr lang="id-ID" dirty="0" smtClean="0"/>
              <a:t>Memberikan link to Google MAPS pada web supaya setiap orang mengetahui Museum Barli dengan mudah</a:t>
            </a:r>
          </a:p>
          <a:p>
            <a:pPr marL="342900" indent="-342900" algn="l">
              <a:buFont typeface="Arial" panose="020B0604020202020204" pitchFamily="34" charset="0"/>
              <a:buChar char="•"/>
            </a:pPr>
            <a:r>
              <a:rPr lang="id-ID" dirty="0" smtClean="0"/>
              <a:t>Menambahkan video tentang museum barli</a:t>
            </a:r>
          </a:p>
          <a:p>
            <a:pPr marL="342900" indent="-342900" algn="l">
              <a:buFont typeface="Arial" panose="020B0604020202020204" pitchFamily="34" charset="0"/>
              <a:buChar char="•"/>
            </a:pPr>
            <a:endParaRPr lang="id-ID" dirty="0" smtClean="0"/>
          </a:p>
          <a:p>
            <a:pPr marL="342900" indent="-342900" algn="l">
              <a:buFont typeface="Arial" panose="020B0604020202020204" pitchFamily="34" charset="0"/>
              <a:buChar char="•"/>
            </a:pPr>
            <a:endParaRPr lang="id-ID" dirty="0" smtClean="0"/>
          </a:p>
          <a:p>
            <a:pPr marL="342900" indent="-342900" algn="l">
              <a:buFont typeface="Arial" panose="020B0604020202020204" pitchFamily="34" charset="0"/>
              <a:buChar char="•"/>
            </a:pPr>
            <a:endParaRPr lang="id-ID" dirty="0" smtClean="0"/>
          </a:p>
          <a:p>
            <a:pPr marL="342900" indent="-342900" algn="l">
              <a:buFont typeface="Arial" panose="020B0604020202020204" pitchFamily="34" charset="0"/>
              <a:buChar char="•"/>
            </a:pPr>
            <a:endParaRPr lang="id-ID" dirty="0"/>
          </a:p>
        </p:txBody>
      </p:sp>
    </p:spTree>
    <p:extLst>
      <p:ext uri="{BB962C8B-B14F-4D97-AF65-F5344CB8AC3E}">
        <p14:creationId xmlns:p14="http://schemas.microsoft.com/office/powerpoint/2010/main" val="378813510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 calcmode="lin" valueType="num">
                                      <p:cBhvr additive="base">
                                        <p:cTn id="3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 calcmode="lin" valueType="num">
                                      <p:cBhvr additive="base">
                                        <p:cTn id="3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sz="9600" dirty="0" smtClean="0"/>
              <a:t>sekian</a:t>
            </a:r>
            <a:endParaRPr lang="id-ID" sz="9600" dirty="0"/>
          </a:p>
        </p:txBody>
      </p:sp>
      <p:sp>
        <p:nvSpPr>
          <p:cNvPr id="3" name="Subtitle 2"/>
          <p:cNvSpPr>
            <a:spLocks noGrp="1"/>
          </p:cNvSpPr>
          <p:nvPr>
            <p:ph type="subTitle" idx="1"/>
          </p:nvPr>
        </p:nvSpPr>
        <p:spPr/>
        <p:txBody>
          <a:bodyPr/>
          <a:lstStyle/>
          <a:p>
            <a:r>
              <a:rPr lang="id-ID" sz="7200" dirty="0"/>
              <a:t>Terima kasih</a:t>
            </a:r>
          </a:p>
        </p:txBody>
      </p:sp>
    </p:spTree>
    <p:extLst>
      <p:ext uri="{BB962C8B-B14F-4D97-AF65-F5344CB8AC3E}">
        <p14:creationId xmlns:p14="http://schemas.microsoft.com/office/powerpoint/2010/main" val="4006499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www.iloveppt.org">
  <a:themeElements>
    <a:clrScheme name="1_www.iloveppt.org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fontScheme name="1_www.iloveppt.org">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itchFamily="2" charset="-122"/>
          </a:defRPr>
        </a:defPPr>
      </a:lstStyle>
    </a:lnDef>
  </a:objectDefaults>
  <a:extraClrSchemeLst>
    <a:extraClrScheme>
      <a:clrScheme name="1_www.iloveppt.or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www.iloveppt.or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www.iloveppt.or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www.iloveppt.or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www.iloveppt.or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www.iloveppt.or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www.iloveppt.or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www.iloveppt.or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www.iloveppt.or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www.iloveppt.or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www.iloveppt.or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www.iloveppt.or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www.iloveppt.org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1_www.iloveppt.org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1_www.iloveppt.org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1_www.iloveppt.org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1_www.iloveppt.org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1_www.iloveppt.org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1_www.iloveppt.org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1_www.iloveppt.org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1_www.iloveppt.org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ppt-template-038">
  <a:themeElements>
    <a:clrScheme name="Default Design 3">
      <a:dk1>
        <a:srgbClr val="1D528D"/>
      </a:dk1>
      <a:lt1>
        <a:srgbClr val="FFFFFF"/>
      </a:lt1>
      <a:dk2>
        <a:srgbClr val="000000"/>
      </a:dk2>
      <a:lt2>
        <a:srgbClr val="DDDDDD"/>
      </a:lt2>
      <a:accent1>
        <a:srgbClr val="8AAECE"/>
      </a:accent1>
      <a:accent2>
        <a:srgbClr val="009999"/>
      </a:accent2>
      <a:accent3>
        <a:srgbClr val="FFFFFF"/>
      </a:accent3>
      <a:accent4>
        <a:srgbClr val="174578"/>
      </a:accent4>
      <a:accent5>
        <a:srgbClr val="C4D3E3"/>
      </a:accent5>
      <a:accent6>
        <a:srgbClr val="008A8A"/>
      </a:accent6>
      <a:hlink>
        <a:srgbClr val="CA3B1E"/>
      </a:hlink>
      <a:folHlink>
        <a:srgbClr val="003399"/>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clrMap bg1="lt1" tx1="dk1" bg2="lt2" tx2="dk2" accent1="accent1" accent2="accent2" accent3="accent3" accent4="accent4" accent5="accent5" accent6="accent6" hlink="hlink" folHlink="folHlink"/>
    </a:extraClrScheme>
    <a:extraClrScheme>
      <a:clrScheme name="Default Design 2">
        <a:dk1>
          <a:srgbClr val="29698D"/>
        </a:dk1>
        <a:lt1>
          <a:srgbClr val="FFFFFF"/>
        </a:lt1>
        <a:dk2>
          <a:srgbClr val="000000"/>
        </a:dk2>
        <a:lt2>
          <a:srgbClr val="D6E1E2"/>
        </a:lt2>
        <a:accent1>
          <a:srgbClr val="8F94A7"/>
        </a:accent1>
        <a:accent2>
          <a:srgbClr val="FF9933"/>
        </a:accent2>
        <a:accent3>
          <a:srgbClr val="FFFFFF"/>
        </a:accent3>
        <a:accent4>
          <a:srgbClr val="215978"/>
        </a:accent4>
        <a:accent5>
          <a:srgbClr val="C6C8D0"/>
        </a:accent5>
        <a:accent6>
          <a:srgbClr val="E78A2D"/>
        </a:accent6>
        <a:hlink>
          <a:srgbClr val="00CC99"/>
        </a:hlink>
        <a:folHlink>
          <a:srgbClr val="985CCE"/>
        </a:folHlink>
      </a:clrScheme>
      <a:clrMap bg1="lt1" tx1="dk1" bg2="lt2" tx2="dk2" accent1="accent1" accent2="accent2" accent3="accent3" accent4="accent4" accent5="accent5" accent6="accent6" hlink="hlink" folHlink="folHlink"/>
    </a:extraClrScheme>
    <a:extraClrScheme>
      <a:clrScheme name="Default Design 3">
        <a:dk1>
          <a:srgbClr val="1D528D"/>
        </a:dk1>
        <a:lt1>
          <a:srgbClr val="FFFFFF"/>
        </a:lt1>
        <a:dk2>
          <a:srgbClr val="000000"/>
        </a:dk2>
        <a:lt2>
          <a:srgbClr val="DDDDDD"/>
        </a:lt2>
        <a:accent1>
          <a:srgbClr val="8AAECE"/>
        </a:accent1>
        <a:accent2>
          <a:srgbClr val="009999"/>
        </a:accent2>
        <a:accent3>
          <a:srgbClr val="FFFFFF"/>
        </a:accent3>
        <a:accent4>
          <a:srgbClr val="174578"/>
        </a:accent4>
        <a:accent5>
          <a:srgbClr val="C4D3E3"/>
        </a:accent5>
        <a:accent6>
          <a:srgbClr val="008A8A"/>
        </a:accent6>
        <a:hlink>
          <a:srgbClr val="CA3B1E"/>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_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Tx/>
          <a:buSzPct val="100000"/>
          <a:buFont typeface="Times New Roman" panose="02020603050405020304" pitchFamily="18" charset="0"/>
          <a:buNone/>
          <a:tabLst/>
          <a:defRPr kumimoji="0" lang="en-GB"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Tx/>
          <a:buSzPct val="100000"/>
          <a:buFont typeface="Times New Roman" panose="02020603050405020304" pitchFamily="18" charset="0"/>
          <a:buNone/>
          <a:tabLst/>
          <a:defRPr kumimoji="0" lang="en-GB"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3_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Tx/>
          <a:buSzPct val="100000"/>
          <a:buFont typeface="Times New Roman" panose="02020603050405020304" pitchFamily="18" charset="0"/>
          <a:buNone/>
          <a:tabLst/>
          <a:defRPr kumimoji="0" lang="en-GB"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Tx/>
          <a:buSzPct val="100000"/>
          <a:buFont typeface="Times New Roman" panose="02020603050405020304" pitchFamily="18" charset="0"/>
          <a:buNone/>
          <a:tabLst/>
          <a:defRPr kumimoji="0" lang="en-GB"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4_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5_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蓝调简洁商务可多用模板">
  <a:themeElements>
    <a:clrScheme name="蓝调简洁商务可多用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蓝调简洁商务可多用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蓝调简洁商务可多用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蓝调简洁商务可多用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蓝调简洁商务可多用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蓝调简洁商务可多用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蓝调简洁商务可多用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蓝调简洁商务可多用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蓝调简洁商务可多用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蓝调简洁商务可多用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蓝调简洁商务可多用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蓝调简洁商务可多用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蓝调简洁商务可多用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蓝调简洁商务可多用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iloveppt.org">
  <a:themeElements>
    <a:clrScheme name="www.iloveppt.org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fontScheme name="www.iloveppt.org">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itchFamily="2" charset="-122"/>
          </a:defRPr>
        </a:defPPr>
      </a:lstStyle>
    </a:lnDef>
  </a:objectDefaults>
  <a:extraClrSchemeLst>
    <a:extraClrScheme>
      <a:clrScheme name="www.iloveppt.or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ww.iloveppt.or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ww.iloveppt.or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ww.iloveppt.or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ww.iloveppt.or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ww.iloveppt.or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ww.iloveppt.or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ww.iloveppt.or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ww.iloveppt.or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ww.iloveppt.or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ww.iloveppt.or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ww.iloveppt.or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ww.iloveppt.org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www.iloveppt.org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www.iloveppt.org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www.iloveppt.org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www.iloveppt.org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www.iloveppt.org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www.iloveppt.org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www.iloveppt.org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www.iloveppt.org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演示设计">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it-ppt-template-001</Template>
  <TotalTime>1107</TotalTime>
  <Words>215</Words>
  <Application>Microsoft Office PowerPoint</Application>
  <PresentationFormat>Widescreen</PresentationFormat>
  <Paragraphs>23</Paragraphs>
  <Slides>8</Slides>
  <Notes>0</Notes>
  <HiddenSlides>0</HiddenSlides>
  <MMClips>0</MMClips>
  <ScaleCrop>false</ScaleCrop>
  <HeadingPairs>
    <vt:vector size="8" baseType="variant">
      <vt:variant>
        <vt:lpstr>Fonts Used</vt:lpstr>
      </vt:variant>
      <vt:variant>
        <vt:i4>11</vt:i4>
      </vt:variant>
      <vt:variant>
        <vt:lpstr>Theme</vt:lpstr>
      </vt:variant>
      <vt:variant>
        <vt:i4>20</vt:i4>
      </vt:variant>
      <vt:variant>
        <vt:lpstr>Embedded OLE Servers</vt:lpstr>
      </vt:variant>
      <vt:variant>
        <vt:i4>1</vt:i4>
      </vt:variant>
      <vt:variant>
        <vt:lpstr>Slide Titles</vt:lpstr>
      </vt:variant>
      <vt:variant>
        <vt:i4>8</vt:i4>
      </vt:variant>
    </vt:vector>
  </HeadingPairs>
  <TitlesOfParts>
    <vt:vector size="40" baseType="lpstr">
      <vt:lpstr>Microsoft YaHei</vt:lpstr>
      <vt:lpstr>MS UI Gothic</vt:lpstr>
      <vt:lpstr>SimHei</vt:lpstr>
      <vt:lpstr>SimSun</vt:lpstr>
      <vt:lpstr>SimSun</vt:lpstr>
      <vt:lpstr>Arial</vt:lpstr>
      <vt:lpstr>Calibri</vt:lpstr>
      <vt:lpstr>华文细黑</vt:lpstr>
      <vt:lpstr>Times New Roman</vt:lpstr>
      <vt:lpstr>Verdana</vt:lpstr>
      <vt:lpstr>Wingdings</vt:lpstr>
      <vt:lpstr>1_www.iloveppt.org</vt:lpstr>
      <vt:lpstr>www.iloveppt.org</vt:lpstr>
      <vt:lpstr>默认设计模板</vt:lpstr>
      <vt:lpstr>Office 主题</vt:lpstr>
      <vt:lpstr>默认设计模板_2</vt:lpstr>
      <vt:lpstr>演示设计</vt:lpstr>
      <vt:lpstr>1_默认设计模板</vt:lpstr>
      <vt:lpstr>2_默认设计模板</vt:lpstr>
      <vt:lpstr>1_默认设计模板_2</vt:lpstr>
      <vt:lpstr>office-ppt-template-038</vt:lpstr>
      <vt:lpstr>2_默认设计模板_2</vt:lpstr>
      <vt:lpstr>Office 主题​​</vt:lpstr>
      <vt:lpstr>3_默认设计模板_2</vt:lpstr>
      <vt:lpstr>3_默认设计模板</vt:lpstr>
      <vt:lpstr>4_默认设计模板_2</vt:lpstr>
      <vt:lpstr>4_默认设计模板</vt:lpstr>
      <vt:lpstr>5_默认设计模板_2</vt:lpstr>
      <vt:lpstr>蓝调简洁商务可多用模板</vt:lpstr>
      <vt:lpstr>自定义设计方案</vt:lpstr>
      <vt:lpstr>5_默认设计模板</vt:lpstr>
      <vt:lpstr>Photoshop.Image.7</vt:lpstr>
      <vt:lpstr>Museum Barli</vt:lpstr>
      <vt:lpstr>Apakah yang kalian ketahui tentang museum barli</vt:lpstr>
      <vt:lpstr>Museum Barli adalah bentuk Apresiasi kepada hasil karya  Mr. barli sasmitawinata dari Menteri Pariwisata Pos dan Telekomunikasi (Menparpostel) RI Joop Ave pada 26 Oktober 1992</vt:lpstr>
      <vt:lpstr>Barli sendiri merupakan orang Bandung asli, dilahirkan di kota ini pada 18 Maret 1921. Barli mulai belajar melukis di studio milik pelukis Belgia, Jos Pluimentz di Bandung. Tahun 1950 ia melanjutkan studi di Acedemie Grande de la Chaumiere, Paris, Prancis dan setahun kemudian di Rijksacademie voor Beeldende Kunsten, Amsterdam, Belanda.</vt:lpstr>
      <vt:lpstr>Mengapa saya memilih tema Museum Barli</vt:lpstr>
      <vt:lpstr>KONSEP</vt:lpstr>
      <vt:lpstr>Planning saya</vt:lpstr>
      <vt:lpstr>sekian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Museum Barli</dc:title>
  <dc:creator>acer</dc:creator>
  <cp:lastModifiedBy>acer</cp:lastModifiedBy>
  <cp:revision>22</cp:revision>
  <dcterms:created xsi:type="dcterms:W3CDTF">2017-11-10T11:15:01Z</dcterms:created>
  <dcterms:modified xsi:type="dcterms:W3CDTF">2017-11-12T07:56:52Z</dcterms:modified>
</cp:coreProperties>
</file>