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Профессии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значений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4800" y="1371600"/>
          <a:ext cx="8504238" cy="5090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Страны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Кол-во работающих</a:t>
                      </a:r>
                      <a:r>
                        <a:rPr lang="ru-RU" sz="2800" baseline="0" dirty="0" smtClean="0"/>
                        <a:t> людей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Япония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84.000.000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Великобритания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33.200.000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Нидерланды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10.100.000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Россия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71.800.000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США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221.000.000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Китай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781.000.000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Швеция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5.200.000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Франция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/>
                        <a:t>42.076.000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 На сколько в Нидерландах работающих людей меньше ,чем Японии?</a:t>
            </a:r>
          </a:p>
          <a:p>
            <a:r>
              <a:rPr lang="ru-RU" dirty="0" smtClean="0"/>
              <a:t>2. Сколько всего людей в этих 8 странах работает?</a:t>
            </a:r>
          </a:p>
          <a:p>
            <a:r>
              <a:rPr lang="ru-RU" dirty="0" smtClean="0"/>
              <a:t>3. Какое максимальное и минимальное количество людей работает в странах их этого списка?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</TotalTime>
  <Words>63</Words>
  <PresentationFormat>Экран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Официальная</vt:lpstr>
      <vt:lpstr>Профессии</vt:lpstr>
      <vt:lpstr>Таблица значений</vt:lpstr>
      <vt:lpstr>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Профессии</dc:title>
  <dc:creator>User</dc:creator>
  <cp:lastModifiedBy>User</cp:lastModifiedBy>
  <cp:revision>6</cp:revision>
  <dcterms:created xsi:type="dcterms:W3CDTF">2023-09-11T17:14:30Z</dcterms:created>
  <dcterms:modified xsi:type="dcterms:W3CDTF">2023-09-11T18:10:09Z</dcterms:modified>
</cp:coreProperties>
</file>