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267" r:id="rId6"/>
    <p:sldId id="269" r:id="rId7"/>
    <p:sldId id="257" r:id="rId8"/>
    <p:sldId id="284" r:id="rId9"/>
    <p:sldId id="264" r:id="rId10"/>
    <p:sldId id="265" r:id="rId11"/>
    <p:sldId id="275" r:id="rId12"/>
    <p:sldId id="259" r:id="rId13"/>
    <p:sldId id="285" r:id="rId14"/>
    <p:sldId id="272" r:id="rId15"/>
    <p:sldId id="286" r:id="rId16"/>
    <p:sldId id="276" r:id="rId17"/>
    <p:sldId id="277" r:id="rId18"/>
    <p:sldId id="260" r:id="rId19"/>
    <p:sldId id="278" r:id="rId20"/>
    <p:sldId id="279" r:id="rId21"/>
    <p:sldId id="281" r:id="rId22"/>
    <p:sldId id="282" r:id="rId23"/>
    <p:sldId id="28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32"/>
    </p:cViewPr>
  </p:sorter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o C Falvey" userId="c465870c-ee1d-4694-a2a7-3ba28c0daf76" providerId="ADAL" clId="{7FC66689-46E7-482A-B9C9-05853268081C}"/>
    <pc:docChg chg="undo redo custSel mod addSld delSld modSld sldOrd">
      <pc:chgData name="Cleo C Falvey" userId="c465870c-ee1d-4694-a2a7-3ba28c0daf76" providerId="ADAL" clId="{7FC66689-46E7-482A-B9C9-05853268081C}" dt="2020-05-18T03:38:55.594" v="3672" actId="1037"/>
      <pc:docMkLst>
        <pc:docMk/>
      </pc:docMkLst>
      <pc:sldChg chg="delSp modSp del mod">
        <pc:chgData name="Cleo C Falvey" userId="c465870c-ee1d-4694-a2a7-3ba28c0daf76" providerId="ADAL" clId="{7FC66689-46E7-482A-B9C9-05853268081C}" dt="2020-05-17T21:58:54.733" v="1186" actId="2696"/>
        <pc:sldMkLst>
          <pc:docMk/>
          <pc:sldMk cId="2282614072" sldId="256"/>
        </pc:sldMkLst>
        <pc:picChg chg="del">
          <ac:chgData name="Cleo C Falvey" userId="c465870c-ee1d-4694-a2a7-3ba28c0daf76" providerId="ADAL" clId="{7FC66689-46E7-482A-B9C9-05853268081C}" dt="2020-05-17T21:58:42.783" v="1183" actId="21"/>
          <ac:picMkLst>
            <pc:docMk/>
            <pc:sldMk cId="2282614072" sldId="256"/>
            <ac:picMk id="7" creationId="{FB95B75C-9F3D-4DA1-9CBE-461A90569189}"/>
          </ac:picMkLst>
        </pc:picChg>
        <pc:picChg chg="del mod">
          <ac:chgData name="Cleo C Falvey" userId="c465870c-ee1d-4694-a2a7-3ba28c0daf76" providerId="ADAL" clId="{7FC66689-46E7-482A-B9C9-05853268081C}" dt="2020-05-17T21:58:42.783" v="1183" actId="21"/>
          <ac:picMkLst>
            <pc:docMk/>
            <pc:sldMk cId="2282614072" sldId="256"/>
            <ac:picMk id="9" creationId="{80E7ECD1-8B50-484C-8CD2-85333CF320FB}"/>
          </ac:picMkLst>
        </pc:picChg>
      </pc:sldChg>
      <pc:sldChg chg="delSp modSp mod setBg">
        <pc:chgData name="Cleo C Falvey" userId="c465870c-ee1d-4694-a2a7-3ba28c0daf76" providerId="ADAL" clId="{7FC66689-46E7-482A-B9C9-05853268081C}" dt="2020-05-17T21:51:06.781" v="137" actId="18131"/>
        <pc:sldMkLst>
          <pc:docMk/>
          <pc:sldMk cId="1441141156" sldId="257"/>
        </pc:sldMkLst>
        <pc:spChg chg="del">
          <ac:chgData name="Cleo C Falvey" userId="c465870c-ee1d-4694-a2a7-3ba28c0daf76" providerId="ADAL" clId="{7FC66689-46E7-482A-B9C9-05853268081C}" dt="2020-05-17T21:50:42.695" v="132" actId="26606"/>
          <ac:spMkLst>
            <pc:docMk/>
            <pc:sldMk cId="1441141156" sldId="257"/>
            <ac:spMk id="2" creationId="{4BA5ADEE-3B4F-41DD-A6F8-EAD86267B665}"/>
          </ac:spMkLst>
        </pc:spChg>
        <pc:picChg chg="mod modCrop">
          <ac:chgData name="Cleo C Falvey" userId="c465870c-ee1d-4694-a2a7-3ba28c0daf76" providerId="ADAL" clId="{7FC66689-46E7-482A-B9C9-05853268081C}" dt="2020-05-17T21:51:06.781" v="137" actId="18131"/>
          <ac:picMkLst>
            <pc:docMk/>
            <pc:sldMk cId="1441141156" sldId="257"/>
            <ac:picMk id="4" creationId="{AB8B35BE-7F0B-4AA3-9683-5CF74A547B90}"/>
          </ac:picMkLst>
        </pc:picChg>
      </pc:sldChg>
      <pc:sldChg chg="modSp mod">
        <pc:chgData name="Cleo C Falvey" userId="c465870c-ee1d-4694-a2a7-3ba28c0daf76" providerId="ADAL" clId="{7FC66689-46E7-482A-B9C9-05853268081C}" dt="2020-05-18T03:37:24.188" v="3621" actId="6549"/>
        <pc:sldMkLst>
          <pc:docMk/>
          <pc:sldMk cId="1427993825" sldId="259"/>
        </pc:sldMkLst>
        <pc:spChg chg="mod">
          <ac:chgData name="Cleo C Falvey" userId="c465870c-ee1d-4694-a2a7-3ba28c0daf76" providerId="ADAL" clId="{7FC66689-46E7-482A-B9C9-05853268081C}" dt="2020-05-18T03:37:24.188" v="3621" actId="6549"/>
          <ac:spMkLst>
            <pc:docMk/>
            <pc:sldMk cId="1427993825" sldId="259"/>
            <ac:spMk id="2" creationId="{3A62FD13-0B28-497C-9882-FE4C03F0553D}"/>
          </ac:spMkLst>
        </pc:spChg>
        <pc:picChg chg="mod">
          <ac:chgData name="Cleo C Falvey" userId="c465870c-ee1d-4694-a2a7-3ba28c0daf76" providerId="ADAL" clId="{7FC66689-46E7-482A-B9C9-05853268081C}" dt="2020-05-17T22:04:04.005" v="1270" actId="1076"/>
          <ac:picMkLst>
            <pc:docMk/>
            <pc:sldMk cId="1427993825" sldId="259"/>
            <ac:picMk id="4" creationId="{F0125B52-68AD-43C2-8A63-4C9407FC8D7C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8T03:00:41.733" v="2948" actId="114"/>
        <pc:sldMkLst>
          <pc:docMk/>
          <pc:sldMk cId="4109474509" sldId="260"/>
        </pc:sldMkLst>
        <pc:spChg chg="del mod">
          <ac:chgData name="Cleo C Falvey" userId="c465870c-ee1d-4694-a2a7-3ba28c0daf76" providerId="ADAL" clId="{7FC66689-46E7-482A-B9C9-05853268081C}" dt="2020-05-18T02:51:54.371" v="2794" actId="478"/>
          <ac:spMkLst>
            <pc:docMk/>
            <pc:sldMk cId="4109474509" sldId="260"/>
            <ac:spMk id="2" creationId="{99263C65-EE97-4AD8-8690-3C66EDAF9E1D}"/>
          </ac:spMkLst>
        </pc:spChg>
        <pc:spChg chg="del mod">
          <ac:chgData name="Cleo C Falvey" userId="c465870c-ee1d-4694-a2a7-3ba28c0daf76" providerId="ADAL" clId="{7FC66689-46E7-482A-B9C9-05853268081C}" dt="2020-05-17T21:56:59.899" v="951" actId="478"/>
          <ac:spMkLst>
            <pc:docMk/>
            <pc:sldMk cId="4109474509" sldId="260"/>
            <ac:spMk id="3" creationId="{D4174764-7B8E-404A-AE8A-7F49FE9E5CAA}"/>
          </ac:spMkLst>
        </pc:spChg>
        <pc:spChg chg="add mod">
          <ac:chgData name="Cleo C Falvey" userId="c465870c-ee1d-4694-a2a7-3ba28c0daf76" providerId="ADAL" clId="{7FC66689-46E7-482A-B9C9-05853268081C}" dt="2020-05-18T03:00:41.733" v="2948" actId="114"/>
          <ac:spMkLst>
            <pc:docMk/>
            <pc:sldMk cId="4109474509" sldId="260"/>
            <ac:spMk id="6" creationId="{4D4164FE-082E-4D82-A24E-0F04786FE7CF}"/>
          </ac:spMkLst>
        </pc:spChg>
        <pc:spChg chg="add del mod">
          <ac:chgData name="Cleo C Falvey" userId="c465870c-ee1d-4694-a2a7-3ba28c0daf76" providerId="ADAL" clId="{7FC66689-46E7-482A-B9C9-05853268081C}" dt="2020-05-18T02:51:58.122" v="2795" actId="478"/>
          <ac:spMkLst>
            <pc:docMk/>
            <pc:sldMk cId="4109474509" sldId="260"/>
            <ac:spMk id="7" creationId="{C9DB500D-E833-4338-949C-4C5523861A63}"/>
          </ac:spMkLst>
        </pc:spChg>
        <pc:picChg chg="mod ord">
          <ac:chgData name="Cleo C Falvey" userId="c465870c-ee1d-4694-a2a7-3ba28c0daf76" providerId="ADAL" clId="{7FC66689-46E7-482A-B9C9-05853268081C}" dt="2020-05-17T22:10:33.024" v="1788" actId="14100"/>
          <ac:picMkLst>
            <pc:docMk/>
            <pc:sldMk cId="4109474509" sldId="260"/>
            <ac:picMk id="4" creationId="{87A4AC89-950C-48ED-BB9D-37301A06ABAD}"/>
          </ac:picMkLst>
        </pc:picChg>
        <pc:picChg chg="mod">
          <ac:chgData name="Cleo C Falvey" userId="c465870c-ee1d-4694-a2a7-3ba28c0daf76" providerId="ADAL" clId="{7FC66689-46E7-482A-B9C9-05853268081C}" dt="2020-05-17T22:10:28.071" v="1786" actId="14100"/>
          <ac:picMkLst>
            <pc:docMk/>
            <pc:sldMk cId="4109474509" sldId="260"/>
            <ac:picMk id="5" creationId="{DC7B00A8-628C-479D-8B7C-633865D46F03}"/>
          </ac:picMkLst>
        </pc:picChg>
      </pc:sldChg>
      <pc:sldChg chg="addSp delSp modSp del mod">
        <pc:chgData name="Cleo C Falvey" userId="c465870c-ee1d-4694-a2a7-3ba28c0daf76" providerId="ADAL" clId="{7FC66689-46E7-482A-B9C9-05853268081C}" dt="2020-05-17T21:58:21.189" v="1137" actId="2696"/>
        <pc:sldMkLst>
          <pc:docMk/>
          <pc:sldMk cId="2331542820" sldId="261"/>
        </pc:sldMkLst>
        <pc:spChg chg="add mod">
          <ac:chgData name="Cleo C Falvey" userId="c465870c-ee1d-4694-a2a7-3ba28c0daf76" providerId="ADAL" clId="{7FC66689-46E7-482A-B9C9-05853268081C}" dt="2020-05-17T21:57:23.656" v="1000" actId="21"/>
          <ac:spMkLst>
            <pc:docMk/>
            <pc:sldMk cId="2331542820" sldId="261"/>
            <ac:spMk id="6" creationId="{A7517392-25D6-4232-8DA2-BA61DDA815F7}"/>
          </ac:spMkLst>
        </pc:spChg>
        <pc:picChg chg="del">
          <ac:chgData name="Cleo C Falvey" userId="c465870c-ee1d-4694-a2a7-3ba28c0daf76" providerId="ADAL" clId="{7FC66689-46E7-482A-B9C9-05853268081C}" dt="2020-05-17T21:57:23.656" v="1000" actId="21"/>
          <ac:picMkLst>
            <pc:docMk/>
            <pc:sldMk cId="2331542820" sldId="261"/>
            <ac:picMk id="4" creationId="{22AB0A01-DFCC-4CC5-A23B-6D69B4C509AE}"/>
          </ac:picMkLst>
        </pc:picChg>
      </pc:sldChg>
      <pc:sldChg chg="del">
        <pc:chgData name="Cleo C Falvey" userId="c465870c-ee1d-4694-a2a7-3ba28c0daf76" providerId="ADAL" clId="{7FC66689-46E7-482A-B9C9-05853268081C}" dt="2020-05-17T21:52:32.142" v="366" actId="2696"/>
        <pc:sldMkLst>
          <pc:docMk/>
          <pc:sldMk cId="3850650792" sldId="262"/>
        </pc:sldMkLst>
      </pc:sldChg>
      <pc:sldChg chg="delSp del mod ord">
        <pc:chgData name="Cleo C Falvey" userId="c465870c-ee1d-4694-a2a7-3ba28c0daf76" providerId="ADAL" clId="{7FC66689-46E7-482A-B9C9-05853268081C}" dt="2020-05-17T21:54:48.393" v="658" actId="47"/>
        <pc:sldMkLst>
          <pc:docMk/>
          <pc:sldMk cId="3256303102" sldId="263"/>
        </pc:sldMkLst>
        <pc:picChg chg="del">
          <ac:chgData name="Cleo C Falvey" userId="c465870c-ee1d-4694-a2a7-3ba28c0daf76" providerId="ADAL" clId="{7FC66689-46E7-482A-B9C9-05853268081C}" dt="2020-05-17T21:54:45.060" v="656" actId="21"/>
          <ac:picMkLst>
            <pc:docMk/>
            <pc:sldMk cId="3256303102" sldId="263"/>
            <ac:picMk id="4" creationId="{8017685A-5843-4291-AD2C-931EB1746F63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8T03:37:34.277" v="3638" actId="478"/>
        <pc:sldMkLst>
          <pc:docMk/>
          <pc:sldMk cId="745795346" sldId="264"/>
        </pc:sldMkLst>
        <pc:spChg chg="mod">
          <ac:chgData name="Cleo C Falvey" userId="c465870c-ee1d-4694-a2a7-3ba28c0daf76" providerId="ADAL" clId="{7FC66689-46E7-482A-B9C9-05853268081C}" dt="2020-05-18T03:35:18.288" v="3578" actId="26606"/>
          <ac:spMkLst>
            <pc:docMk/>
            <pc:sldMk cId="745795346" sldId="264"/>
            <ac:spMk id="2" creationId="{FFF3523E-B5CF-46B6-BF2A-38A9BF7FA4B1}"/>
          </ac:spMkLst>
        </pc:spChg>
        <pc:spChg chg="add del mod">
          <ac:chgData name="Cleo C Falvey" userId="c465870c-ee1d-4694-a2a7-3ba28c0daf76" providerId="ADAL" clId="{7FC66689-46E7-482A-B9C9-05853268081C}" dt="2020-05-18T03:17:25.077" v="3567" actId="478"/>
          <ac:spMkLst>
            <pc:docMk/>
            <pc:sldMk cId="745795346" sldId="264"/>
            <ac:spMk id="5" creationId="{057D7317-5CEB-432E-8E78-EBF69ED7DB84}"/>
          </ac:spMkLst>
        </pc:spChg>
        <pc:picChg chg="del mod">
          <ac:chgData name="Cleo C Falvey" userId="c465870c-ee1d-4694-a2a7-3ba28c0daf76" providerId="ADAL" clId="{7FC66689-46E7-482A-B9C9-05853268081C}" dt="2020-05-18T03:17:18.329" v="3565" actId="478"/>
          <ac:picMkLst>
            <pc:docMk/>
            <pc:sldMk cId="745795346" sldId="264"/>
            <ac:picMk id="4" creationId="{CA272AD4-2F06-4231-A5B6-C1F87393D83C}"/>
          </ac:picMkLst>
        </pc:picChg>
        <pc:picChg chg="add del mod">
          <ac:chgData name="Cleo C Falvey" userId="c465870c-ee1d-4694-a2a7-3ba28c0daf76" providerId="ADAL" clId="{7FC66689-46E7-482A-B9C9-05853268081C}" dt="2020-05-18T03:17:59.697" v="3572" actId="478"/>
          <ac:picMkLst>
            <pc:docMk/>
            <pc:sldMk cId="745795346" sldId="264"/>
            <ac:picMk id="6" creationId="{19DCAD66-ACC5-4367-842A-90615699F603}"/>
          </ac:picMkLst>
        </pc:picChg>
        <pc:picChg chg="add del mod">
          <ac:chgData name="Cleo C Falvey" userId="c465870c-ee1d-4694-a2a7-3ba28c0daf76" providerId="ADAL" clId="{7FC66689-46E7-482A-B9C9-05853268081C}" dt="2020-05-18T03:37:34.277" v="3638" actId="478"/>
          <ac:picMkLst>
            <pc:docMk/>
            <pc:sldMk cId="745795346" sldId="264"/>
            <ac:picMk id="8" creationId="{779AA5D6-57A4-4B25-A9E5-1251F55D5642}"/>
          </ac:picMkLst>
        </pc:picChg>
        <pc:picChg chg="add del mod">
          <ac:chgData name="Cleo C Falvey" userId="c465870c-ee1d-4694-a2a7-3ba28c0daf76" providerId="ADAL" clId="{7FC66689-46E7-482A-B9C9-05853268081C}" dt="2020-05-18T03:37:33.398" v="3637"/>
          <ac:picMkLst>
            <pc:docMk/>
            <pc:sldMk cId="745795346" sldId="264"/>
            <ac:picMk id="10" creationId="{28839C64-EB65-4F38-A288-8A43E049568F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8T03:38:55.594" v="3672" actId="1037"/>
        <pc:sldMkLst>
          <pc:docMk/>
          <pc:sldMk cId="4210248461" sldId="265"/>
        </pc:sldMkLst>
        <pc:spChg chg="mod">
          <ac:chgData name="Cleo C Falvey" userId="c465870c-ee1d-4694-a2a7-3ba28c0daf76" providerId="ADAL" clId="{7FC66689-46E7-482A-B9C9-05853268081C}" dt="2020-05-18T02:55:47.756" v="2925" actId="14100"/>
          <ac:spMkLst>
            <pc:docMk/>
            <pc:sldMk cId="4210248461" sldId="265"/>
            <ac:spMk id="2" creationId="{C969E708-1A71-406B-A404-3420028201E5}"/>
          </ac:spMkLst>
        </pc:spChg>
        <pc:spChg chg="add del mod">
          <ac:chgData name="Cleo C Falvey" userId="c465870c-ee1d-4694-a2a7-3ba28c0daf76" providerId="ADAL" clId="{7FC66689-46E7-482A-B9C9-05853268081C}" dt="2020-05-18T03:37:42.818" v="3644"/>
          <ac:spMkLst>
            <pc:docMk/>
            <pc:sldMk cId="4210248461" sldId="265"/>
            <ac:spMk id="4" creationId="{257D224A-C4EF-4E5A-B375-06D5228C46EF}"/>
          </ac:spMkLst>
        </pc:spChg>
        <pc:spChg chg="add del mod">
          <ac:chgData name="Cleo C Falvey" userId="c465870c-ee1d-4694-a2a7-3ba28c0daf76" providerId="ADAL" clId="{7FC66689-46E7-482A-B9C9-05853268081C}" dt="2020-05-18T03:38:23.622" v="3652" actId="478"/>
          <ac:spMkLst>
            <pc:docMk/>
            <pc:sldMk cId="4210248461" sldId="265"/>
            <ac:spMk id="11" creationId="{C2C059B4-4A35-45E6-8C06-80462E13C542}"/>
          </ac:spMkLst>
        </pc:spChg>
        <pc:picChg chg="del mod">
          <ac:chgData name="Cleo C Falvey" userId="c465870c-ee1d-4694-a2a7-3ba28c0daf76" providerId="ADAL" clId="{7FC66689-46E7-482A-B9C9-05853268081C}" dt="2020-05-18T03:35:43.975" v="3591" actId="478"/>
          <ac:picMkLst>
            <pc:docMk/>
            <pc:sldMk cId="4210248461" sldId="265"/>
            <ac:picMk id="6" creationId="{7A37C665-56B3-44DC-BBF0-BD3B268BEC9D}"/>
          </ac:picMkLst>
        </pc:picChg>
        <pc:picChg chg="add del mod">
          <ac:chgData name="Cleo C Falvey" userId="c465870c-ee1d-4694-a2a7-3ba28c0daf76" providerId="ADAL" clId="{7FC66689-46E7-482A-B9C9-05853268081C}" dt="2020-05-18T03:38:21.108" v="3651" actId="478"/>
          <ac:picMkLst>
            <pc:docMk/>
            <pc:sldMk cId="4210248461" sldId="265"/>
            <ac:picMk id="7" creationId="{1011314B-0A09-4E41-9F8B-BD051703C0D5}"/>
          </ac:picMkLst>
        </pc:picChg>
        <pc:picChg chg="add mod">
          <ac:chgData name="Cleo C Falvey" userId="c465870c-ee1d-4694-a2a7-3ba28c0daf76" providerId="ADAL" clId="{7FC66689-46E7-482A-B9C9-05853268081C}" dt="2020-05-18T03:38:55.594" v="3672" actId="1037"/>
          <ac:picMkLst>
            <pc:docMk/>
            <pc:sldMk cId="4210248461" sldId="265"/>
            <ac:picMk id="9" creationId="{77521512-FC9B-4113-AA7E-14BBB77B6348}"/>
          </ac:picMkLst>
        </pc:picChg>
      </pc:sldChg>
      <pc:sldChg chg="delSp modSp del mod">
        <pc:chgData name="Cleo C Falvey" userId="c465870c-ee1d-4694-a2a7-3ba28c0daf76" providerId="ADAL" clId="{7FC66689-46E7-482A-B9C9-05853268081C}" dt="2020-05-17T21:55:29.863" v="783" actId="47"/>
        <pc:sldMkLst>
          <pc:docMk/>
          <pc:sldMk cId="449420302" sldId="266"/>
        </pc:sldMkLst>
        <pc:picChg chg="del mod">
          <ac:chgData name="Cleo C Falvey" userId="c465870c-ee1d-4694-a2a7-3ba28c0daf76" providerId="ADAL" clId="{7FC66689-46E7-482A-B9C9-05853268081C}" dt="2020-05-17T21:55:28.903" v="782" actId="21"/>
          <ac:picMkLst>
            <pc:docMk/>
            <pc:sldMk cId="449420302" sldId="266"/>
            <ac:picMk id="4" creationId="{CB9DE23C-79F0-4D4A-90BD-A811FEEEC236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7T21:50:26.024" v="131" actId="18131"/>
        <pc:sldMkLst>
          <pc:docMk/>
          <pc:sldMk cId="1175975154" sldId="267"/>
        </pc:sldMkLst>
        <pc:spChg chg="del mod ord">
          <ac:chgData name="Cleo C Falvey" userId="c465870c-ee1d-4694-a2a7-3ba28c0daf76" providerId="ADAL" clId="{7FC66689-46E7-482A-B9C9-05853268081C}" dt="2020-05-17T21:50:00.930" v="123" actId="478"/>
          <ac:spMkLst>
            <pc:docMk/>
            <pc:sldMk cId="1175975154" sldId="267"/>
            <ac:spMk id="2" creationId="{FB3CE60B-DF96-46DD-92A3-1D5D8C1F4DD4}"/>
          </ac:spMkLst>
        </pc:spChg>
        <pc:spChg chg="add del mod">
          <ac:chgData name="Cleo C Falvey" userId="c465870c-ee1d-4694-a2a7-3ba28c0daf76" providerId="ADAL" clId="{7FC66689-46E7-482A-B9C9-05853268081C}" dt="2020-05-17T21:49:49.745" v="117" actId="478"/>
          <ac:spMkLst>
            <pc:docMk/>
            <pc:sldMk cId="1175975154" sldId="267"/>
            <ac:spMk id="7" creationId="{70AF726F-61BF-4D43-891B-C3D5C31B8E9D}"/>
          </ac:spMkLst>
        </pc:spChg>
        <pc:spChg chg="add del mod">
          <ac:chgData name="Cleo C Falvey" userId="c465870c-ee1d-4694-a2a7-3ba28c0daf76" providerId="ADAL" clId="{7FC66689-46E7-482A-B9C9-05853268081C}" dt="2020-05-17T21:50:04.133" v="124" actId="478"/>
          <ac:spMkLst>
            <pc:docMk/>
            <pc:sldMk cId="1175975154" sldId="267"/>
            <ac:spMk id="9" creationId="{5FDC5A4A-C090-4BCD-9558-D5C269E88979}"/>
          </ac:spMkLst>
        </pc:spChg>
        <pc:picChg chg="add del mod modCrop">
          <ac:chgData name="Cleo C Falvey" userId="c465870c-ee1d-4694-a2a7-3ba28c0daf76" providerId="ADAL" clId="{7FC66689-46E7-482A-B9C9-05853268081C}" dt="2020-05-17T21:50:26.024" v="131" actId="18131"/>
          <ac:picMkLst>
            <pc:docMk/>
            <pc:sldMk cId="1175975154" sldId="267"/>
            <ac:picMk id="5" creationId="{94F81C66-171B-4E32-AD38-A6081216402D}"/>
          </ac:picMkLst>
        </pc:picChg>
      </pc:sldChg>
      <pc:sldChg chg="addSp modSp mod">
        <pc:chgData name="Cleo C Falvey" userId="c465870c-ee1d-4694-a2a7-3ba28c0daf76" providerId="ADAL" clId="{7FC66689-46E7-482A-B9C9-05853268081C}" dt="2020-05-18T03:01:29.164" v="2968" actId="1076"/>
        <pc:sldMkLst>
          <pc:docMk/>
          <pc:sldMk cId="2694044999" sldId="268"/>
        </pc:sldMkLst>
        <pc:spChg chg="mod">
          <ac:chgData name="Cleo C Falvey" userId="c465870c-ee1d-4694-a2a7-3ba28c0daf76" providerId="ADAL" clId="{7FC66689-46E7-482A-B9C9-05853268081C}" dt="2020-05-18T01:39:52.300" v="2673" actId="113"/>
          <ac:spMkLst>
            <pc:docMk/>
            <pc:sldMk cId="2694044999" sldId="268"/>
            <ac:spMk id="2" creationId="{0B481981-9440-4249-947B-7A5E2289764A}"/>
          </ac:spMkLst>
        </pc:spChg>
        <pc:spChg chg="mod">
          <ac:chgData name="Cleo C Falvey" userId="c465870c-ee1d-4694-a2a7-3ba28c0daf76" providerId="ADAL" clId="{7FC66689-46E7-482A-B9C9-05853268081C}" dt="2020-05-18T03:01:29.164" v="2968" actId="1076"/>
          <ac:spMkLst>
            <pc:docMk/>
            <pc:sldMk cId="2694044999" sldId="268"/>
            <ac:spMk id="27" creationId="{BB1CF9D0-6D7A-41F7-A546-F0DB13AD691D}"/>
          </ac:spMkLst>
        </pc:spChg>
        <pc:picChg chg="add mod">
          <ac:chgData name="Cleo C Falvey" userId="c465870c-ee1d-4694-a2a7-3ba28c0daf76" providerId="ADAL" clId="{7FC66689-46E7-482A-B9C9-05853268081C}" dt="2020-05-17T22:13:39.548" v="1862" actId="1076"/>
          <ac:picMkLst>
            <pc:docMk/>
            <pc:sldMk cId="2694044999" sldId="268"/>
            <ac:picMk id="20" creationId="{7829AD49-0552-4AD9-B2BE-D187D04CE974}"/>
          </ac:picMkLst>
        </pc:picChg>
      </pc:sldChg>
      <pc:sldChg chg="addSp delSp modSp mod ord setBg">
        <pc:chgData name="Cleo C Falvey" userId="c465870c-ee1d-4694-a2a7-3ba28c0daf76" providerId="ADAL" clId="{7FC66689-46E7-482A-B9C9-05853268081C}" dt="2020-05-18T03:05:32.369" v="3356"/>
        <pc:sldMkLst>
          <pc:docMk/>
          <pc:sldMk cId="53730230" sldId="269"/>
        </pc:sldMkLst>
        <pc:spChg chg="mod">
          <ac:chgData name="Cleo C Falvey" userId="c465870c-ee1d-4694-a2a7-3ba28c0daf76" providerId="ADAL" clId="{7FC66689-46E7-482A-B9C9-05853268081C}" dt="2020-05-18T03:04:27.450" v="3105" actId="20577"/>
          <ac:spMkLst>
            <pc:docMk/>
            <pc:sldMk cId="53730230" sldId="269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4:31.830" v="3127" actId="20577"/>
          <ac:spMkLst>
            <pc:docMk/>
            <pc:sldMk cId="53730230" sldId="269"/>
            <ac:spMk id="3" creationId="{0642235F-63B5-4C52-82C0-17C75C72E2B7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8" creationId="{59EF30C2-29AC-4A0D-BC0A-A679CF113EDD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0" creationId="{9C682A1A-5B2D-4111-BBD6-620165633E5B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4" creationId="{A04F1504-431A-4D86-9091-AE7E4B33376B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6" creationId="{EA804283-B929-4503-802F-4585376E2B42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8" creationId="{AD3811F5-514E-49A4-B382-673ED228A4CC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20" creationId="{067AD921-1CEE-4C1B-9AA3-C66D908DDD14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22" creationId="{C36A08F5-3B56-47C5-A371-9187BE56E1E5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4" creationId="{4E1BEB12-92AF-4445-98AD-4C7756E7C93B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5" creationId="{D0522C2C-7B5C-48A7-A969-03941E5D2E76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6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7" creationId="{D6EE29F2-D77F-4BD0-A20B-334D316A1C9D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8" creationId="{22D09ED2-868F-42C6-866E-F92E0CEF314F}"/>
          </ac:spMkLst>
        </pc:spChg>
        <pc:picChg chg="add mod">
          <ac:chgData name="Cleo C Falvey" userId="c465870c-ee1d-4694-a2a7-3ba28c0daf76" providerId="ADAL" clId="{7FC66689-46E7-482A-B9C9-05853268081C}" dt="2020-05-17T22:02:22.309" v="1257" actId="1035"/>
          <ac:picMkLst>
            <pc:docMk/>
            <pc:sldMk cId="53730230" sldId="269"/>
            <ac:picMk id="17" creationId="{54B76841-1FE4-4DEB-A5C4-6A65D7A0A4DF}"/>
          </ac:picMkLst>
        </pc:picChg>
        <pc:cxnChg chg="add del">
          <ac:chgData name="Cleo C Falvey" userId="c465870c-ee1d-4694-a2a7-3ba28c0daf76" providerId="ADAL" clId="{7FC66689-46E7-482A-B9C9-05853268081C}" dt="2020-05-17T21:59:11.057" v="1190" actId="26606"/>
          <ac:cxnSpMkLst>
            <pc:docMk/>
            <pc:sldMk cId="53730230" sldId="269"/>
            <ac:cxnSpMk id="12" creationId="{266A0658-1CC4-4B0D-AAB7-A702286AFB03}"/>
          </ac:cxnSpMkLst>
        </pc:cxnChg>
      </pc:sldChg>
      <pc:sldChg chg="addSp modSp add del mod setBg">
        <pc:chgData name="Cleo C Falvey" userId="c465870c-ee1d-4694-a2a7-3ba28c0daf76" providerId="ADAL" clId="{7FC66689-46E7-482A-B9C9-05853268081C}" dt="2020-05-18T03:05:36.711" v="3361" actId="47"/>
        <pc:sldMkLst>
          <pc:docMk/>
          <pc:sldMk cId="2706791151" sldId="270"/>
        </pc:sldMkLst>
        <pc:spChg chg="mo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2" creationId="{29D5C86C-A8DD-4788-81B0-BBA2A4C2B81A}"/>
          </ac:spMkLst>
        </pc:spChg>
        <pc:spChg chg="mod">
          <ac:chgData name="Cleo C Falvey" userId="c465870c-ee1d-4694-a2a7-3ba28c0daf76" providerId="ADAL" clId="{7FC66689-46E7-482A-B9C9-05853268081C}" dt="2020-05-18T03:02:10.982" v="2971" actId="207"/>
          <ac:spMkLst>
            <pc:docMk/>
            <pc:sldMk cId="2706791151" sldId="270"/>
            <ac:spMk id="3" creationId="{E554B103-EEA2-4783-B4D9-821739C7039D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2:26.159" v="1258"/>
          <ac:picMkLst>
            <pc:docMk/>
            <pc:sldMk cId="2706791151" sldId="270"/>
            <ac:picMk id="13" creationId="{9F74F4B6-B077-4062-81CE-7327FADF6545}"/>
          </ac:picMkLst>
        </pc:picChg>
        <pc:cxnChg chg="add">
          <ac:chgData name="Cleo C Falvey" userId="c465870c-ee1d-4694-a2a7-3ba28c0daf76" providerId="ADAL" clId="{7FC66689-46E7-482A-B9C9-05853268081C}" dt="2020-05-17T21:59:18.845" v="1192" actId="26606"/>
          <ac:cxnSpMkLst>
            <pc:docMk/>
            <pc:sldMk cId="2706791151" sldId="270"/>
            <ac:cxnSpMk id="12" creationId="{266A0658-1CC4-4B0D-AAB7-A702286AFB03}"/>
          </ac:cxnSpMkLst>
        </pc:cxnChg>
      </pc:sldChg>
      <pc:sldChg chg="addSp modSp del mod setBg">
        <pc:chgData name="Cleo C Falvey" userId="c465870c-ee1d-4694-a2a7-3ba28c0daf76" providerId="ADAL" clId="{7FC66689-46E7-482A-B9C9-05853268081C}" dt="2020-05-18T03:05:53.508" v="3367" actId="47"/>
        <pc:sldMkLst>
          <pc:docMk/>
          <pc:sldMk cId="2687072806" sldId="271"/>
        </pc:sldMkLst>
        <pc:spChg chg="mo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2" creationId="{1B1D9C0B-2706-40E7-96D0-6032CB37B7C7}"/>
          </ac:spMkLst>
        </pc:spChg>
        <pc:spChg chg="mo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3" creationId="{CAA165AA-09CA-4331-BAE9-DF0467ED982C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2:33.494" v="1260"/>
          <ac:picMkLst>
            <pc:docMk/>
            <pc:sldMk cId="2687072806" sldId="271"/>
            <ac:picMk id="13" creationId="{E62CDFDB-80C8-4EE4-8061-EAE5F40C4EA8}"/>
          </ac:picMkLst>
        </pc:picChg>
        <pc:cxnChg chg="add">
          <ac:chgData name="Cleo C Falvey" userId="c465870c-ee1d-4694-a2a7-3ba28c0daf76" providerId="ADAL" clId="{7FC66689-46E7-482A-B9C9-05853268081C}" dt="2020-05-17T21:59:36.316" v="1195" actId="26606"/>
          <ac:cxnSpMkLst>
            <pc:docMk/>
            <pc:sldMk cId="2687072806" sldId="271"/>
            <ac:cxnSpMk id="12" creationId="{266A0658-1CC4-4B0D-AAB7-A702286AFB03}"/>
          </ac:cxnSpMkLst>
        </pc:cxnChg>
      </pc:sldChg>
      <pc:sldChg chg="modSp mod">
        <pc:chgData name="Cleo C Falvey" userId="c465870c-ee1d-4694-a2a7-3ba28c0daf76" providerId="ADAL" clId="{7FC66689-46E7-482A-B9C9-05853268081C}" dt="2020-05-17T22:08:28.879" v="1498" actId="255"/>
        <pc:sldMkLst>
          <pc:docMk/>
          <pc:sldMk cId="3112804952" sldId="272"/>
        </pc:sldMkLst>
        <pc:spChg chg="mod">
          <ac:chgData name="Cleo C Falvey" userId="c465870c-ee1d-4694-a2a7-3ba28c0daf76" providerId="ADAL" clId="{7FC66689-46E7-482A-B9C9-05853268081C}" dt="2020-05-17T22:08:28.879" v="1498" actId="255"/>
          <ac:spMkLst>
            <pc:docMk/>
            <pc:sldMk cId="3112804952" sldId="272"/>
            <ac:spMk id="2" creationId="{BD5FFE49-0060-4740-9C48-22FA2BA89EA3}"/>
          </ac:spMkLst>
        </pc:spChg>
      </pc:sldChg>
      <pc:sldChg chg="addSp modSp del mod ord setBg">
        <pc:chgData name="Cleo C Falvey" userId="c465870c-ee1d-4694-a2a7-3ba28c0daf76" providerId="ADAL" clId="{7FC66689-46E7-482A-B9C9-05853268081C}" dt="2020-05-18T03:05:40.589" v="3364" actId="47"/>
        <pc:sldMkLst>
          <pc:docMk/>
          <pc:sldMk cId="3342062546" sldId="273"/>
        </pc:sldMkLst>
        <pc:spChg chg="mod">
          <ac:chgData name="Cleo C Falvey" userId="c465870c-ee1d-4694-a2a7-3ba28c0daf76" providerId="ADAL" clId="{7FC66689-46E7-482A-B9C9-05853268081C}" dt="2020-05-17T22:03:20.197" v="1262" actId="27636"/>
          <ac:spMkLst>
            <pc:docMk/>
            <pc:sldMk cId="3342062546" sldId="273"/>
            <ac:spMk id="2" creationId="{FD974387-3DCF-4C31-ADE8-B233B0F7DEBD}"/>
          </ac:spMkLst>
        </pc:spChg>
        <pc:spChg chg="mo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3" creationId="{16A08B45-0E8A-4CFD-B6F6-EC7F67A068AF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2:30.890" v="1259"/>
          <ac:picMkLst>
            <pc:docMk/>
            <pc:sldMk cId="3342062546" sldId="273"/>
            <ac:picMk id="13" creationId="{3B9F0B8D-8B12-4D59-BD82-CB9F9DE10A80}"/>
          </ac:picMkLst>
        </pc:picChg>
        <pc:cxnChg chg="add">
          <ac:chgData name="Cleo C Falvey" userId="c465870c-ee1d-4694-a2a7-3ba28c0daf76" providerId="ADAL" clId="{7FC66689-46E7-482A-B9C9-05853268081C}" dt="2020-05-17T21:59:02.569" v="1187" actId="26606"/>
          <ac:cxnSpMkLst>
            <pc:docMk/>
            <pc:sldMk cId="3342062546" sldId="273"/>
            <ac:cxnSpMk id="12" creationId="{266A0658-1CC4-4B0D-AAB7-A702286AFB03}"/>
          </ac:cxnSpMkLst>
        </pc:cxnChg>
      </pc:sldChg>
      <pc:sldChg chg="addSp modSp new del mod ord setBg">
        <pc:chgData name="Cleo C Falvey" userId="c465870c-ee1d-4694-a2a7-3ba28c0daf76" providerId="ADAL" clId="{7FC66689-46E7-482A-B9C9-05853268081C}" dt="2020-05-18T03:03:40.800" v="3042" actId="2696"/>
        <pc:sldMkLst>
          <pc:docMk/>
          <pc:sldMk cId="2432685177" sldId="274"/>
        </pc:sldMkLst>
        <pc:spChg chg="mod">
          <ac:chgData name="Cleo C Falvey" userId="c465870c-ee1d-4694-a2a7-3ba28c0daf76" providerId="ADAL" clId="{7FC66689-46E7-482A-B9C9-05853268081C}" dt="2020-05-18T03:03:19.104" v="3034" actId="21"/>
          <ac:spMkLst>
            <pc:docMk/>
            <pc:sldMk cId="2432685177" sldId="274"/>
            <ac:spMk id="2" creationId="{C5586A53-FE96-425A-A44A-6748645B41A1}"/>
          </ac:spMkLst>
        </pc:spChg>
        <pc:spChg chg="mod">
          <ac:chgData name="Cleo C Falvey" userId="c465870c-ee1d-4694-a2a7-3ba28c0daf76" providerId="ADAL" clId="{7FC66689-46E7-482A-B9C9-05853268081C}" dt="2020-05-18T03:03:31.952" v="3038" actId="27636"/>
          <ac:spMkLst>
            <pc:docMk/>
            <pc:sldMk cId="2432685177" sldId="274"/>
            <ac:spMk id="3" creationId="{8EE88632-D2D1-4697-9AAA-FF45DBE5242C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1:55.645" v="1238" actId="1038"/>
          <ac:picMkLst>
            <pc:docMk/>
            <pc:sldMk cId="2432685177" sldId="274"/>
            <ac:picMk id="1026" creationId="{938BA185-BB7F-4403-B072-467FFE127150}"/>
          </ac:picMkLst>
        </pc:picChg>
        <pc:cxnChg chg="add">
          <ac:chgData name="Cleo C Falvey" userId="c465870c-ee1d-4694-a2a7-3ba28c0daf76" providerId="ADAL" clId="{7FC66689-46E7-482A-B9C9-05853268081C}" dt="2020-05-17T21:59:07.054" v="1188" actId="26606"/>
          <ac:cxnSpMkLst>
            <pc:docMk/>
            <pc:sldMk cId="2432685177" sldId="274"/>
            <ac:cxnSpMk id="12" creationId="{266A0658-1CC4-4B0D-AAB7-A702286AFB03}"/>
          </ac:cxnSpMkLst>
        </pc:cxnChg>
      </pc:sldChg>
      <pc:sldChg chg="new del ord">
        <pc:chgData name="Cleo C Falvey" userId="c465870c-ee1d-4694-a2a7-3ba28c0daf76" providerId="ADAL" clId="{7FC66689-46E7-482A-B9C9-05853268081C}" dt="2020-05-17T21:48:54.882" v="3" actId="47"/>
        <pc:sldMkLst>
          <pc:docMk/>
          <pc:sldMk cId="3445358445" sldId="274"/>
        </pc:sldMkLst>
      </pc:sldChg>
      <pc:sldChg chg="addSp delSp modSp new add del mod setBg">
        <pc:chgData name="Cleo C Falvey" userId="c465870c-ee1d-4694-a2a7-3ba28c0daf76" providerId="ADAL" clId="{7FC66689-46E7-482A-B9C9-05853268081C}" dt="2020-05-18T03:37:31.718" v="3633" actId="478"/>
        <pc:sldMkLst>
          <pc:docMk/>
          <pc:sldMk cId="2488325662" sldId="275"/>
        </pc:sldMkLst>
        <pc:spChg chg="del mod">
          <ac:chgData name="Cleo C Falvey" userId="c465870c-ee1d-4694-a2a7-3ba28c0daf76" providerId="ADAL" clId="{7FC66689-46E7-482A-B9C9-05853268081C}" dt="2020-05-18T01:40:43.491" v="2731" actId="478"/>
          <ac:spMkLst>
            <pc:docMk/>
            <pc:sldMk cId="2488325662" sldId="275"/>
            <ac:spMk id="2" creationId="{7F6E958C-671E-41A5-B6FF-00A9B3646FE8}"/>
          </ac:spMkLst>
        </pc:spChg>
        <pc:spChg chg="del mod">
          <ac:chgData name="Cleo C Falvey" userId="c465870c-ee1d-4694-a2a7-3ba28c0daf76" providerId="ADAL" clId="{7FC66689-46E7-482A-B9C9-05853268081C}" dt="2020-05-17T21:52:15.771" v="284" actId="478"/>
          <ac:spMkLst>
            <pc:docMk/>
            <pc:sldMk cId="2488325662" sldId="275"/>
            <ac:spMk id="3" creationId="{934C9692-D869-44D0-B227-0FDEEA7DB468}"/>
          </ac:spMkLst>
        </pc:spChg>
        <pc:spChg chg="add mod ord">
          <ac:chgData name="Cleo C Falvey" userId="c465870c-ee1d-4694-a2a7-3ba28c0daf76" providerId="ADAL" clId="{7FC66689-46E7-482A-B9C9-05853268081C}" dt="2020-05-18T03:37:30.525" v="3627" actId="26606"/>
          <ac:spMkLst>
            <pc:docMk/>
            <pc:sldMk cId="2488325662" sldId="275"/>
            <ac:spMk id="3" creationId="{9EE489A5-BA2A-4B3B-B8DD-8171697C3BFB}"/>
          </ac:spMkLst>
        </pc:spChg>
        <pc:picChg chg="add del mod ord">
          <ac:chgData name="Cleo C Falvey" userId="c465870c-ee1d-4694-a2a7-3ba28c0daf76" providerId="ADAL" clId="{7FC66689-46E7-482A-B9C9-05853268081C}" dt="2020-05-18T03:37:31.488" v="3632" actId="478"/>
          <ac:picMkLst>
            <pc:docMk/>
            <pc:sldMk cId="2488325662" sldId="275"/>
            <ac:picMk id="4" creationId="{F7634218-8DCF-45B2-B245-6144BA7C5B70}"/>
          </ac:picMkLst>
        </pc:picChg>
        <pc:picChg chg="add del mod">
          <ac:chgData name="Cleo C Falvey" userId="c465870c-ee1d-4694-a2a7-3ba28c0daf76" providerId="ADAL" clId="{7FC66689-46E7-482A-B9C9-05853268081C}" dt="2020-05-18T03:37:31.718" v="3633" actId="478"/>
          <ac:picMkLst>
            <pc:docMk/>
            <pc:sldMk cId="2488325662" sldId="275"/>
            <ac:picMk id="5" creationId="{DC6C4E83-B473-4EFC-BB19-E8A30979B7B9}"/>
          </ac:picMkLst>
        </pc:picChg>
        <pc:picChg chg="add del mod">
          <ac:chgData name="Cleo C Falvey" userId="c465870c-ee1d-4694-a2a7-3ba28c0daf76" providerId="ADAL" clId="{7FC66689-46E7-482A-B9C9-05853268081C}" dt="2020-05-18T03:37:31.154" v="3631"/>
          <ac:picMkLst>
            <pc:docMk/>
            <pc:sldMk cId="2488325662" sldId="275"/>
            <ac:picMk id="7" creationId="{CAD13192-4B2D-4AF7-B35F-8563191FA3A4}"/>
          </ac:picMkLst>
        </pc:picChg>
        <pc:picChg chg="add del mod">
          <ac:chgData name="Cleo C Falvey" userId="c465870c-ee1d-4694-a2a7-3ba28c0daf76" providerId="ADAL" clId="{7FC66689-46E7-482A-B9C9-05853268081C}" dt="2020-05-18T03:37:30.864" v="3629"/>
          <ac:picMkLst>
            <pc:docMk/>
            <pc:sldMk cId="2488325662" sldId="275"/>
            <ac:picMk id="9" creationId="{79EEDDA4-D44A-44C3-BD14-F0D256B51B21}"/>
          </ac:picMkLst>
        </pc:picChg>
      </pc:sldChg>
      <pc:sldChg chg="addSp delSp modSp new mod setBg">
        <pc:chgData name="Cleo C Falvey" userId="c465870c-ee1d-4694-a2a7-3ba28c0daf76" providerId="ADAL" clId="{7FC66689-46E7-482A-B9C9-05853268081C}" dt="2020-05-18T03:00:29.491" v="2942" actId="2711"/>
        <pc:sldMkLst>
          <pc:docMk/>
          <pc:sldMk cId="1324024617" sldId="276"/>
        </pc:sldMkLst>
        <pc:spChg chg="mod">
          <ac:chgData name="Cleo C Falvey" userId="c465870c-ee1d-4694-a2a7-3ba28c0daf76" providerId="ADAL" clId="{7FC66689-46E7-482A-B9C9-05853268081C}" dt="2020-05-18T01:35:42.526" v="2606" actId="20577"/>
          <ac:spMkLst>
            <pc:docMk/>
            <pc:sldMk cId="1324024617" sldId="276"/>
            <ac:spMk id="2" creationId="{9D341B47-3681-498A-8664-95DB1DF3EBAC}"/>
          </ac:spMkLst>
        </pc:spChg>
        <pc:spChg chg="del">
          <ac:chgData name="Cleo C Falvey" userId="c465870c-ee1d-4694-a2a7-3ba28c0daf76" providerId="ADAL" clId="{7FC66689-46E7-482A-B9C9-05853268081C}" dt="2020-05-17T21:54:46.949" v="657"/>
          <ac:spMkLst>
            <pc:docMk/>
            <pc:sldMk cId="1324024617" sldId="276"/>
            <ac:spMk id="3" creationId="{328B7FC0-DD18-4AE7-996A-9BCD7584894B}"/>
          </ac:spMkLst>
        </pc:spChg>
        <pc:spChg chg="add mod">
          <ac:chgData name="Cleo C Falvey" userId="c465870c-ee1d-4694-a2a7-3ba28c0daf76" providerId="ADAL" clId="{7FC66689-46E7-482A-B9C9-05853268081C}" dt="2020-05-18T03:00:29.491" v="2942" actId="2711"/>
          <ac:spMkLst>
            <pc:docMk/>
            <pc:sldMk cId="1324024617" sldId="276"/>
            <ac:spMk id="5" creationId="{75150041-B8D8-4784-AE20-C2C8E22B8E1D}"/>
          </ac:spMkLst>
        </pc:spChg>
        <pc:picChg chg="add mod">
          <ac:chgData name="Cleo C Falvey" userId="c465870c-ee1d-4694-a2a7-3ba28c0daf76" providerId="ADAL" clId="{7FC66689-46E7-482A-B9C9-05853268081C}" dt="2020-05-18T01:31:08.066" v="2524" actId="1036"/>
          <ac:picMkLst>
            <pc:docMk/>
            <pc:sldMk cId="1324024617" sldId="276"/>
            <ac:picMk id="4" creationId="{B199744C-18E7-4392-9D33-D1DC3361FD7C}"/>
          </ac:picMkLst>
        </pc:picChg>
      </pc:sldChg>
      <pc:sldChg chg="addSp delSp modSp new mod">
        <pc:chgData name="Cleo C Falvey" userId="c465870c-ee1d-4694-a2a7-3ba28c0daf76" providerId="ADAL" clId="{7FC66689-46E7-482A-B9C9-05853268081C}" dt="2020-05-18T03:00:36.211" v="2945" actId="2711"/>
        <pc:sldMkLst>
          <pc:docMk/>
          <pc:sldMk cId="380491351" sldId="277"/>
        </pc:sldMkLst>
        <pc:spChg chg="mod">
          <ac:chgData name="Cleo C Falvey" userId="c465870c-ee1d-4694-a2a7-3ba28c0daf76" providerId="ADAL" clId="{7FC66689-46E7-482A-B9C9-05853268081C}" dt="2020-05-18T01:35:28.970" v="2587" actId="14100"/>
          <ac:spMkLst>
            <pc:docMk/>
            <pc:sldMk cId="380491351" sldId="277"/>
            <ac:spMk id="2" creationId="{7D15B749-A9E0-408F-844E-2A67DE1136A1}"/>
          </ac:spMkLst>
        </pc:spChg>
        <pc:spChg chg="del">
          <ac:chgData name="Cleo C Falvey" userId="c465870c-ee1d-4694-a2a7-3ba28c0daf76" providerId="ADAL" clId="{7FC66689-46E7-482A-B9C9-05853268081C}" dt="2020-05-17T21:55:31.487" v="784"/>
          <ac:spMkLst>
            <pc:docMk/>
            <pc:sldMk cId="380491351" sldId="277"/>
            <ac:spMk id="3" creationId="{F50BB7CD-C703-4BD5-A393-80873CA61B05}"/>
          </ac:spMkLst>
        </pc:spChg>
        <pc:spChg chg="add del mod">
          <ac:chgData name="Cleo C Falvey" userId="c465870c-ee1d-4694-a2a7-3ba28c0daf76" providerId="ADAL" clId="{7FC66689-46E7-482A-B9C9-05853268081C}" dt="2020-05-18T01:31:21.394" v="2526" actId="478"/>
          <ac:spMkLst>
            <pc:docMk/>
            <pc:sldMk cId="380491351" sldId="277"/>
            <ac:spMk id="6" creationId="{19445DB8-B800-404A-AE4E-30760AE89200}"/>
          </ac:spMkLst>
        </pc:spChg>
        <pc:spChg chg="add mod">
          <ac:chgData name="Cleo C Falvey" userId="c465870c-ee1d-4694-a2a7-3ba28c0daf76" providerId="ADAL" clId="{7FC66689-46E7-482A-B9C9-05853268081C}" dt="2020-05-18T03:00:36.211" v="2945" actId="2711"/>
          <ac:spMkLst>
            <pc:docMk/>
            <pc:sldMk cId="380491351" sldId="277"/>
            <ac:spMk id="7" creationId="{FD989098-C630-49DE-9493-F73811E60678}"/>
          </ac:spMkLst>
        </pc:spChg>
        <pc:picChg chg="add del mod">
          <ac:chgData name="Cleo C Falvey" userId="c465870c-ee1d-4694-a2a7-3ba28c0daf76" providerId="ADAL" clId="{7FC66689-46E7-482A-B9C9-05853268081C}" dt="2020-05-18T01:31:02.099" v="2522" actId="21"/>
          <ac:picMkLst>
            <pc:docMk/>
            <pc:sldMk cId="380491351" sldId="277"/>
            <ac:picMk id="4" creationId="{7786B347-361B-4B28-AC4D-0ECBEE3FF2A9}"/>
          </ac:picMkLst>
        </pc:picChg>
        <pc:picChg chg="add mod">
          <ac:chgData name="Cleo C Falvey" userId="c465870c-ee1d-4694-a2a7-3ba28c0daf76" providerId="ADAL" clId="{7FC66689-46E7-482A-B9C9-05853268081C}" dt="2020-05-18T01:34:43.761" v="2573" actId="1038"/>
          <ac:picMkLst>
            <pc:docMk/>
            <pc:sldMk cId="380491351" sldId="277"/>
            <ac:picMk id="5" creationId="{A928BC00-3587-4B26-8F51-5F0D0D19E9AC}"/>
          </ac:picMkLst>
        </pc:picChg>
      </pc:sldChg>
      <pc:sldChg chg="addSp delSp modSp new mod">
        <pc:chgData name="Cleo C Falvey" userId="c465870c-ee1d-4694-a2a7-3ba28c0daf76" providerId="ADAL" clId="{7FC66689-46E7-482A-B9C9-05853268081C}" dt="2020-05-18T03:00:50.083" v="2951" actId="113"/>
        <pc:sldMkLst>
          <pc:docMk/>
          <pc:sldMk cId="337719778" sldId="278"/>
        </pc:sldMkLst>
        <pc:spChg chg="mod">
          <ac:chgData name="Cleo C Falvey" userId="c465870c-ee1d-4694-a2a7-3ba28c0daf76" providerId="ADAL" clId="{7FC66689-46E7-482A-B9C9-05853268081C}" dt="2020-05-18T01:39:47.077" v="2672" actId="113"/>
          <ac:spMkLst>
            <pc:docMk/>
            <pc:sldMk cId="337719778" sldId="278"/>
            <ac:spMk id="2" creationId="{B46E700E-949F-472B-82AC-A15050D0EB61}"/>
          </ac:spMkLst>
        </pc:spChg>
        <pc:spChg chg="del">
          <ac:chgData name="Cleo C Falvey" userId="c465870c-ee1d-4694-a2a7-3ba28c0daf76" providerId="ADAL" clId="{7FC66689-46E7-482A-B9C9-05853268081C}" dt="2020-05-17T21:57:27.592" v="1001"/>
          <ac:spMkLst>
            <pc:docMk/>
            <pc:sldMk cId="337719778" sldId="278"/>
            <ac:spMk id="3" creationId="{90593D2D-D006-4690-9ED3-7B0B2476B97A}"/>
          </ac:spMkLst>
        </pc:spChg>
        <pc:spChg chg="add del mod">
          <ac:chgData name="Cleo C Falvey" userId="c465870c-ee1d-4694-a2a7-3ba28c0daf76" providerId="ADAL" clId="{7FC66689-46E7-482A-B9C9-05853268081C}" dt="2020-05-18T01:31:04.863" v="2523"/>
          <ac:spMkLst>
            <pc:docMk/>
            <pc:sldMk cId="337719778" sldId="278"/>
            <ac:spMk id="5" creationId="{DD9839D4-FA8B-4EA8-A0BB-4DC1AE6CD8EB}"/>
          </ac:spMkLst>
        </pc:spChg>
        <pc:spChg chg="add mod">
          <ac:chgData name="Cleo C Falvey" userId="c465870c-ee1d-4694-a2a7-3ba28c0daf76" providerId="ADAL" clId="{7FC66689-46E7-482A-B9C9-05853268081C}" dt="2020-05-18T03:00:50.083" v="2951" actId="113"/>
          <ac:spMkLst>
            <pc:docMk/>
            <pc:sldMk cId="337719778" sldId="278"/>
            <ac:spMk id="7" creationId="{A42FDB65-FB04-499A-AD3D-B278C7B3B95A}"/>
          </ac:spMkLst>
        </pc:spChg>
        <pc:picChg chg="add del mod">
          <ac:chgData name="Cleo C Falvey" userId="c465870c-ee1d-4694-a2a7-3ba28c0daf76" providerId="ADAL" clId="{7FC66689-46E7-482A-B9C9-05853268081C}" dt="2020-05-18T01:30:55.737" v="2518" actId="21"/>
          <ac:picMkLst>
            <pc:docMk/>
            <pc:sldMk cId="337719778" sldId="278"/>
            <ac:picMk id="4" creationId="{F1E7FFC2-2563-4669-96CA-5C0168498BCF}"/>
          </ac:picMkLst>
        </pc:picChg>
        <pc:picChg chg="add mod">
          <ac:chgData name="Cleo C Falvey" userId="c465870c-ee1d-4694-a2a7-3ba28c0daf76" providerId="ADAL" clId="{7FC66689-46E7-482A-B9C9-05853268081C}" dt="2020-05-18T01:33:53.644" v="2549" actId="1038"/>
          <ac:picMkLst>
            <pc:docMk/>
            <pc:sldMk cId="337719778" sldId="278"/>
            <ac:picMk id="6" creationId="{6DC6346F-6C14-4842-A466-3E7B711727E3}"/>
          </ac:picMkLst>
        </pc:picChg>
      </pc:sldChg>
      <pc:sldChg chg="addSp delSp modSp new mod setBg">
        <pc:chgData name="Cleo C Falvey" userId="c465870c-ee1d-4694-a2a7-3ba28c0daf76" providerId="ADAL" clId="{7FC66689-46E7-482A-B9C9-05853268081C}" dt="2020-05-18T03:01:03.226" v="2957" actId="1076"/>
        <pc:sldMkLst>
          <pc:docMk/>
          <pc:sldMk cId="3397315851" sldId="279"/>
        </pc:sldMkLst>
        <pc:spChg chg="del mod">
          <ac:chgData name="Cleo C Falvey" userId="c465870c-ee1d-4694-a2a7-3ba28c0daf76" providerId="ADAL" clId="{7FC66689-46E7-482A-B9C9-05853268081C}" dt="2020-05-18T01:35:55.492" v="2609" actId="478"/>
          <ac:spMkLst>
            <pc:docMk/>
            <pc:sldMk cId="3397315851" sldId="279"/>
            <ac:spMk id="2" creationId="{6ACA3605-1BE0-48D0-BE0B-9D9B76349115}"/>
          </ac:spMkLst>
        </pc:spChg>
        <pc:spChg chg="add del mod">
          <ac:chgData name="Cleo C Falvey" userId="c465870c-ee1d-4694-a2a7-3ba28c0daf76" providerId="ADAL" clId="{7FC66689-46E7-482A-B9C9-05853268081C}" dt="2020-05-17T22:11:33.846" v="1805" actId="478"/>
          <ac:spMkLst>
            <pc:docMk/>
            <pc:sldMk cId="3397315851" sldId="279"/>
            <ac:spMk id="3" creationId="{240FA24E-D054-4C5B-AFEB-0ECD64AF5D89}"/>
          </ac:spMkLst>
        </pc:spChg>
        <pc:spChg chg="add mod">
          <ac:chgData name="Cleo C Falvey" userId="c465870c-ee1d-4694-a2a7-3ba28c0daf76" providerId="ADAL" clId="{7FC66689-46E7-482A-B9C9-05853268081C}" dt="2020-05-18T03:01:03.226" v="2957" actId="1076"/>
          <ac:spMkLst>
            <pc:docMk/>
            <pc:sldMk cId="3397315851" sldId="279"/>
            <ac:spMk id="3" creationId="{4C11F04F-CA6B-4A70-9C7C-3A41B91C66C8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0" creationId="{231598CC-E9D8-46F1-A31D-21527BFD635F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2" creationId="{CB147A70-DC29-4DDF-A34C-2B82C6E2295E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4" creationId="{3B438362-1E1E-4C62-A99E-4134CB16366C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6" creationId="{6C077334-5571-4B83-A83E-4CCCFA7B5E8A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20" creationId="{0F646DF8-223D-47DD-95B1-F2654229E56C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22" creationId="{4D3DC50D-CA0F-48F9-B17E-20D8669AA4E0}"/>
          </ac:spMkLst>
        </pc:spChg>
        <pc:spChg chg="add del">
          <ac:chgData name="Cleo C Falvey" userId="c465870c-ee1d-4694-a2a7-3ba28c0daf76" providerId="ADAL" clId="{7FC66689-46E7-482A-B9C9-05853268081C}" dt="2020-05-17T22:00:15.700" v="1206" actId="26606"/>
          <ac:spMkLst>
            <pc:docMk/>
            <pc:sldMk cId="3397315851" sldId="279"/>
            <ac:spMk id="27" creationId="{823AC064-BC96-4F32-8AE1-B2FD38754823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3" creationId="{7D602432-D774-4CF5-94E8-7D52D01059D2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4" creationId="{265517E6-731F-4E8F-9FC3-57499CC1D260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5" creationId="{6024FDB6-ADEE-441F-BE33-7FBD2998E76F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6" creationId="{18E928D9-3091-4385-B979-265D55AD02CE}"/>
          </ac:spMkLst>
        </pc:spChg>
        <pc:spChg chg="add del">
          <ac:chgData name="Cleo C Falvey" userId="c465870c-ee1d-4694-a2a7-3ba28c0daf76" providerId="ADAL" clId="{7FC66689-46E7-482A-B9C9-05853268081C}" dt="2020-05-17T22:00:22.484" v="1210" actId="26606"/>
          <ac:spMkLst>
            <pc:docMk/>
            <pc:sldMk cId="3397315851" sldId="279"/>
            <ac:spMk id="38" creationId="{0B9EE3F3-89B7-43C3-8651-C4C96830993D}"/>
          </ac:spMkLst>
        </pc:spChg>
        <pc:spChg chg="add del">
          <ac:chgData name="Cleo C Falvey" userId="c465870c-ee1d-4694-a2a7-3ba28c0daf76" providerId="ADAL" clId="{7FC66689-46E7-482A-B9C9-05853268081C}" dt="2020-05-17T22:00:22.484" v="1210" actId="26606"/>
          <ac:spMkLst>
            <pc:docMk/>
            <pc:sldMk cId="3397315851" sldId="279"/>
            <ac:spMk id="39" creationId="{33AE4636-AEEC-45D6-84D4-7AC2DA48ECF8}"/>
          </ac:spMkLst>
        </pc:spChg>
        <pc:spChg chg="add del">
          <ac:chgData name="Cleo C Falvey" userId="c465870c-ee1d-4694-a2a7-3ba28c0daf76" providerId="ADAL" clId="{7FC66689-46E7-482A-B9C9-05853268081C}" dt="2020-05-17T22:00:22.484" v="1210" actId="26606"/>
          <ac:spMkLst>
            <pc:docMk/>
            <pc:sldMk cId="3397315851" sldId="279"/>
            <ac:spMk id="40" creationId="{8D9CE0F4-2EB2-4F1F-8AAC-DB3571D9FE10}"/>
          </ac:spMkLst>
        </pc:spChg>
        <pc:picChg chg="add mod ord">
          <ac:chgData name="Cleo C Falvey" userId="c465870c-ee1d-4694-a2a7-3ba28c0daf76" providerId="ADAL" clId="{7FC66689-46E7-482A-B9C9-05853268081C}" dt="2020-05-17T22:11:52.321" v="1833" actId="14100"/>
          <ac:picMkLst>
            <pc:docMk/>
            <pc:sldMk cId="3397315851" sldId="279"/>
            <ac:picMk id="4" creationId="{1D1A0933-1A39-464A-B620-2DD4E5995FFD}"/>
          </ac:picMkLst>
        </pc:picChg>
        <pc:picChg chg="add mod ord">
          <ac:chgData name="Cleo C Falvey" userId="c465870c-ee1d-4694-a2a7-3ba28c0daf76" providerId="ADAL" clId="{7FC66689-46E7-482A-B9C9-05853268081C}" dt="2020-05-17T22:11:45.785" v="1831" actId="14100"/>
          <ac:picMkLst>
            <pc:docMk/>
            <pc:sldMk cId="3397315851" sldId="279"/>
            <ac:picMk id="5" creationId="{1ECDC434-1610-47A4-860A-AEF3372DFAD4}"/>
          </ac:picMkLst>
        </pc:picChg>
        <pc:cxnChg chg="add del">
          <ac:chgData name="Cleo C Falvey" userId="c465870c-ee1d-4694-a2a7-3ba28c0daf76" providerId="ADAL" clId="{7FC66689-46E7-482A-B9C9-05853268081C}" dt="2020-05-17T22:00:27.116" v="1219" actId="26606"/>
          <ac:cxnSpMkLst>
            <pc:docMk/>
            <pc:sldMk cId="3397315851" sldId="279"/>
            <ac:cxnSpMk id="18" creationId="{2F61ABFD-DE05-41FD-A6B7-6D40196C1570}"/>
          </ac:cxnSpMkLst>
        </pc:cxnChg>
        <pc:cxnChg chg="add del">
          <ac:chgData name="Cleo C Falvey" userId="c465870c-ee1d-4694-a2a7-3ba28c0daf76" providerId="ADAL" clId="{7FC66689-46E7-482A-B9C9-05853268081C}" dt="2020-05-17T22:00:15.700" v="1206" actId="26606"/>
          <ac:cxnSpMkLst>
            <pc:docMk/>
            <pc:sldMk cId="3397315851" sldId="279"/>
            <ac:cxnSpMk id="29" creationId="{7E7C77BC-7138-40B1-A15B-20F57A494629}"/>
          </ac:cxnSpMkLst>
        </pc:cxnChg>
        <pc:cxnChg chg="add del">
          <ac:chgData name="Cleo C Falvey" userId="c465870c-ee1d-4694-a2a7-3ba28c0daf76" providerId="ADAL" clId="{7FC66689-46E7-482A-B9C9-05853268081C}" dt="2020-05-17T22:00:15.700" v="1206" actId="26606"/>
          <ac:cxnSpMkLst>
            <pc:docMk/>
            <pc:sldMk cId="3397315851" sldId="279"/>
            <ac:cxnSpMk id="31" creationId="{DB146403-F3D6-484B-B2ED-97F9565D0370}"/>
          </ac:cxnSpMkLst>
        </pc:cxnChg>
      </pc:sldChg>
      <pc:sldChg chg="addSp delSp modSp new del mod setBg">
        <pc:chgData name="Cleo C Falvey" userId="c465870c-ee1d-4694-a2a7-3ba28c0daf76" providerId="ADAL" clId="{7FC66689-46E7-482A-B9C9-05853268081C}" dt="2020-05-18T03:06:28.662" v="3401" actId="2696"/>
        <pc:sldMkLst>
          <pc:docMk/>
          <pc:sldMk cId="3214781922" sldId="280"/>
        </pc:sldMkLst>
        <pc:spChg chg="mod">
          <ac:chgData name="Cleo C Falvey" userId="c465870c-ee1d-4694-a2a7-3ba28c0daf76" providerId="ADAL" clId="{7FC66689-46E7-482A-B9C9-05853268081C}" dt="2020-05-18T01:39:55.059" v="2674" actId="113"/>
          <ac:spMkLst>
            <pc:docMk/>
            <pc:sldMk cId="3214781922" sldId="280"/>
            <ac:spMk id="2" creationId="{013655FC-0AD9-40C9-9569-14F7F94EFEED}"/>
          </ac:spMkLst>
        </pc:spChg>
        <pc:spChg chg="del mod">
          <ac:chgData name="Cleo C Falvey" userId="c465870c-ee1d-4694-a2a7-3ba28c0daf76" providerId="ADAL" clId="{7FC66689-46E7-482A-B9C9-05853268081C}" dt="2020-05-18T01:37:57.707" v="2643" actId="478"/>
          <ac:spMkLst>
            <pc:docMk/>
            <pc:sldMk cId="3214781922" sldId="280"/>
            <ac:spMk id="3" creationId="{991FAF76-860E-4F3A-A2FB-BF11ACE9297B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8" creationId="{9AFC454B-A080-4D23-B177-6D5356C6E6EF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0" creationId="{D0522C2C-7B5C-48A7-A969-03941E5D2E76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2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4" creationId="{D6EE29F2-D77F-4BD0-A20B-334D316A1C9D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6" creationId="{22D09ED2-868F-42C6-866E-F92E0CEF314F}"/>
          </ac:spMkLst>
        </pc:spChg>
        <pc:picChg chg="add mod">
          <ac:chgData name="Cleo C Falvey" userId="c465870c-ee1d-4694-a2a7-3ba28c0daf76" providerId="ADAL" clId="{7FC66689-46E7-482A-B9C9-05853268081C}" dt="2020-05-17T22:13:29.032" v="1859" actId="1076"/>
          <ac:picMkLst>
            <pc:docMk/>
            <pc:sldMk cId="3214781922" sldId="280"/>
            <ac:picMk id="9" creationId="{EEB3CDA1-284F-4A73-86D4-477315041838}"/>
          </ac:picMkLst>
        </pc:picChg>
      </pc:sldChg>
      <pc:sldChg chg="new del">
        <pc:chgData name="Cleo C Falvey" userId="c465870c-ee1d-4694-a2a7-3ba28c0daf76" providerId="ADAL" clId="{7FC66689-46E7-482A-B9C9-05853268081C}" dt="2020-05-17T22:12:01.024" v="1835" actId="47"/>
        <pc:sldMkLst>
          <pc:docMk/>
          <pc:sldMk cId="3996435265" sldId="280"/>
        </pc:sldMkLst>
      </pc:sldChg>
      <pc:sldChg chg="addSp delSp modSp new mod ord setBg">
        <pc:chgData name="Cleo C Falvey" userId="c465870c-ee1d-4694-a2a7-3ba28c0daf76" providerId="ADAL" clId="{7FC66689-46E7-482A-B9C9-05853268081C}" dt="2020-05-18T03:01:08.682" v="2960" actId="114"/>
        <pc:sldMkLst>
          <pc:docMk/>
          <pc:sldMk cId="3587010258" sldId="281"/>
        </pc:sldMkLst>
        <pc:spChg chg="mod">
          <ac:chgData name="Cleo C Falvey" userId="c465870c-ee1d-4694-a2a7-3ba28c0daf76" providerId="ADAL" clId="{7FC66689-46E7-482A-B9C9-05853268081C}" dt="2020-05-18T02:56:54.932" v="2934" actId="1076"/>
          <ac:spMkLst>
            <pc:docMk/>
            <pc:sldMk cId="3587010258" sldId="281"/>
            <ac:spMk id="2" creationId="{0DC4A4A3-7E05-4928-94D1-88B030BBF2E8}"/>
          </ac:spMkLst>
        </pc:spChg>
        <pc:spChg chg="add del mod">
          <ac:chgData name="Cleo C Falvey" userId="c465870c-ee1d-4694-a2a7-3ba28c0daf76" providerId="ADAL" clId="{7FC66689-46E7-482A-B9C9-05853268081C}" dt="2020-05-18T01:36:20.750" v="2617" actId="478"/>
          <ac:spMkLst>
            <pc:docMk/>
            <pc:sldMk cId="3587010258" sldId="281"/>
            <ac:spMk id="3" creationId="{382C8B63-C5CC-438E-9214-D9B50425F8A6}"/>
          </ac:spMkLst>
        </pc:spChg>
        <pc:spChg chg="add del mod">
          <ac:chgData name="Cleo C Falvey" userId="c465870c-ee1d-4694-a2a7-3ba28c0daf76" providerId="ADAL" clId="{7FC66689-46E7-482A-B9C9-05853268081C}" dt="2020-05-18T01:07:15.955" v="2346" actId="478"/>
          <ac:spMkLst>
            <pc:docMk/>
            <pc:sldMk cId="3587010258" sldId="281"/>
            <ac:spMk id="4" creationId="{9C6EA76B-910E-4234-9611-D649CDAE251C}"/>
          </ac:spMkLst>
        </pc:spChg>
        <pc:spChg chg="add mod">
          <ac:chgData name="Cleo C Falvey" userId="c465870c-ee1d-4694-a2a7-3ba28c0daf76" providerId="ADAL" clId="{7FC66689-46E7-482A-B9C9-05853268081C}" dt="2020-05-18T03:01:08.682" v="2960" actId="114"/>
          <ac:spMkLst>
            <pc:docMk/>
            <pc:sldMk cId="3587010258" sldId="281"/>
            <ac:spMk id="4" creationId="{C6B68A05-1D2B-4D81-BFC7-D3EC9F2788F6}"/>
          </ac:spMkLst>
        </pc:spChg>
        <pc:spChg chg="add del">
          <ac:chgData name="Cleo C Falvey" userId="c465870c-ee1d-4694-a2a7-3ba28c0daf76" providerId="ADAL" clId="{7FC66689-46E7-482A-B9C9-05853268081C}" dt="2020-05-18T01:07:19.062" v="2348" actId="26606"/>
          <ac:spMkLst>
            <pc:docMk/>
            <pc:sldMk cId="3587010258" sldId="281"/>
            <ac:spMk id="71" creationId="{3CD9DF72-87A3-404E-A828-84CBF11A8303}"/>
          </ac:spMkLst>
        </pc:spChg>
        <pc:spChg chg="add del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75" creationId="{BB48116A-278A-4CC5-89D3-9DE8E8FF1245}"/>
          </ac:spMkLst>
        </pc:spChg>
        <pc:spChg chg="add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38" creationId="{D2B783EE-0239-4717-BBEA-8C9EAC61C824}"/>
          </ac:spMkLst>
        </pc:spChg>
        <pc:spChg chg="add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40" creationId="{A7B99495-F43F-4D80-A44F-2CB4764EB90B}"/>
          </ac:spMkLst>
        </pc:spChg>
        <pc:spChg chg="add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42" creationId="{70BEB1E7-2F88-40BC-B73D-42E5B6F80BFC}"/>
          </ac:spMkLst>
        </pc:spChg>
        <pc:spChg chg="add del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028" creationId="{DB304A14-32D0-4873-B914-423ED7B8DAFD}"/>
          </ac:spMkLst>
        </pc:spChg>
        <pc:spChg chg="add del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029" creationId="{1D460C86-854F-4FB3-ABC2-E823D8FEB9DB}"/>
          </ac:spMkLst>
        </pc:spChg>
        <pc:picChg chg="add mod">
          <ac:chgData name="Cleo C Falvey" userId="c465870c-ee1d-4694-a2a7-3ba28c0daf76" providerId="ADAL" clId="{7FC66689-46E7-482A-B9C9-05853268081C}" dt="2020-05-18T01:07:44.954" v="2351" actId="26606"/>
          <ac:picMkLst>
            <pc:docMk/>
            <pc:sldMk cId="3587010258" sldId="281"/>
            <ac:picMk id="5" creationId="{E1324CD8-A896-49CD-A1B6-6EEE8E6F0537}"/>
          </ac:picMkLst>
        </pc:picChg>
        <pc:picChg chg="add del mod ord">
          <ac:chgData name="Cleo C Falvey" userId="c465870c-ee1d-4694-a2a7-3ba28c0daf76" providerId="ADAL" clId="{7FC66689-46E7-482A-B9C9-05853268081C}" dt="2020-05-18T01:07:44.954" v="2351" actId="26606"/>
          <ac:picMkLst>
            <pc:docMk/>
            <pc:sldMk cId="3587010258" sldId="281"/>
            <ac:picMk id="1026" creationId="{BED30B42-255D-4D63-B90C-7303A29F3CE7}"/>
          </ac:picMkLst>
        </pc:picChg>
        <pc:cxnChg chg="add del">
          <ac:chgData name="Cleo C Falvey" userId="c465870c-ee1d-4694-a2a7-3ba28c0daf76" providerId="ADAL" clId="{7FC66689-46E7-482A-B9C9-05853268081C}" dt="2020-05-18T01:07:19.062" v="2348" actId="26606"/>
          <ac:cxnSpMkLst>
            <pc:docMk/>
            <pc:sldMk cId="3587010258" sldId="281"/>
            <ac:cxnSpMk id="73" creationId="{20E3A342-4D61-4E3F-AF90-1AB42AEB96CC}"/>
          </ac:cxnSpMkLst>
        </pc:cxnChg>
      </pc:sldChg>
      <pc:sldChg chg="addSp delSp modSp new mod setBg">
        <pc:chgData name="Cleo C Falvey" userId="c465870c-ee1d-4694-a2a7-3ba28c0daf76" providerId="ADAL" clId="{7FC66689-46E7-482A-B9C9-05853268081C}" dt="2020-05-18T03:01:15.398" v="2963" actId="2711"/>
        <pc:sldMkLst>
          <pc:docMk/>
          <pc:sldMk cId="1401805886" sldId="282"/>
        </pc:sldMkLst>
        <pc:spChg chg="mod">
          <ac:chgData name="Cleo C Falvey" userId="c465870c-ee1d-4694-a2a7-3ba28c0daf76" providerId="ADAL" clId="{7FC66689-46E7-482A-B9C9-05853268081C}" dt="2020-05-18T01:39:57.945" v="2675" actId="113"/>
          <ac:spMkLst>
            <pc:docMk/>
            <pc:sldMk cId="1401805886" sldId="282"/>
            <ac:spMk id="2" creationId="{D9DA4C28-6C8E-4254-861C-E36F10013950}"/>
          </ac:spMkLst>
        </pc:spChg>
        <pc:spChg chg="del mod">
          <ac:chgData name="Cleo C Falvey" userId="c465870c-ee1d-4694-a2a7-3ba28c0daf76" providerId="ADAL" clId="{7FC66689-46E7-482A-B9C9-05853268081C}" dt="2020-05-18T01:37:27.178" v="2635" actId="478"/>
          <ac:spMkLst>
            <pc:docMk/>
            <pc:sldMk cId="1401805886" sldId="282"/>
            <ac:spMk id="3" creationId="{1C7CB1D6-A11B-4B2F-A484-A4FAD489053E}"/>
          </ac:spMkLst>
        </pc:spChg>
        <pc:spChg chg="add mod">
          <ac:chgData name="Cleo C Falvey" userId="c465870c-ee1d-4694-a2a7-3ba28c0daf76" providerId="ADAL" clId="{7FC66689-46E7-482A-B9C9-05853268081C}" dt="2020-05-18T03:01:15.398" v="2963" actId="2711"/>
          <ac:spMkLst>
            <pc:docMk/>
            <pc:sldMk cId="1401805886" sldId="282"/>
            <ac:spMk id="4" creationId="{92495C04-B06D-40B0-9F56-ABAA758D052F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1" creationId="{6A84B152-3496-4C52-AF08-97AFFC09DD2C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3" creationId="{6B2ADB95-0FA3-4BD7-A8AC-89D014A83E5B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5" creationId="{C924DBCE-E731-4B22-8181-A39C1D86276C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7" creationId="{4CBF9756-6AC8-4C65-84DF-56FBFFA1D873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9" creationId="{2D385988-EAAF-4C27-AF8A-2BFBECAF3D4F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83" creationId="{B621D332-7329-4994-8836-C429A51B7549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85" creationId="{2D20F754-35A9-4508-BE3C-C59996D1437B}"/>
          </ac:spMkLst>
        </pc:spChg>
        <pc:picChg chg="add mod">
          <ac:chgData name="Cleo C Falvey" userId="c465870c-ee1d-4694-a2a7-3ba28c0daf76" providerId="ADAL" clId="{7FC66689-46E7-482A-B9C9-05853268081C}" dt="2020-05-18T01:09:56.865" v="2515" actId="26606"/>
          <ac:picMkLst>
            <pc:docMk/>
            <pc:sldMk cId="1401805886" sldId="282"/>
            <ac:picMk id="2050" creationId="{B6EF4BD7-60DB-46F4-B87C-125A59DC7759}"/>
          </ac:picMkLst>
        </pc:picChg>
        <pc:cxnChg chg="add">
          <ac:chgData name="Cleo C Falvey" userId="c465870c-ee1d-4694-a2a7-3ba28c0daf76" providerId="ADAL" clId="{7FC66689-46E7-482A-B9C9-05853268081C}" dt="2020-05-18T01:09:56.865" v="2515" actId="26606"/>
          <ac:cxnSpMkLst>
            <pc:docMk/>
            <pc:sldMk cId="1401805886" sldId="282"/>
            <ac:cxnSpMk id="81" creationId="{43621FD4-D14D-45D5-9A57-9A2DE5EA59C0}"/>
          </ac:cxnSpMkLst>
        </pc:cxnChg>
      </pc:sldChg>
      <pc:sldChg chg="modSp add mod ord">
        <pc:chgData name="Cleo C Falvey" userId="c465870c-ee1d-4694-a2a7-3ba28c0daf76" providerId="ADAL" clId="{7FC66689-46E7-482A-B9C9-05853268081C}" dt="2020-05-18T03:07:53.918" v="3564" actId="1076"/>
        <pc:sldMkLst>
          <pc:docMk/>
          <pc:sldMk cId="1694513113" sldId="283"/>
        </pc:sldMkLst>
        <pc:spChg chg="mod">
          <ac:chgData name="Cleo C Falvey" userId="c465870c-ee1d-4694-a2a7-3ba28c0daf76" providerId="ADAL" clId="{7FC66689-46E7-482A-B9C9-05853268081C}" dt="2020-05-18T03:07:49.794" v="3563" actId="1076"/>
          <ac:spMkLst>
            <pc:docMk/>
            <pc:sldMk cId="1694513113" sldId="283"/>
            <ac:spMk id="2" creationId="{29D5C86C-A8DD-4788-81B0-BBA2A4C2B81A}"/>
          </ac:spMkLst>
        </pc:spChg>
        <pc:spChg chg="mod">
          <ac:chgData name="Cleo C Falvey" userId="c465870c-ee1d-4694-a2a7-3ba28c0daf76" providerId="ADAL" clId="{7FC66689-46E7-482A-B9C9-05853268081C}" dt="2020-05-18T03:07:53.918" v="3564" actId="1076"/>
          <ac:spMkLst>
            <pc:docMk/>
            <pc:sldMk cId="1694513113" sldId="283"/>
            <ac:spMk id="3" creationId="{E554B103-EEA2-4783-B4D9-821739C7039D}"/>
          </ac:spMkLst>
        </pc:spChg>
      </pc:sldChg>
      <pc:sldChg chg="add del setBg">
        <pc:chgData name="Cleo C Falvey" userId="c465870c-ee1d-4694-a2a7-3ba28c0daf76" providerId="ADAL" clId="{7FC66689-46E7-482A-B9C9-05853268081C}" dt="2020-05-18T03:03:56.188" v="3044"/>
        <pc:sldMkLst>
          <pc:docMk/>
          <pc:sldMk cId="152755700" sldId="284"/>
        </pc:sldMkLst>
      </pc:sldChg>
      <pc:sldChg chg="modSp add mod ord">
        <pc:chgData name="Cleo C Falvey" userId="c465870c-ee1d-4694-a2a7-3ba28c0daf76" providerId="ADAL" clId="{7FC66689-46E7-482A-B9C9-05853268081C}" dt="2020-05-18T03:05:35.983" v="3360"/>
        <pc:sldMkLst>
          <pc:docMk/>
          <pc:sldMk cId="568726764" sldId="284"/>
        </pc:sldMkLst>
        <pc:spChg chg="mod">
          <ac:chgData name="Cleo C Falvey" userId="c465870c-ee1d-4694-a2a7-3ba28c0daf76" providerId="ADAL" clId="{7FC66689-46E7-482A-B9C9-05853268081C}" dt="2020-05-18T03:04:39.416" v="3195" actId="20577"/>
          <ac:spMkLst>
            <pc:docMk/>
            <pc:sldMk cId="568726764" sldId="284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4:42.348" v="3212" actId="20577"/>
          <ac:spMkLst>
            <pc:docMk/>
            <pc:sldMk cId="568726764" sldId="284"/>
            <ac:spMk id="3" creationId="{0642235F-63B5-4C52-82C0-17C75C72E2B7}"/>
          </ac:spMkLst>
        </pc:spChg>
      </pc:sldChg>
      <pc:sldChg chg="modSp add mod ord">
        <pc:chgData name="Cleo C Falvey" userId="c465870c-ee1d-4694-a2a7-3ba28c0daf76" providerId="ADAL" clId="{7FC66689-46E7-482A-B9C9-05853268081C}" dt="2020-05-18T03:05:39.917" v="3363"/>
        <pc:sldMkLst>
          <pc:docMk/>
          <pc:sldMk cId="3513267672" sldId="285"/>
        </pc:sldMkLst>
        <pc:spChg chg="mod">
          <ac:chgData name="Cleo C Falvey" userId="c465870c-ee1d-4694-a2a7-3ba28c0daf76" providerId="ADAL" clId="{7FC66689-46E7-482A-B9C9-05853268081C}" dt="2020-05-18T03:05:04.064" v="3301" actId="20577"/>
          <ac:spMkLst>
            <pc:docMk/>
            <pc:sldMk cId="3513267672" sldId="285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5:08.290" v="3321" actId="20577"/>
          <ac:spMkLst>
            <pc:docMk/>
            <pc:sldMk cId="3513267672" sldId="285"/>
            <ac:spMk id="3" creationId="{0642235F-63B5-4C52-82C0-17C75C72E2B7}"/>
          </ac:spMkLst>
        </pc:spChg>
      </pc:sldChg>
      <pc:sldChg chg="modSp add mod ord">
        <pc:chgData name="Cleo C Falvey" userId="c465870c-ee1d-4694-a2a7-3ba28c0daf76" providerId="ADAL" clId="{7FC66689-46E7-482A-B9C9-05853268081C}" dt="2020-05-18T03:05:45.902" v="3366"/>
        <pc:sldMkLst>
          <pc:docMk/>
          <pc:sldMk cId="1282413574" sldId="286"/>
        </pc:sldMkLst>
        <pc:spChg chg="mod">
          <ac:chgData name="Cleo C Falvey" userId="c465870c-ee1d-4694-a2a7-3ba28c0daf76" providerId="ADAL" clId="{7FC66689-46E7-482A-B9C9-05853268081C}" dt="2020-05-18T03:05:19.174" v="3337" actId="20577"/>
          <ac:spMkLst>
            <pc:docMk/>
            <pc:sldMk cId="1282413574" sldId="286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5:22.507" v="3354" actId="20577"/>
          <ac:spMkLst>
            <pc:docMk/>
            <pc:sldMk cId="1282413574" sldId="286"/>
            <ac:spMk id="3" creationId="{0642235F-63B5-4C52-82C0-17C75C72E2B7}"/>
          </ac:spMkLst>
        </pc:spChg>
      </pc:sldChg>
      <pc:sldChg chg="addSp delSp modSp add mod ord">
        <pc:chgData name="Cleo C Falvey" userId="c465870c-ee1d-4694-a2a7-3ba28c0daf76" providerId="ADAL" clId="{7FC66689-46E7-482A-B9C9-05853268081C}" dt="2020-05-18T03:06:23.198" v="3400" actId="255"/>
        <pc:sldMkLst>
          <pc:docMk/>
          <pc:sldMk cId="2983081891" sldId="287"/>
        </pc:sldMkLst>
        <pc:spChg chg="mod">
          <ac:chgData name="Cleo C Falvey" userId="c465870c-ee1d-4694-a2a7-3ba28c0daf76" providerId="ADAL" clId="{7FC66689-46E7-482A-B9C9-05853268081C}" dt="2020-05-18T03:06:23.198" v="3400" actId="255"/>
          <ac:spMkLst>
            <pc:docMk/>
            <pc:sldMk cId="2983081891" sldId="287"/>
            <ac:spMk id="2" creationId="{29D5C86C-A8DD-4788-81B0-BBA2A4C2B81A}"/>
          </ac:spMkLst>
        </pc:spChg>
        <pc:spChg chg="del">
          <ac:chgData name="Cleo C Falvey" userId="c465870c-ee1d-4694-a2a7-3ba28c0daf76" providerId="ADAL" clId="{7FC66689-46E7-482A-B9C9-05853268081C}" dt="2020-05-18T03:06:15.320" v="3397" actId="478"/>
          <ac:spMkLst>
            <pc:docMk/>
            <pc:sldMk cId="2983081891" sldId="287"/>
            <ac:spMk id="3" creationId="{E554B103-EEA2-4783-B4D9-821739C7039D}"/>
          </ac:spMkLst>
        </pc:spChg>
        <pc:spChg chg="add del mod">
          <ac:chgData name="Cleo C Falvey" userId="c465870c-ee1d-4694-a2a7-3ba28c0daf76" providerId="ADAL" clId="{7FC66689-46E7-482A-B9C9-05853268081C}" dt="2020-05-18T03:06:17.398" v="3398" actId="478"/>
          <ac:spMkLst>
            <pc:docMk/>
            <pc:sldMk cId="2983081891" sldId="287"/>
            <ac:spMk id="5" creationId="{C5E89B3C-2A13-4E4D-8B69-1ABE001CE341}"/>
          </ac:spMkLst>
        </pc:spChg>
      </pc:sldChg>
    </pc:docChg>
  </pc:docChgLst>
  <pc:docChgLst>
    <pc:chgData name="Cleo C Falvey" userId="c465870c-ee1d-4694-a2a7-3ba28c0daf76" providerId="ADAL" clId="{C249E16F-AD00-4C12-B194-1F8BF296FF5D}"/>
    <pc:docChg chg="modSld">
      <pc:chgData name="Cleo C Falvey" userId="c465870c-ee1d-4694-a2a7-3ba28c0daf76" providerId="ADAL" clId="{C249E16F-AD00-4C12-B194-1F8BF296FF5D}" dt="2020-05-20T14:34:24.742" v="23" actId="20577"/>
      <pc:docMkLst>
        <pc:docMk/>
      </pc:docMkLst>
      <pc:sldChg chg="modSp mod">
        <pc:chgData name="Cleo C Falvey" userId="c465870c-ee1d-4694-a2a7-3ba28c0daf76" providerId="ADAL" clId="{C249E16F-AD00-4C12-B194-1F8BF296FF5D}" dt="2020-05-20T14:34:24.742" v="23" actId="20577"/>
        <pc:sldMkLst>
          <pc:docMk/>
          <pc:sldMk cId="3112804952" sldId="272"/>
        </pc:sldMkLst>
        <pc:spChg chg="mod">
          <ac:chgData name="Cleo C Falvey" userId="c465870c-ee1d-4694-a2a7-3ba28c0daf76" providerId="ADAL" clId="{C249E16F-AD00-4C12-B194-1F8BF296FF5D}" dt="2020-05-20T14:34:24.742" v="23" actId="20577"/>
          <ac:spMkLst>
            <pc:docMk/>
            <pc:sldMk cId="3112804952" sldId="272"/>
            <ac:spMk id="2" creationId="{BD5FFE49-0060-4740-9C48-22FA2BA89EA3}"/>
          </ac:spMkLst>
        </pc:spChg>
      </pc:sldChg>
      <pc:sldChg chg="modSp mod">
        <pc:chgData name="Cleo C Falvey" userId="c465870c-ee1d-4694-a2a7-3ba28c0daf76" providerId="ADAL" clId="{C249E16F-AD00-4C12-B194-1F8BF296FF5D}" dt="2020-05-20T14:33:24.209" v="7" actId="14100"/>
        <pc:sldMkLst>
          <pc:docMk/>
          <pc:sldMk cId="337719778" sldId="278"/>
        </pc:sldMkLst>
        <pc:spChg chg="mod">
          <ac:chgData name="Cleo C Falvey" userId="c465870c-ee1d-4694-a2a7-3ba28c0daf76" providerId="ADAL" clId="{C249E16F-AD00-4C12-B194-1F8BF296FF5D}" dt="2020-05-20T14:33:24.209" v="7" actId="14100"/>
          <ac:spMkLst>
            <pc:docMk/>
            <pc:sldMk cId="337719778" sldId="278"/>
            <ac:spMk id="7" creationId="{A42FDB65-FB04-499A-AD3D-B278C7B3B95A}"/>
          </ac:spMkLst>
        </pc:spChg>
      </pc:sldChg>
      <pc:sldChg chg="modSp mod">
        <pc:chgData name="Cleo C Falvey" userId="c465870c-ee1d-4694-a2a7-3ba28c0daf76" providerId="ADAL" clId="{C249E16F-AD00-4C12-B194-1F8BF296FF5D}" dt="2020-05-18T20:05:26.452" v="5" actId="20577"/>
        <pc:sldMkLst>
          <pc:docMk/>
          <pc:sldMk cId="3587010258" sldId="281"/>
        </pc:sldMkLst>
        <pc:spChg chg="mod">
          <ac:chgData name="Cleo C Falvey" userId="c465870c-ee1d-4694-a2a7-3ba28c0daf76" providerId="ADAL" clId="{C249E16F-AD00-4C12-B194-1F8BF296FF5D}" dt="2020-05-18T20:05:26.452" v="5" actId="20577"/>
          <ac:spMkLst>
            <pc:docMk/>
            <pc:sldMk cId="3587010258" sldId="281"/>
            <ac:spMk id="4" creationId="{C6B68A05-1D2B-4D81-BFC7-D3EC9F2788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A4E9-3A66-49C1-B9F4-5FAEE874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F1C1-504B-4DA3-8423-FD128ABA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0047-7A8A-4EA1-AAAF-5F277F1E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20D-168C-4FDF-B0EC-F25DD32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1CC5-7C7E-4940-B6B0-B6798DE4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71C6-7103-4D93-A841-C1ACA0BC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A2FB7-9FCA-4F1C-898A-C83B5645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E5FB-95CD-4BC0-96E0-4BA65FC0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1250-6356-4172-AAB9-FFFEF9AC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E907-7B7B-4D95-912B-2DFC44F7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E8B5B-0D13-48F6-86DF-C86993CB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98761-C356-4279-85AF-8B99910C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3055-8B5A-4AE2-9904-6E0FC6F0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4DC0-555F-4BEE-9C19-4DADB594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8626-E977-477E-AC0D-B9B62B96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4ADC-51B2-4E72-A0A9-AAA9DD7C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2272-F803-4C51-9DD9-DE97A029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E493-8816-45CE-926E-F9194F9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C226-FB86-4A89-80FF-3EF6B958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953E-599E-4624-9386-05B906BB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817-6078-4087-BDA3-75923622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4248-55DA-4DA2-B345-B24DC7EB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3C72-EF19-40D4-9D6B-B5E1C5C1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8AC5-4854-4ED8-A267-9C0E841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7FA9-7D4D-4838-BEBC-EA5A25DF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7BE6-7F57-42EA-8132-B4AAFDC6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D1C1-B32B-48BD-873C-5C42B2C0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0EE-A02B-4479-904B-31C8F064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0131-F9F1-45BD-A11A-88DEA80A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A90B-6F3E-401D-9FB9-BDD988A2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F2C4D-8D26-44E7-B9FF-8DCE6F58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6835-6FF5-4525-9B05-1C4CDC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E62E-4065-437D-96E5-ECB3A7AB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412C-4717-43AA-AEB8-B95B3EF1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33DD-B2DC-423C-8E13-BBA1A695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A9F51-0FBF-4F46-A327-A84ADC027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BC4D1-6D68-4B04-B37F-3FABFF47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887B5-396E-4FDF-8C9E-35FBBAE3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36DFF-DCA4-41B3-9B3D-0947B92F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5E08-82D8-44B2-99EE-26DD6611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A4A21-7669-4524-A23F-FAC29967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C352-898C-4373-B32F-7ABFBD32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7F5D1-8014-46F5-903B-672E2A1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77546-0E11-4633-AEAA-87E46C17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1B429-42FD-4BE6-B53A-6CE8A70C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768BD-E557-4798-81F8-083FE93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EF3B-32DA-4F4E-B0F8-3A552964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7DE2-A036-4DEB-B318-94FE294B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3D69-27BB-4B98-AA3A-AD3168C6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9A9A-5839-4C66-851A-5C846230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EAC7-932C-4DA5-9FDC-83820EEC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9366-5CD0-46A7-9FF1-7C80B0C3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41B2-C2AE-4CB3-8D55-FE926D19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561E3-8144-4D06-9203-ADEFACB45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2E063-5964-4DCB-AEBA-D3DA6E42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EB37-B40B-4D69-BB60-A9284823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E2E2-359F-436F-B2AF-93F48C1B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C59E-B1D4-42AC-9571-7CB353C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DBA8-EED0-458C-8EFE-5F98796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D4BC-FB66-4AC3-9083-706FD0E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5ED9-548D-4B04-8601-3F4D6F3F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6398-8309-45AD-985A-44CA530EC1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7384-0799-4380-A2B3-9C83F395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94E2-179A-498C-B11E-FEF7062D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C86C-A8DD-4788-81B0-BBA2A4C2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05" y="2539282"/>
            <a:ext cx="7038491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7500" dirty="0"/>
              <a:t>My Commute is a Train Wreck</a:t>
            </a:r>
            <a:endParaRPr lang="en-US" sz="7500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B103-EEA2-4783-B4D9-821739C7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7489" y="5190412"/>
            <a:ext cx="6589707" cy="13294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Helvetica" pitchFamily="2" charset="0"/>
              </a:rPr>
              <a:t>Cleo Falvey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Math 448</a:t>
            </a:r>
          </a:p>
          <a:p>
            <a:pPr algn="r"/>
            <a:r>
              <a:rPr lang="en-US" kern="1200" dirty="0">
                <a:solidFill>
                  <a:schemeClr val="tx1"/>
                </a:solidFill>
                <a:latin typeface="Helvetica" pitchFamily="2" charset="0"/>
              </a:rPr>
              <a:t>Spring 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mbta logo">
            <a:extLst>
              <a:ext uri="{FF2B5EF4-FFF2-40B4-BE49-F238E27FC236}">
                <a16:creationId xmlns:a16="http://schemas.microsoft.com/office/drawing/2014/main" id="{9F74F4B6-B077-4062-81CE-7327FADF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73" y="745068"/>
            <a:ext cx="1870788" cy="18707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/>
              <a:t>Which direction (going to school vs. coming home) has more variance?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III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6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FE49-0060-4740-9C48-22FA2BA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859"/>
            <a:ext cx="12191999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i="1" dirty="0"/>
              <a:t>F=.5366, df=30,47, p=.04811</a:t>
            </a:r>
            <a:r>
              <a:rPr lang="en-US" sz="3600" dirty="0"/>
              <a:t>; there is a marginally significant difference (larger variance going </a:t>
            </a:r>
            <a:r>
              <a:rPr lang="en-US" sz="3600"/>
              <a:t>to school </a:t>
            </a:r>
            <a:r>
              <a:rPr lang="en-US" sz="3600" dirty="0"/>
              <a:t>b/c of rush hour!).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CBDA7A-1D13-44E3-808B-826F61DDA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" r="2" b="888"/>
          <a:stretch/>
        </p:blipFill>
        <p:spPr>
          <a:xfrm>
            <a:off x="828675" y="1842559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Linear Modelling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IV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1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1B47-3681-498A-8664-95DB1DF3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365125"/>
            <a:ext cx="1166899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First, let’s figure out which segments have the greatest impact on length.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9744C-18E7-4392-9D33-D1DC3361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" r="1" b="1"/>
          <a:stretch/>
        </p:blipFill>
        <p:spPr>
          <a:xfrm>
            <a:off x="64543" y="1838324"/>
            <a:ext cx="12172434" cy="5032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50041-B8D8-4784-AE20-C2C8E22B8E1D}"/>
              </a:ext>
            </a:extLst>
          </p:cNvPr>
          <p:cNvSpPr/>
          <p:nvPr/>
        </p:nvSpPr>
        <p:spPr>
          <a:xfrm>
            <a:off x="838200" y="2539999"/>
            <a:ext cx="2853267" cy="3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Waiting for the green line and taking the green line had the greatest association with length.</a:t>
            </a:r>
          </a:p>
        </p:txBody>
      </p:sp>
    </p:spTree>
    <p:extLst>
      <p:ext uri="{BB962C8B-B14F-4D97-AF65-F5344CB8AC3E}">
        <p14:creationId xmlns:p14="http://schemas.microsoft.com/office/powerpoint/2010/main" val="132402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749-A9E0-408F-844E-2A67DE11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6" y="152400"/>
            <a:ext cx="11865678" cy="1325563"/>
          </a:xfrm>
        </p:spPr>
        <p:txBody>
          <a:bodyPr/>
          <a:lstStyle/>
          <a:p>
            <a:r>
              <a:rPr lang="en-US" dirty="0"/>
              <a:t>Now, we can plot!</a:t>
            </a:r>
            <a:br>
              <a:rPr lang="en-US" dirty="0"/>
            </a:br>
            <a:r>
              <a:rPr lang="en-US" i="1" dirty="0"/>
              <a:t>Total time = 30.965+1.1062(green line)</a:t>
            </a:r>
          </a:p>
        </p:txBody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8BC00-3587-4B26-8F51-5F0D0D19E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538288"/>
            <a:ext cx="11865678" cy="51673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89098-C630-49DE-9493-F73811E60678}"/>
              </a:ext>
            </a:extLst>
          </p:cNvPr>
          <p:cNvSpPr/>
          <p:nvPr/>
        </p:nvSpPr>
        <p:spPr>
          <a:xfrm>
            <a:off x="141896" y="5319712"/>
            <a:ext cx="27219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R-squared = .3323</a:t>
            </a:r>
          </a:p>
        </p:txBody>
      </p:sp>
    </p:spTree>
    <p:extLst>
      <p:ext uri="{BB962C8B-B14F-4D97-AF65-F5344CB8AC3E}">
        <p14:creationId xmlns:p14="http://schemas.microsoft.com/office/powerpoint/2010/main" val="38049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B00A8-628C-479D-8B7C-633865D4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9" y="77723"/>
            <a:ext cx="7186844" cy="312975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A4AC89-950C-48ED-BB9D-37301A06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9" y="3207477"/>
            <a:ext cx="7186842" cy="312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4164FE-082E-4D82-A24E-0F04786FE7CF}"/>
              </a:ext>
            </a:extLst>
          </p:cNvPr>
          <p:cNvSpPr/>
          <p:nvPr/>
        </p:nvSpPr>
        <p:spPr>
          <a:xfrm>
            <a:off x="893617" y="1477391"/>
            <a:ext cx="3075709" cy="34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But wait! Are the residuals normal?</a:t>
            </a:r>
          </a:p>
        </p:txBody>
      </p:sp>
    </p:spTree>
    <p:extLst>
      <p:ext uri="{BB962C8B-B14F-4D97-AF65-F5344CB8AC3E}">
        <p14:creationId xmlns:p14="http://schemas.microsoft.com/office/powerpoint/2010/main" val="410947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700E-949F-472B-82AC-A15050D0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Waiting for the green line was also correlated!</a:t>
            </a:r>
            <a:br>
              <a:rPr lang="en-US" dirty="0"/>
            </a:br>
            <a:r>
              <a:rPr lang="en-US" i="1" dirty="0"/>
              <a:t>Total time = 51.4505+1.0897(waiting for green line)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C6346F-6C14-4842-A466-3E7B71172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7" y="1690688"/>
            <a:ext cx="11798795" cy="51381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2FDB65-FB04-499A-AD3D-B278C7B3B95A}"/>
              </a:ext>
            </a:extLst>
          </p:cNvPr>
          <p:cNvSpPr/>
          <p:nvPr/>
        </p:nvSpPr>
        <p:spPr>
          <a:xfrm>
            <a:off x="175338" y="5943599"/>
            <a:ext cx="2563762" cy="81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R-squared =.2642</a:t>
            </a:r>
          </a:p>
        </p:txBody>
      </p:sp>
    </p:spTree>
    <p:extLst>
      <p:ext uri="{BB962C8B-B14F-4D97-AF65-F5344CB8AC3E}">
        <p14:creationId xmlns:p14="http://schemas.microsoft.com/office/powerpoint/2010/main" val="33771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CDC434-1610-47A4-860A-AEF337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2" y="0"/>
            <a:ext cx="7051377" cy="307076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A0933-1A39-464A-B620-2DD4E599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2" y="3070759"/>
            <a:ext cx="7051372" cy="30707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11F04F-CA6B-4A70-9C7C-3A41B91C66C8}"/>
              </a:ext>
            </a:extLst>
          </p:cNvPr>
          <p:cNvSpPr/>
          <p:nvPr/>
        </p:nvSpPr>
        <p:spPr>
          <a:xfrm>
            <a:off x="405245" y="1345991"/>
            <a:ext cx="4052455" cy="344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Again, we ask if the residuals are normal. And they seem to be!</a:t>
            </a:r>
          </a:p>
        </p:txBody>
      </p:sp>
    </p:spTree>
    <p:extLst>
      <p:ext uri="{BB962C8B-B14F-4D97-AF65-F5344CB8AC3E}">
        <p14:creationId xmlns:p14="http://schemas.microsoft.com/office/powerpoint/2010/main" val="339731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4A4A3-7E05-4928-94D1-88B030BB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0" y="-13439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Keolis proposes gate system to capture millions in uncollected ...">
            <a:extLst>
              <a:ext uri="{FF2B5EF4-FFF2-40B4-BE49-F238E27FC236}">
                <a16:creationId xmlns:a16="http://schemas.microsoft.com/office/drawing/2014/main" id="{E1324CD8-A896-49CD-A1B6-6EEE8E6F0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6" r="7794" b="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rc 14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ome Red Line Service Suspended Again, A Day After Train Derails ...">
            <a:extLst>
              <a:ext uri="{FF2B5EF4-FFF2-40B4-BE49-F238E27FC236}">
                <a16:creationId xmlns:a16="http://schemas.microsoft.com/office/drawing/2014/main" id="{BED30B42-255D-4D63-B90C-7303A29F3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" b="3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68A05-1D2B-4D81-BFC7-D3EC9F2788F6}"/>
              </a:ext>
            </a:extLst>
          </p:cNvPr>
          <p:cNvSpPr/>
          <p:nvPr/>
        </p:nvSpPr>
        <p:spPr>
          <a:xfrm>
            <a:off x="407810" y="1364732"/>
            <a:ext cx="5033971" cy="5224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My commute is long (</a:t>
            </a:r>
            <a:r>
              <a:rPr lang="en-US" sz="2800">
                <a:solidFill>
                  <a:schemeClr val="tx1"/>
                </a:solidFill>
                <a:latin typeface="Helvetica" pitchFamily="2" charset="0"/>
              </a:rPr>
              <a:t>between 46 and 73 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minutes).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 good distribution is a shifted chi-square distribution.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Factors that matter when contributing to the length of it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The green 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Rush hour</a:t>
            </a:r>
          </a:p>
        </p:txBody>
      </p:sp>
    </p:spTree>
    <p:extLst>
      <p:ext uri="{BB962C8B-B14F-4D97-AF65-F5344CB8AC3E}">
        <p14:creationId xmlns:p14="http://schemas.microsoft.com/office/powerpoint/2010/main" val="35870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A4C28-6C8E-4254-861C-E36F1001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MBTA Commuter Rail train catches fire; riders voice frustration">
            <a:extLst>
              <a:ext uri="{FF2B5EF4-FFF2-40B4-BE49-F238E27FC236}">
                <a16:creationId xmlns:a16="http://schemas.microsoft.com/office/drawing/2014/main" id="{B6EF4BD7-60DB-46F4-B87C-125A59DC7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27788" b="-1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95C04-B06D-40B0-9F56-ABAA758D052F}"/>
              </a:ext>
            </a:extLst>
          </p:cNvPr>
          <p:cNvSpPr/>
          <p:nvPr/>
        </p:nvSpPr>
        <p:spPr>
          <a:xfrm>
            <a:off x="426027" y="1402773"/>
            <a:ext cx="5458456" cy="50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Bias / convenience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Inaccuracy in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Helvetica" pitchFamily="2" charset="0"/>
              </a:rPr>
              <a:t>Covid</a:t>
            </a:r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 – 19 limited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4018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F81C66-171B-4E32-AD38-A60812164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C86C-A8DD-4788-81B0-BBA2A4C2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500" dirty="0"/>
              <a:t>Any questions?</a:t>
            </a:r>
            <a:endParaRPr lang="en-US" sz="7500" kern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mbta logo">
            <a:extLst>
              <a:ext uri="{FF2B5EF4-FFF2-40B4-BE49-F238E27FC236}">
                <a16:creationId xmlns:a16="http://schemas.microsoft.com/office/drawing/2014/main" id="{9F74F4B6-B077-4062-81CE-7327FADF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73" y="745068"/>
            <a:ext cx="1870788" cy="18707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8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1981-9440-4249-947B-7A5E2289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1CF9D0-6D7A-41F7-A546-F0DB13AD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39" y="591343"/>
            <a:ext cx="6906491" cy="5585619"/>
          </a:xfrm>
        </p:spPr>
        <p:txBody>
          <a:bodyPr anchor="ctr">
            <a:noAutofit/>
          </a:bodyPr>
          <a:lstStyle/>
          <a:p>
            <a:r>
              <a:rPr lang="en-US" sz="1600" dirty="0">
                <a:latin typeface="Helvetica" pitchFamily="2" charset="0"/>
              </a:rPr>
              <a:t>Marie Laure </a:t>
            </a:r>
            <a:r>
              <a:rPr lang="en-US" sz="1600" dirty="0" err="1">
                <a:latin typeface="Helvetica" pitchFamily="2" charset="0"/>
              </a:rPr>
              <a:t>Delignette</a:t>
            </a:r>
            <a:r>
              <a:rPr lang="en-US" sz="1600" dirty="0">
                <a:latin typeface="Helvetica" pitchFamily="2" charset="0"/>
              </a:rPr>
              <a:t>-Muller, Christophe </a:t>
            </a:r>
            <a:r>
              <a:rPr lang="en-US" sz="1600" dirty="0" err="1">
                <a:latin typeface="Helvetica" pitchFamily="2" charset="0"/>
              </a:rPr>
              <a:t>Dutang</a:t>
            </a:r>
            <a:r>
              <a:rPr lang="en-US" sz="1600" dirty="0">
                <a:latin typeface="Helvetica" pitchFamily="2" charset="0"/>
              </a:rPr>
              <a:t> (2015). </a:t>
            </a:r>
            <a:r>
              <a:rPr lang="en-US" sz="1600" dirty="0" err="1">
                <a:latin typeface="Helvetica" pitchFamily="2" charset="0"/>
              </a:rPr>
              <a:t>fitdistrplus</a:t>
            </a:r>
            <a:r>
              <a:rPr lang="en-US" sz="1600" dirty="0">
                <a:latin typeface="Helvetica" pitchFamily="2" charset="0"/>
              </a:rPr>
              <a:t>: An R Package for Fitting  Distributions. Journal of Statistical Software, 64(4), 1-34. URL http://www.jstatsoft.org/v64/i04/.</a:t>
            </a:r>
          </a:p>
          <a:p>
            <a:r>
              <a:rPr lang="en-US" sz="1600" dirty="0">
                <a:latin typeface="Helvetica" pitchFamily="2" charset="0"/>
              </a:rPr>
              <a:t>Owen, W. J., &amp; </a:t>
            </a:r>
            <a:r>
              <a:rPr lang="en-US" sz="1600" dirty="0" err="1">
                <a:latin typeface="Helvetica" pitchFamily="2" charset="0"/>
              </a:rPr>
              <a:t>Wackerly</a:t>
            </a:r>
            <a:r>
              <a:rPr lang="en-US" sz="1600" dirty="0">
                <a:latin typeface="Helvetica" pitchFamily="2" charset="0"/>
              </a:rPr>
              <a:t>, D. D. (2008). _Mathematical statistics with applications, seventh edition, Dennis </a:t>
            </a:r>
            <a:r>
              <a:rPr lang="en-US" sz="1600" dirty="0" err="1">
                <a:latin typeface="Helvetica" pitchFamily="2" charset="0"/>
              </a:rPr>
              <a:t>Wackerly</a:t>
            </a:r>
            <a:r>
              <a:rPr lang="en-US" sz="1600" dirty="0">
                <a:latin typeface="Helvetica" pitchFamily="2" charset="0"/>
              </a:rPr>
              <a:t>, William Mendenhall, Richard L. </a:t>
            </a:r>
            <a:r>
              <a:rPr lang="en-US" sz="1600" dirty="0" err="1">
                <a:latin typeface="Helvetica" pitchFamily="2" charset="0"/>
              </a:rPr>
              <a:t>Scheaffer</a:t>
            </a:r>
            <a:r>
              <a:rPr lang="en-US" sz="1600" dirty="0">
                <a:latin typeface="Helvetica" pitchFamily="2" charset="0"/>
              </a:rPr>
              <a:t>._ Belmont, CA: Brooks/Cole Cengage Learning.</a:t>
            </a:r>
          </a:p>
          <a:p>
            <a:r>
              <a:rPr lang="en-US" sz="1600" dirty="0">
                <a:latin typeface="Helvetica" pitchFamily="2" charset="0"/>
              </a:rPr>
              <a:t>R Core Team (2020). R: A language and environment for statistical computing. R Foundation for  Statistical Computing, Vienna, Austria. URL https://www.R-project.org/.</a:t>
            </a:r>
          </a:p>
          <a:p>
            <a:r>
              <a:rPr lang="en-US" sz="1600" dirty="0" err="1">
                <a:latin typeface="Helvetica" pitchFamily="2" charset="0"/>
              </a:rPr>
              <a:t>Taiyun</a:t>
            </a:r>
            <a:r>
              <a:rPr lang="en-US" sz="1600" dirty="0">
                <a:latin typeface="Helvetica" pitchFamily="2" charset="0"/>
              </a:rPr>
              <a:t> Wei and Viliam </a:t>
            </a:r>
            <a:r>
              <a:rPr lang="en-US" sz="1600" dirty="0" err="1">
                <a:latin typeface="Helvetica" pitchFamily="2" charset="0"/>
              </a:rPr>
              <a:t>Simko</a:t>
            </a:r>
            <a:r>
              <a:rPr lang="en-US" sz="1600" dirty="0">
                <a:latin typeface="Helvetica" pitchFamily="2" charset="0"/>
              </a:rPr>
              <a:t> (2017). R  package "</a:t>
            </a:r>
            <a:r>
              <a:rPr lang="en-US" sz="1600" dirty="0" err="1">
                <a:latin typeface="Helvetica" pitchFamily="2" charset="0"/>
              </a:rPr>
              <a:t>corrplot</a:t>
            </a:r>
            <a:r>
              <a:rPr lang="en-US" sz="1600" dirty="0">
                <a:latin typeface="Helvetica" pitchFamily="2" charset="0"/>
              </a:rPr>
              <a:t>": Visualization of a  Correlation Matrix (Version 0.84). Available from https://github.com/taiyun/corrplot</a:t>
            </a:r>
          </a:p>
          <a:p>
            <a:r>
              <a:rPr lang="en-US" sz="1600" dirty="0">
                <a:latin typeface="Helvetica" pitchFamily="2" charset="0"/>
              </a:rPr>
              <a:t>Thomas Lin Pedersen (2019). patchwork: The Composer of Plots. R package version 1.0.0. https://CRAN.R-project.org/package=patchwork</a:t>
            </a:r>
          </a:p>
          <a:p>
            <a:r>
              <a:rPr lang="en-US" sz="1600" dirty="0">
                <a:latin typeface="Helvetica" pitchFamily="2" charset="0"/>
              </a:rPr>
              <a:t>Wickham et al., (2019). Welcome to the </a:t>
            </a:r>
            <a:r>
              <a:rPr lang="en-US" sz="1600" dirty="0" err="1">
                <a:latin typeface="Helvetica" pitchFamily="2" charset="0"/>
              </a:rPr>
              <a:t>tidyverse</a:t>
            </a:r>
            <a:r>
              <a:rPr lang="en-US" sz="1600" dirty="0">
                <a:latin typeface="Helvetica" pitchFamily="2" charset="0"/>
              </a:rPr>
              <a:t>. Journal of Open Source Software, 4(43),  1686, https://doi.org/10.21105/joss.01686</a:t>
            </a:r>
          </a:p>
          <a:p>
            <a:r>
              <a:rPr lang="en-US" sz="1600" dirty="0">
                <a:latin typeface="Helvetica" pitchFamily="2" charset="0"/>
              </a:rPr>
              <a:t>Millard SP (2013). _</a:t>
            </a:r>
            <a:r>
              <a:rPr lang="en-US" sz="1600" dirty="0" err="1">
                <a:latin typeface="Helvetica" pitchFamily="2" charset="0"/>
              </a:rPr>
              <a:t>EnvStats</a:t>
            </a:r>
            <a:r>
              <a:rPr lang="en-US" sz="1600" dirty="0">
                <a:latin typeface="Helvetica" pitchFamily="2" charset="0"/>
              </a:rPr>
              <a:t>: An R Package for Environmental Statistics_. Springer, </a:t>
            </a:r>
            <a:r>
              <a:rPr lang="en-US" sz="1600" dirty="0" err="1">
                <a:latin typeface="Helvetica" pitchFamily="2" charset="0"/>
              </a:rPr>
              <a:t>NewYork</a:t>
            </a:r>
            <a:r>
              <a:rPr lang="en-US" sz="1600" dirty="0">
                <a:latin typeface="Helvetica" pitchFamily="2" charset="0"/>
              </a:rPr>
              <a:t>. ISBN 978-1-4614-8455-4, &lt;URL: http://www.springer.com&gt;.  </a:t>
            </a:r>
          </a:p>
          <a:p>
            <a:r>
              <a:rPr lang="en-US" sz="1600" dirty="0" err="1">
                <a:latin typeface="Helvetica" pitchFamily="2" charset="0"/>
              </a:rPr>
              <a:t>Yihui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Xie</a:t>
            </a:r>
            <a:r>
              <a:rPr lang="en-US" sz="1600" dirty="0">
                <a:latin typeface="Helvetica" pitchFamily="2" charset="0"/>
              </a:rPr>
              <a:t> (2020). </a:t>
            </a:r>
            <a:r>
              <a:rPr lang="en-US" sz="1600" dirty="0" err="1">
                <a:latin typeface="Helvetica" pitchFamily="2" charset="0"/>
              </a:rPr>
              <a:t>knitr</a:t>
            </a:r>
            <a:r>
              <a:rPr lang="en-US" sz="1600" dirty="0">
                <a:latin typeface="Helvetica" pitchFamily="2" charset="0"/>
              </a:rPr>
              <a:t>: A General-Purpose Package for Dynamic Report Generation in R. </a:t>
            </a:r>
            <a:r>
              <a:rPr lang="en-US" sz="1600" dirty="0" err="1">
                <a:latin typeface="Helvetica" pitchFamily="2" charset="0"/>
              </a:rPr>
              <a:t>Rpackage</a:t>
            </a:r>
            <a:r>
              <a:rPr lang="en-US" sz="1600" dirty="0">
                <a:latin typeface="Helvetica" pitchFamily="2" charset="0"/>
              </a:rPr>
              <a:t> version 1.28.</a:t>
            </a:r>
          </a:p>
          <a:p>
            <a:endParaRPr lang="en-US" sz="1600" dirty="0">
              <a:latin typeface="Helvetica" pitchFamily="2" charset="0"/>
            </a:endParaRPr>
          </a:p>
        </p:txBody>
      </p:sp>
      <p:pic>
        <p:nvPicPr>
          <p:cNvPr id="20" name="Picture 2" descr="Image result for mbta logo">
            <a:extLst>
              <a:ext uri="{FF2B5EF4-FFF2-40B4-BE49-F238E27FC236}">
                <a16:creationId xmlns:a16="http://schemas.microsoft.com/office/drawing/2014/main" id="{7829AD49-0552-4AD9-B2BE-D187D04C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797607"/>
            <a:ext cx="1870788" cy="18707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4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How long are the different segments of my commute?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B35BE-7F0B-4AA3-9683-5CF74A54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769" b="-4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/>
              <a:t>What probability distribution can we use to model commute segments?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II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523E-B5CF-46B6-BF2A-38A9BF7F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 start, let’s try some common distributions using MLE.</a:t>
            </a:r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9AA5D6-57A4-4B25-A9E5-1251F55D5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r="2" b="2374"/>
          <a:stretch/>
        </p:blipFill>
        <p:spPr>
          <a:xfrm>
            <a:off x="0" y="1671323"/>
            <a:ext cx="12192000" cy="50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69E708-1A71-406B-A404-3420028201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5"/>
                <a:ext cx="12192000" cy="132556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/>
                  <a:t>The shifted gamma distribution looked the best.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9.122924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2.281909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35.09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69E708-1A71-406B-A404-342002820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5"/>
                <a:ext cx="12192000" cy="1325563"/>
              </a:xfrm>
              <a:blipFill>
                <a:blip r:embed="rId2"/>
                <a:stretch>
                  <a:fillRect l="-2000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7521512-FC9B-4113-AA7E-14BBB77B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1640590"/>
            <a:ext cx="11980718" cy="52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4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C4E83-B473-4EFC-BB19-E8A30979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90267" cy="2957051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34218-8DCF-45B2-B245-6144BA7C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3217333"/>
            <a:ext cx="8360050" cy="3640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E489A5-BA2A-4B3B-B8DD-8171697C3BFB}"/>
              </a:ext>
            </a:extLst>
          </p:cNvPr>
          <p:cNvSpPr/>
          <p:nvPr/>
        </p:nvSpPr>
        <p:spPr>
          <a:xfrm>
            <a:off x="8032174" y="810491"/>
            <a:ext cx="3761508" cy="455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Helvetica" pitchFamily="2" charset="0"/>
              </a:rPr>
              <a:t>Here’s a Chi-square with 23 degrees of freedom (minimized log-likelihood).</a:t>
            </a:r>
            <a:endParaRPr lang="en-US" sz="36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2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FD13-0B28-497C-9882-FE4C03F0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the shifted gamma or the shifted chi-square better? </a:t>
            </a:r>
            <a:r>
              <a:rPr lang="en-US" i="1" dirty="0"/>
              <a:t>p=.75</a:t>
            </a:r>
            <a:r>
              <a:rPr lang="en-US" dirty="0"/>
              <a:t>; the shifted chi-square is better!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125B52-68AD-43C2-8A63-4C9407FC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" y="1965221"/>
            <a:ext cx="11235267" cy="48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Walbaum Display"/>
        <a:ea typeface=""/>
        <a:cs typeface="Arial"/>
      </a:majorFont>
      <a:minorFont>
        <a:latin typeface="Grotesqu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CC5C9DBEC0404BB1BD9E304BD33CAD" ma:contentTypeVersion="13" ma:contentTypeDescription="Create a new document." ma:contentTypeScope="" ma:versionID="811a0a1fa09e3b3228b1639fafdea683">
  <xsd:schema xmlns:xsd="http://www.w3.org/2001/XMLSchema" xmlns:xs="http://www.w3.org/2001/XMLSchema" xmlns:p="http://schemas.microsoft.com/office/2006/metadata/properties" xmlns:ns3="24de9e74-7e6a-4eb4-97a4-265188538c81" xmlns:ns4="1a9ff8b5-a417-48af-978b-84200a5ea7f8" targetNamespace="http://schemas.microsoft.com/office/2006/metadata/properties" ma:root="true" ma:fieldsID="6685a3892999e8d5439c1ea5db176f75" ns3:_="" ns4:_="">
    <xsd:import namespace="24de9e74-7e6a-4eb4-97a4-265188538c81"/>
    <xsd:import namespace="1a9ff8b5-a417-48af-978b-84200a5ea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e9e74-7e6a-4eb4-97a4-265188538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ff8b5-a417-48af-978b-84200a5ea7f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1BDF21-50B4-4D10-800B-F9C72D91D9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41BF52-B623-4D3D-BD8F-069610F8E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e9e74-7e6a-4eb4-97a4-265188538c81"/>
    <ds:schemaRef ds:uri="1a9ff8b5-a417-48af-978b-84200a5ea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FA520-CC0F-48C8-8F0C-6359B9D7D3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582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Grotesque</vt:lpstr>
      <vt:lpstr>Helvetica</vt:lpstr>
      <vt:lpstr>Walbaum Display</vt:lpstr>
      <vt:lpstr>Office Theme</vt:lpstr>
      <vt:lpstr>My Commute is a Train Wreck</vt:lpstr>
      <vt:lpstr>PowerPoint Presentation</vt:lpstr>
      <vt:lpstr>How long are the different segments of my commute?</vt:lpstr>
      <vt:lpstr>PowerPoint Presentation</vt:lpstr>
      <vt:lpstr>What probability distribution can we use to model commute segments?</vt:lpstr>
      <vt:lpstr>To start, let’s try some common distributions using MLE.</vt:lpstr>
      <vt:lpstr>The shifted gamma distribution looked the best. α="9.122924", β="2.281909", c= 35.09</vt:lpstr>
      <vt:lpstr>PowerPoint Presentation</vt:lpstr>
      <vt:lpstr>Was the shifted gamma or the shifted chi-square better? p=.75; the shifted chi-square is better!</vt:lpstr>
      <vt:lpstr>Which direction (going to school vs. coming home) has more variance?</vt:lpstr>
      <vt:lpstr>F=.5366, df=30,47, p=.04811; there is a marginally significant difference (larger variance going to school b/c of rush hour!).</vt:lpstr>
      <vt:lpstr>Linear Modelling</vt:lpstr>
      <vt:lpstr>First, let’s figure out which segments have the greatest impact on length.</vt:lpstr>
      <vt:lpstr>Now, we can plot! Total time = 30.965+1.1062(green line)</vt:lpstr>
      <vt:lpstr>PowerPoint Presentation</vt:lpstr>
      <vt:lpstr>Waiting for the green line was also correlated! Total time = 51.4505+1.0897(waiting for green line)</vt:lpstr>
      <vt:lpstr>PowerPoint Presentation</vt:lpstr>
      <vt:lpstr>Takeaways</vt:lpstr>
      <vt:lpstr>Limitations</vt:lpstr>
      <vt:lpstr>Any questions?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Commute is a Train Wreck</dc:title>
  <dc:creator>Cleo C Falvey</dc:creator>
  <cp:lastModifiedBy>Cleo C Falvey</cp:lastModifiedBy>
  <cp:revision>1</cp:revision>
  <dcterms:created xsi:type="dcterms:W3CDTF">2020-05-18T03:35:18Z</dcterms:created>
  <dcterms:modified xsi:type="dcterms:W3CDTF">2020-05-20T14:34:25Z</dcterms:modified>
</cp:coreProperties>
</file>