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1"/>
    <p:restoredTop sz="94647"/>
  </p:normalViewPr>
  <p:slideViewPr>
    <p:cSldViewPr snapToGrid="0" snapToObjects="1">
      <p:cViewPr varScale="1">
        <p:scale>
          <a:sx n="198" d="100"/>
          <a:sy n="19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9E-EE60-4542-9B6E-9292AB0D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1961-27D7-F94C-AC1A-6AEA2D511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AECA-72DD-B643-B9ED-08AB3C5E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80CF-1A16-6E4F-8A11-EDD08B4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0C98-4311-6940-9B3D-B1EE6E78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41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623-4271-744A-A55A-DFB28DAF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3B5D4-CF34-6040-B862-6915ECF34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E817-1ED5-A241-9FF7-7762D448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46B3-8090-5649-82B8-FFFEBAEF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5B6D-9F70-F940-98A7-A9A1C8C4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71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B678D-141B-8B43-94C4-7F541829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34D-A158-124A-9661-C6235480B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9F13-D06E-DF41-AFD9-8C2AAB9A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E788-D300-A54E-AB32-644E89F2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B2D7-9BEB-F341-98FC-7DF320A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9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C3FC-9826-7040-BCB5-9BF6D932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69F1-42B4-0E49-9537-4C134032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ED16-471F-3F48-9192-D971F4E7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A223-2CC0-AC4C-9C75-5939E59D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2FC9-098E-EF43-8B0E-ABFFC1AF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557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2F53-FFED-6A49-8D88-DFAB3979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E38DE-9D46-6644-BC0A-0A9D6D14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F841-908A-1C44-8E69-58B04240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752F-7D7F-054E-9B12-B6A3DBCC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0AD0-5B48-804E-86FF-4C70B230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403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4DA4-7FC8-E043-A155-E7361445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E379-A7E1-2A49-9112-EB5ED7772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8BF48-FFB2-1141-B379-73450211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CF75-3D5B-5647-901E-884094EC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C506-AD4C-174A-A3F3-FFD8FE37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72E9B-F0C6-4A4E-96D4-4973DD13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02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19E-E6F6-7B4C-A3EA-9C3BAB5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FD36-F1BD-0844-AC5A-113C239E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75D5-F67B-5A45-9DD4-C1AF15F76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1165D-0B9F-FC4A-80E6-3C66D6DA3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BD8AD-DABC-E445-B85C-4300C7F17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1E049-5697-3049-9B0C-5AEEF30A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1C2A1-0444-AA4C-AF4A-0E4128B0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AF23C-8C70-8C4B-B7B7-71C34CD2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19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4E91-16F3-6541-96CD-379C2A00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EC1DC-2615-2746-9E15-CE43BEA3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AFF31-BA56-EE42-9920-7625E418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8CC4-FED5-B54C-B7B4-48267E75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7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F0D35-A8E0-7A49-96D4-8961720C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D7C3F-F4CA-874F-90CD-F00DBBA8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F7694-8807-1B42-B22F-046183C2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91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F2C5-F6E3-FF40-A017-C1D6B627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3BE7-8351-AA40-8FE9-676F1EF9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939DC-56AE-FE45-A34F-F8B977D6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16BE-DF7E-1343-9310-7821B5B9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EE15-0E57-5048-B1E8-9C977690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D62B-5D3D-3443-981E-FB4C1FB5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08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8A13-17A5-5444-9C3B-25670037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F3CF2-3254-A949-B5DC-58D326E9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4E7B3-5276-8944-A1AB-D8788183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B992-3609-C548-B8F2-BC1DBFDA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FBC1F-F807-D64B-A627-CF30ECFC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7D05-F6B2-ED4D-A2FD-E27BB349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88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FCFA4-D705-564C-8DFE-C165D4F5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57D6-7543-FC4C-ACC7-19DEB9FC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717B-6107-9644-952A-F05BC8C66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8A68-0DEF-D84F-ABE7-CE4638050787}" type="datetimeFigureOut">
              <a:rPr lang="fr-CA" smtClean="0"/>
              <a:t>2019-12-02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CFF-07D3-F44A-910A-9117CDCCB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1373-40F9-6745-9CEC-0ABEE428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1B093-E6F7-6E41-937E-39AE1A9D23A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50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B99C-3489-9043-9293-58952153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Meditrinae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390-0B45-6148-A947-4A3203E89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Modèle d’intelligence artificielle</a:t>
            </a:r>
          </a:p>
        </p:txBody>
      </p:sp>
    </p:spTree>
    <p:extLst>
      <p:ext uri="{BB962C8B-B14F-4D97-AF65-F5344CB8AC3E}">
        <p14:creationId xmlns:p14="http://schemas.microsoft.com/office/powerpoint/2010/main" val="3919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6959-23F6-2F4A-A8C1-3A19592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 Bayésien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FF048-B71C-974C-A133-EB2BDE483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03" y="1690688"/>
            <a:ext cx="6443593" cy="43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32169A-DF37-1047-AC2E-F15A0231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734096"/>
            <a:ext cx="4496644" cy="5577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EAF81-D211-1644-96CE-F4773CA1F7B5}"/>
              </a:ext>
            </a:extLst>
          </p:cNvPr>
          <p:cNvSpPr txBox="1"/>
          <p:nvPr/>
        </p:nvSpPr>
        <p:spPr>
          <a:xfrm>
            <a:off x="5731099" y="115910"/>
            <a:ext cx="368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FDI</a:t>
            </a:r>
          </a:p>
        </p:txBody>
      </p:sp>
    </p:spTree>
    <p:extLst>
      <p:ext uri="{BB962C8B-B14F-4D97-AF65-F5344CB8AC3E}">
        <p14:creationId xmlns:p14="http://schemas.microsoft.com/office/powerpoint/2010/main" val="38622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F36D-1D55-6D44-B524-1DEEE235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Notre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2787-B89E-634C-8AD6-04986532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115"/>
            <a:ext cx="12192000" cy="20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63A64-1DC7-7448-9457-905E92C3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826"/>
            <a:ext cx="12192000" cy="26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1E753-6936-484E-A372-0AB25B2CC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30"/>
          <a:stretch/>
        </p:blipFill>
        <p:spPr>
          <a:xfrm>
            <a:off x="0" y="2038350"/>
            <a:ext cx="12176836" cy="2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1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3364-9AC2-C644-B522-FA758A0B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183"/>
            <a:ext cx="12192000" cy="412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0B23-0D35-6940-BB2A-4D952B02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Performance du modèle de prédiction </a:t>
            </a:r>
            <a:br>
              <a:rPr lang="fr-CA" dirty="0"/>
            </a:br>
            <a:r>
              <a:rPr lang="fr-CA" dirty="0"/>
              <a:t>(1</a:t>
            </a:r>
            <a:r>
              <a:rPr lang="fr-CA" baseline="30000" dirty="0"/>
              <a:t>re</a:t>
            </a:r>
            <a:r>
              <a:rPr lang="fr-CA" dirty="0"/>
              <a:t> itération)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11387-D274-D343-A857-23A73E172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40245"/>
              </p:ext>
            </p:extLst>
          </p:nvPr>
        </p:nvGraphicFramePr>
        <p:xfrm>
          <a:off x="3488910" y="1874077"/>
          <a:ext cx="4714185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3831">
                  <a:extLst>
                    <a:ext uri="{9D8B030D-6E8A-4147-A177-3AD203B41FA5}">
                      <a16:colId xmlns:a16="http://schemas.microsoft.com/office/drawing/2014/main" val="3943945162"/>
                    </a:ext>
                  </a:extLst>
                </a:gridCol>
                <a:gridCol w="2120354">
                  <a:extLst>
                    <a:ext uri="{9D8B030D-6E8A-4147-A177-3AD203B41FA5}">
                      <a16:colId xmlns:a16="http://schemas.microsoft.com/office/drawing/2014/main" val="3191842923"/>
                    </a:ext>
                  </a:extLst>
                </a:gridCol>
              </a:tblGrid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Zone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Accuracy (Précision)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787548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MASSETER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>
                          <a:effectLst/>
                        </a:rPr>
                        <a:t>0.644927536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177513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MASSETER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>
                          <a:effectLst/>
                        </a:rPr>
                        <a:t>0.724637681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946830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TEMPORAL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>
                          <a:effectLst/>
                        </a:rPr>
                        <a:t>0.615942029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6210140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TEMPORAL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0.724637681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917927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PTERIGOIDIEN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0.826086957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19115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PTERIGOIDIEN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0.891304348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606887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DIGASTRIQUE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>
                          <a:effectLst/>
                        </a:rPr>
                        <a:t>0.905797101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7843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DIGASTRIQUE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>
                          <a:effectLst/>
                        </a:rPr>
                        <a:t>0.898550725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0019472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ATM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>
                          <a:effectLst/>
                        </a:rPr>
                        <a:t>0.405797101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26258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ATM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0.471014493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41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9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C0DD-600F-064A-8FEB-986B895A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Performance du modèle de prédiction </a:t>
            </a:r>
            <a:br>
              <a:rPr lang="fr-CA" dirty="0"/>
            </a:br>
            <a:r>
              <a:rPr lang="fr-CA" dirty="0"/>
              <a:t>(Dernière itération)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430B68-1BE1-944E-9B2C-24A1F7A8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6168"/>
              </p:ext>
            </p:extLst>
          </p:nvPr>
        </p:nvGraphicFramePr>
        <p:xfrm>
          <a:off x="3488910" y="1874077"/>
          <a:ext cx="6012899" cy="377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8408">
                  <a:extLst>
                    <a:ext uri="{9D8B030D-6E8A-4147-A177-3AD203B41FA5}">
                      <a16:colId xmlns:a16="http://schemas.microsoft.com/office/drawing/2014/main" val="3943945162"/>
                    </a:ext>
                  </a:extLst>
                </a:gridCol>
                <a:gridCol w="2704491">
                  <a:extLst>
                    <a:ext uri="{9D8B030D-6E8A-4147-A177-3AD203B41FA5}">
                      <a16:colId xmlns:a16="http://schemas.microsoft.com/office/drawing/2014/main" val="3191842923"/>
                    </a:ext>
                  </a:extLst>
                </a:gridCol>
              </a:tblGrid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Zone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 dirty="0">
                          <a:effectLst/>
                        </a:rPr>
                        <a:t>Accuracy (Hamming Loss)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787548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MASSETER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0.9490407673860911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177513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u="none" strike="noStrike">
                          <a:effectLst/>
                        </a:rPr>
                        <a:t>MASSETER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000" u="none" strike="noStrike" dirty="0">
                          <a:effectLst/>
                        </a:rPr>
                        <a:t>0.9586330935251799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946830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TEMPORAL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0.9508393285371702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6210140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TEMPORAL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0.960431654676259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7917927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PTERIGOIDIEN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0.9730215827338129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19115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PTERIGOIDIEN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0.9826139088729017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606887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DIGASTRIQUE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0.9832134292565947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67843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DIGASTRIQUE GAUCHE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0.9850119904076738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0019472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>
                          <a:effectLst/>
                        </a:rPr>
                        <a:t>ATM DROIT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0.9106714628297362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262581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u="none" strike="noStrike" dirty="0">
                          <a:effectLst/>
                        </a:rPr>
                        <a:t>ATM GAUCHE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u="none" strike="noStrike" dirty="0">
                          <a:effectLst/>
                        </a:rPr>
                        <a:t>0.9262589928057554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412669"/>
                  </a:ext>
                </a:extLst>
              </a:tr>
              <a:tr h="282613">
                <a:tc>
                  <a:txBody>
                    <a:bodyPr/>
                    <a:lstStyle/>
                    <a:p>
                      <a:pPr algn="l" fontAlgn="ctr"/>
                      <a:r>
                        <a:rPr lang="en-CA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Toutes</a:t>
                      </a: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les zones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0.9579736211031175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25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4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Meditrinae</vt:lpstr>
      <vt:lpstr>Réseau Bayésien</vt:lpstr>
      <vt:lpstr>PowerPoint Presentation</vt:lpstr>
      <vt:lpstr>Notre architecture</vt:lpstr>
      <vt:lpstr>PowerPoint Presentation</vt:lpstr>
      <vt:lpstr>PowerPoint Presentation</vt:lpstr>
      <vt:lpstr>PowerPoint Presentation</vt:lpstr>
      <vt:lpstr>Performance du modèle de prédiction  (1re itération)</vt:lpstr>
      <vt:lpstr>Performance du modèle de prédiction  (Dernière itération)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Meditrinae</dc:title>
  <dc:creator>Charles-Olivier Favreau</dc:creator>
  <cp:lastModifiedBy>Charles-Olivier Favreau</cp:lastModifiedBy>
  <cp:revision>6</cp:revision>
  <dcterms:created xsi:type="dcterms:W3CDTF">2019-12-02T13:30:36Z</dcterms:created>
  <dcterms:modified xsi:type="dcterms:W3CDTF">2019-12-02T16:41:23Z</dcterms:modified>
</cp:coreProperties>
</file>