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0A9B-9577-BE10-0A8B-B17D2AF29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C9E0C-B816-465A-F1CF-D34C66F85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F505F-7834-5DD6-7021-85A2918E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78922-31C8-D528-B96C-F901AB3A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58F3D-948F-A144-C758-AF2AAF52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67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C303-C0C7-2544-4CC1-C6F8BFAD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353EA-DB9F-E0FF-8326-623808699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913BC-DB5E-CB06-5F61-2ECCDD7B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B005-A229-AF12-D534-C8911AD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E73D-C218-39BD-A8EA-2CEF0217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546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13117-F295-6F0B-F43B-A1AA50D95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32CBD-586E-3FE0-538A-10982BDB4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F43BD-03C9-A1B1-991E-25116A3DD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5C5A-02E6-98A5-2621-811F0088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3E54-CBFC-4344-10CB-5EC3E441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899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9509-8F41-3D06-F8AC-4F019419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E68F-353E-E483-0FDA-2575718A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40F4A-3139-0723-0550-9BF7DCB78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1A93-39FB-C6FE-980E-721A898F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9B086-F101-78E9-3128-5112F1B0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0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160D-6668-9410-F4A5-6E0F2A0F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7D156-0137-F49F-B855-9C32AAA91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4A22D-DC5C-284C-53C8-5F0EBE73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2681-2046-9CCA-255A-CEA4ED59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8635-0304-A6F1-F2E1-C8258CA4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72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67F4-AE8E-F233-82C1-C14F26F5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1A53-E89A-C3F8-B479-5884B5696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B1609-7E91-2F75-EAC6-F96EB18D5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C753C-48DF-07D7-0BE9-89E0E9B8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16F87-FEE5-9FC8-258D-8164B1478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84DB0-6AE8-E727-0E82-CAFF1025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07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DA8A-6B0F-5426-9D34-B5BDBC1E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EA72-A144-656D-C6C2-5E94F3050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8D4B8-3CBE-3BF2-0132-7283C945A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10BDAD-E22E-6E7F-91EC-9E2624189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0F49F3-D8CF-D680-CE6D-4494615B1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FFA12-006C-684D-C7CA-62838BE6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BCEC5-2275-9F09-277E-D6952EC4F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45E05-B5B2-9F38-E12A-05B152A4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12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4BE6-04B7-358B-0933-33CE0B8C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075A9-5846-4A6E-BA84-DD2CEA89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FDBDF-B938-745B-3C96-18571FA7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7741B-B4B5-EA4E-1E01-A67A4940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52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670489-7A77-B8A5-9272-D50E5354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771C54-DC8E-76AE-CAF4-3713CE64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58014-0232-E38D-AA92-156E4EB9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897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46D9-3A56-3F3F-5D62-C701C18B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A749-EEE9-FF73-23AD-34254A0BE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C03B-B135-BE38-0757-75BA98939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FC4A-0B02-E34D-A674-1131CF2C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699A8-6019-AFC6-94B7-3E5198DF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D192-EDB1-C454-98B7-99788077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519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009E1-7EF4-B740-DDB6-252A5B7D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F9835-3463-E94E-3D78-201C8B93F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9572A-9A79-FF1C-89E1-FE5C68C65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C7AB1-37D0-B388-E18A-22FD6297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5D13-6DEB-B81F-8F61-385D64E5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E4E25-4638-B9B8-CBC2-503D3E7C6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12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87234-5B0A-ED5D-FAA3-D4DC664D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12EC-1FE1-7765-062B-4378EEE43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AB2FC-B389-9B15-E66B-6C452543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2B6C6-8332-C64C-9448-300BAFA5EB2B}" type="datetimeFigureOut">
              <a:rPr lang="en-AU" smtClean="0"/>
              <a:t>19/11/2022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176B-FCAB-9E12-554A-D20C9E3B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16BA2-4A5C-6AFE-7370-2612972DF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01B42-B934-9F4B-8187-9D50B0DB1C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554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rand, python Icon in LibreICONS Black">
            <a:extLst>
              <a:ext uri="{FF2B5EF4-FFF2-40B4-BE49-F238E27FC236}">
                <a16:creationId xmlns:a16="http://schemas.microsoft.com/office/drawing/2014/main" id="{4C2DAC20-C918-33EB-F07F-AC5F2F47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01" y="1177158"/>
            <a:ext cx="1423496" cy="142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77FC03-6A39-785B-1580-105855A5237C}"/>
              </a:ext>
            </a:extLst>
          </p:cNvPr>
          <p:cNvSpPr/>
          <p:nvPr/>
        </p:nvSpPr>
        <p:spPr>
          <a:xfrm>
            <a:off x="0" y="1555531"/>
            <a:ext cx="12191999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sz="24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CFpack</a:t>
            </a:r>
            <a:endParaRPr lang="en-GB" sz="24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773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Federrath</dc:creator>
  <cp:lastModifiedBy>Christoph Federrath</cp:lastModifiedBy>
  <cp:revision>4</cp:revision>
  <dcterms:created xsi:type="dcterms:W3CDTF">2022-10-23T12:24:56Z</dcterms:created>
  <dcterms:modified xsi:type="dcterms:W3CDTF">2022-11-19T00:09:12Z</dcterms:modified>
</cp:coreProperties>
</file>