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 mining en social media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Detección automática de género y variedad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  <a:r>
              <a:rPr lang="en"/>
              <a:t>énero: m</a:t>
            </a:r>
            <a:r>
              <a:rPr lang="en"/>
              <a:t>ejor resultado 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272825" y="1094000"/>
            <a:ext cx="8520600" cy="228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1000 palabras más frecuentes por género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TF_IDF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700 palabras en el vocabulario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Random Forest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72825" y="3506250"/>
            <a:ext cx="5259300" cy="9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Ajuste: 0.7279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Variedad</a:t>
            </a:r>
            <a:r>
              <a:rPr lang="en"/>
              <a:t>: mejor resultado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311700" y="3481025"/>
            <a:ext cx="5259300" cy="9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juste: 0.9157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11700" y="1094000"/>
            <a:ext cx="8361900" cy="22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1000 palabras más frecuentes por variedad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TF_IDF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500 palabras en el vocabulario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¿Qué hemos probado?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Stop Words adicionales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Diferentes rangos de términos frecuentes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Vocabulario de bigramas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Diferentes tamaños de vocabulario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TF_IDF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SVM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Random Forest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Stop Words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5125" y="1185550"/>
            <a:ext cx="8520600" cy="2522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No mejora el resultado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Vocabulario de bigramas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952375"/>
            <a:ext cx="8520600" cy="265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N</a:t>
            </a:r>
            <a:r>
              <a:rPr lang="en" sz="3600"/>
              <a:t>o hemos mejorado el base line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36075" y="2658875"/>
            <a:ext cx="6217800" cy="13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Mejor ajuste género: 0.6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TF_IDF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60350" y="1143925"/>
            <a:ext cx="8520600" cy="326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N</a:t>
            </a:r>
            <a:r>
              <a:rPr lang="en" sz="3000"/>
              <a:t> palabras más frecuentes por categoría.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Cálculo TF_IDF de la librería TidyText.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Vocabulario con las</a:t>
            </a:r>
            <a:r>
              <a:rPr b="1" lang="en" sz="3000"/>
              <a:t> M</a:t>
            </a:r>
            <a:r>
              <a:rPr lang="en" sz="3000"/>
              <a:t> palabras más discriminantes.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TF_IDF por género</a:t>
            </a:r>
          </a:p>
        </p:txBody>
      </p:sp>
      <p:pic>
        <p:nvPicPr>
          <p:cNvPr descr="Screen Shot 2017-06-10 at 10.11.04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721600"/>
            <a:ext cx="8250374" cy="22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TF_IDF por variedad</a:t>
            </a:r>
          </a:p>
        </p:txBody>
      </p:sp>
      <p:pic>
        <p:nvPicPr>
          <p:cNvPr descr="Screen Shot 2017-06-10 at 10.07.40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5325"/>
            <a:ext cx="87058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SVM vs Random Forest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11700" y="1017799"/>
            <a:ext cx="30000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Gender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TF_IDF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300 palabras</a:t>
            </a:r>
          </a:p>
        </p:txBody>
      </p:sp>
      <p:pic>
        <p:nvPicPr>
          <p:cNvPr descr="chart (5)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700" y="1182800"/>
            <a:ext cx="5527500" cy="3415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SVM vs Random Forest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11700" y="1017800"/>
            <a:ext cx="24504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Variety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TF_IDF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500 palabras</a:t>
            </a:r>
          </a:p>
        </p:txBody>
      </p:sp>
      <p:pic>
        <p:nvPicPr>
          <p:cNvPr descr="chart (4)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725" y="1017800"/>
            <a:ext cx="58205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