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3937000" cy="8534400"/>
  <p:notesSz cx="6858000" cy="9144000"/>
  <p:embeddedFontLst>
    <p:embeddedFont>
      <p:font typeface="Montserrat" charset="1" panose="00000500000000000000"/>
      <p:regular r:id="rId14"/>
    </p:embeddedFont>
    <p:embeddedFont>
      <p:font typeface="Montserrat Bold" charset="1" panose="00000800000000000000"/>
      <p:regular r:id="rId15"/>
    </p:embeddedFont>
    <p:embeddedFont>
      <p:font typeface="Poppins Bold" charset="1" panose="00000800000000000000"/>
      <p:regular r:id="rId16"/>
    </p:embeddedFont>
    <p:embeddedFont>
      <p:font typeface="Poppins" charset="1" panose="00000500000000000000"/>
      <p:regular r:id="rId17"/>
    </p:embeddedFont>
    <p:embeddedFont>
      <p:font typeface="Poppins Semi-Bold" charset="1" panose="00000700000000000000"/>
      <p:regular r:id="rId18"/>
    </p:embeddedFont>
    <p:embeddedFont>
      <p:font typeface="DM Sans" charset="1" panose="00000000000000000000"/>
      <p:regular r:id="rId19"/>
    </p:embeddedFont>
    <p:embeddedFont>
      <p:font typeface="Open Sans Bold" charset="1" panose="020B080603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2" Target="../media/image10.png" Type="http://schemas.openxmlformats.org/officeDocument/2006/relationships/image"/><Relationship Id="rId3" Target="../media/image1.pn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7306" y="3484442"/>
            <a:ext cx="728370" cy="846518"/>
          </a:xfrm>
          <a:custGeom>
            <a:avLst/>
            <a:gdLst/>
            <a:ahLst/>
            <a:cxnLst/>
            <a:rect r="r" b="b" t="t" l="l"/>
            <a:pathLst>
              <a:path h="846518" w="728370">
                <a:moveTo>
                  <a:pt x="0" y="0"/>
                </a:moveTo>
                <a:lnTo>
                  <a:pt x="728369" y="0"/>
                </a:lnTo>
                <a:lnTo>
                  <a:pt x="728369" y="846518"/>
                </a:lnTo>
                <a:lnTo>
                  <a:pt x="0" y="8465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0037" y="4869808"/>
            <a:ext cx="2843276" cy="18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Encuentra el mejor servicio cerca de ti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5535" y="4254760"/>
            <a:ext cx="2747778" cy="618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2"/>
              </a:lnSpc>
            </a:pPr>
            <a:r>
              <a:rPr lang="en-US" sz="3573" b="true">
                <a:solidFill>
                  <a:srgbClr val="165D6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ServiMapp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591516" y="6942538"/>
            <a:ext cx="2873351" cy="608424"/>
            <a:chOff x="0" y="0"/>
            <a:chExt cx="812800" cy="1721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172108"/>
            </a:xfrm>
            <a:custGeom>
              <a:avLst/>
              <a:gdLst/>
              <a:ahLst/>
              <a:cxnLst/>
              <a:rect r="r" b="b" t="t" l="l"/>
              <a:pathLst>
                <a:path h="172108" w="812800">
                  <a:moveTo>
                    <a:pt x="43110" y="0"/>
                  </a:moveTo>
                  <a:lnTo>
                    <a:pt x="769690" y="0"/>
                  </a:lnTo>
                  <a:cubicBezTo>
                    <a:pt x="793499" y="0"/>
                    <a:pt x="812800" y="19301"/>
                    <a:pt x="812800" y="43110"/>
                  </a:cubicBezTo>
                  <a:lnTo>
                    <a:pt x="812800" y="128998"/>
                  </a:lnTo>
                  <a:cubicBezTo>
                    <a:pt x="812800" y="140431"/>
                    <a:pt x="808258" y="151397"/>
                    <a:pt x="800173" y="159481"/>
                  </a:cubicBezTo>
                  <a:cubicBezTo>
                    <a:pt x="792089" y="167566"/>
                    <a:pt x="781123" y="172108"/>
                    <a:pt x="769690" y="172108"/>
                  </a:cubicBezTo>
                  <a:lnTo>
                    <a:pt x="43110" y="172108"/>
                  </a:lnTo>
                  <a:cubicBezTo>
                    <a:pt x="19301" y="172108"/>
                    <a:pt x="0" y="152807"/>
                    <a:pt x="0" y="128998"/>
                  </a:cubicBezTo>
                  <a:lnTo>
                    <a:pt x="0" y="43110"/>
                  </a:lnTo>
                  <a:cubicBezTo>
                    <a:pt x="0" y="19301"/>
                    <a:pt x="19301" y="0"/>
                    <a:pt x="43110" y="0"/>
                  </a:cubicBezTo>
                  <a:close/>
                </a:path>
              </a:pathLst>
            </a:custGeom>
            <a:solidFill>
              <a:srgbClr val="0272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219733"/>
            </a:xfrm>
            <a:prstGeom prst="rect">
              <a:avLst/>
            </a:prstGeom>
          </p:spPr>
          <p:txBody>
            <a:bodyPr anchor="ctr" rtlCol="false" tIns="47298" lIns="47298" bIns="47298" rIns="47298"/>
            <a:lstStyle/>
            <a:p>
              <a:pPr algn="ctr">
                <a:lnSpc>
                  <a:spcPts val="2653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434177" y="7051024"/>
            <a:ext cx="1188029" cy="343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7"/>
              </a:lnSpc>
            </a:pPr>
            <a:r>
              <a:rPr lang="en-US" sz="195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Siguiente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060251"/>
            <a:ext cx="3943350" cy="5650004"/>
          </a:xfrm>
          <a:custGeom>
            <a:avLst/>
            <a:gdLst/>
            <a:ahLst/>
            <a:cxnLst/>
            <a:rect r="r" b="b" t="t" l="l"/>
            <a:pathLst>
              <a:path h="5650004" w="3943350">
                <a:moveTo>
                  <a:pt x="0" y="0"/>
                </a:moveTo>
                <a:lnTo>
                  <a:pt x="3943350" y="0"/>
                </a:lnTo>
                <a:lnTo>
                  <a:pt x="3943350" y="5650003"/>
                </a:lnTo>
                <a:lnTo>
                  <a:pt x="0" y="56500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75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1516" y="6942538"/>
            <a:ext cx="2873351" cy="608424"/>
            <a:chOff x="0" y="0"/>
            <a:chExt cx="812800" cy="17210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72108"/>
            </a:xfrm>
            <a:custGeom>
              <a:avLst/>
              <a:gdLst/>
              <a:ahLst/>
              <a:cxnLst/>
              <a:rect r="r" b="b" t="t" l="l"/>
              <a:pathLst>
                <a:path h="172108" w="812800">
                  <a:moveTo>
                    <a:pt x="43110" y="0"/>
                  </a:moveTo>
                  <a:lnTo>
                    <a:pt x="769690" y="0"/>
                  </a:lnTo>
                  <a:cubicBezTo>
                    <a:pt x="793499" y="0"/>
                    <a:pt x="812800" y="19301"/>
                    <a:pt x="812800" y="43110"/>
                  </a:cubicBezTo>
                  <a:lnTo>
                    <a:pt x="812800" y="128998"/>
                  </a:lnTo>
                  <a:cubicBezTo>
                    <a:pt x="812800" y="140431"/>
                    <a:pt x="808258" y="151397"/>
                    <a:pt x="800173" y="159481"/>
                  </a:cubicBezTo>
                  <a:cubicBezTo>
                    <a:pt x="792089" y="167566"/>
                    <a:pt x="781123" y="172108"/>
                    <a:pt x="769690" y="172108"/>
                  </a:cubicBezTo>
                  <a:lnTo>
                    <a:pt x="43110" y="172108"/>
                  </a:lnTo>
                  <a:cubicBezTo>
                    <a:pt x="19301" y="172108"/>
                    <a:pt x="0" y="152807"/>
                    <a:pt x="0" y="128998"/>
                  </a:cubicBezTo>
                  <a:lnTo>
                    <a:pt x="0" y="43110"/>
                  </a:lnTo>
                  <a:cubicBezTo>
                    <a:pt x="0" y="19301"/>
                    <a:pt x="19301" y="0"/>
                    <a:pt x="43110" y="0"/>
                  </a:cubicBezTo>
                  <a:close/>
                </a:path>
              </a:pathLst>
            </a:custGeom>
            <a:solidFill>
              <a:srgbClr val="0272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219733"/>
            </a:xfrm>
            <a:prstGeom prst="rect">
              <a:avLst/>
            </a:prstGeom>
          </p:spPr>
          <p:txBody>
            <a:bodyPr anchor="ctr" rtlCol="false" tIns="47298" lIns="47298" bIns="47298" rIns="47298"/>
            <a:lstStyle/>
            <a:p>
              <a:pPr algn="ctr">
                <a:lnSpc>
                  <a:spcPts val="2653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34177" y="7051024"/>
            <a:ext cx="1188029" cy="343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7"/>
              </a:lnSpc>
            </a:pPr>
            <a:r>
              <a:rPr lang="en-US" sz="195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Siguiente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6121" y="985497"/>
            <a:ext cx="3011803" cy="3820927"/>
          </a:xfrm>
          <a:custGeom>
            <a:avLst/>
            <a:gdLst/>
            <a:ahLst/>
            <a:cxnLst/>
            <a:rect r="r" b="b" t="t" l="l"/>
            <a:pathLst>
              <a:path h="3820927" w="3011803">
                <a:moveTo>
                  <a:pt x="0" y="0"/>
                </a:moveTo>
                <a:lnTo>
                  <a:pt x="3011803" y="0"/>
                </a:lnTo>
                <a:lnTo>
                  <a:pt x="3011803" y="3820927"/>
                </a:lnTo>
                <a:lnTo>
                  <a:pt x="0" y="38209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408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49632" y="6329448"/>
            <a:ext cx="444086" cy="242229"/>
          </a:xfrm>
          <a:custGeom>
            <a:avLst/>
            <a:gdLst/>
            <a:ahLst/>
            <a:cxnLst/>
            <a:rect r="r" b="b" t="t" l="l"/>
            <a:pathLst>
              <a:path h="242229" w="444086">
                <a:moveTo>
                  <a:pt x="0" y="0"/>
                </a:moveTo>
                <a:lnTo>
                  <a:pt x="444086" y="0"/>
                </a:lnTo>
                <a:lnTo>
                  <a:pt x="444086" y="242228"/>
                </a:lnTo>
                <a:lnTo>
                  <a:pt x="0" y="2422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8685" y="5145695"/>
            <a:ext cx="3285980" cy="1304867"/>
          </a:xfrm>
          <a:custGeom>
            <a:avLst/>
            <a:gdLst/>
            <a:ahLst/>
            <a:cxnLst/>
            <a:rect r="r" b="b" t="t" l="l"/>
            <a:pathLst>
              <a:path h="1304867" w="3285980">
                <a:moveTo>
                  <a:pt x="0" y="0"/>
                </a:moveTo>
                <a:lnTo>
                  <a:pt x="3285980" y="0"/>
                </a:lnTo>
                <a:lnTo>
                  <a:pt x="3285980" y="1304867"/>
                </a:lnTo>
                <a:lnTo>
                  <a:pt x="0" y="13048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91516" y="6942538"/>
            <a:ext cx="2873351" cy="608424"/>
            <a:chOff x="0" y="0"/>
            <a:chExt cx="812800" cy="1721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172108"/>
            </a:xfrm>
            <a:custGeom>
              <a:avLst/>
              <a:gdLst/>
              <a:ahLst/>
              <a:cxnLst/>
              <a:rect r="r" b="b" t="t" l="l"/>
              <a:pathLst>
                <a:path h="172108" w="812800">
                  <a:moveTo>
                    <a:pt x="43110" y="0"/>
                  </a:moveTo>
                  <a:lnTo>
                    <a:pt x="769690" y="0"/>
                  </a:lnTo>
                  <a:cubicBezTo>
                    <a:pt x="793499" y="0"/>
                    <a:pt x="812800" y="19301"/>
                    <a:pt x="812800" y="43110"/>
                  </a:cubicBezTo>
                  <a:lnTo>
                    <a:pt x="812800" y="128998"/>
                  </a:lnTo>
                  <a:cubicBezTo>
                    <a:pt x="812800" y="140431"/>
                    <a:pt x="808258" y="151397"/>
                    <a:pt x="800173" y="159481"/>
                  </a:cubicBezTo>
                  <a:cubicBezTo>
                    <a:pt x="792089" y="167566"/>
                    <a:pt x="781123" y="172108"/>
                    <a:pt x="769690" y="172108"/>
                  </a:cubicBezTo>
                  <a:lnTo>
                    <a:pt x="43110" y="172108"/>
                  </a:lnTo>
                  <a:cubicBezTo>
                    <a:pt x="19301" y="172108"/>
                    <a:pt x="0" y="152807"/>
                    <a:pt x="0" y="128998"/>
                  </a:cubicBezTo>
                  <a:lnTo>
                    <a:pt x="0" y="43110"/>
                  </a:lnTo>
                  <a:cubicBezTo>
                    <a:pt x="0" y="19301"/>
                    <a:pt x="19301" y="0"/>
                    <a:pt x="43110" y="0"/>
                  </a:cubicBezTo>
                  <a:close/>
                </a:path>
              </a:pathLst>
            </a:custGeom>
            <a:solidFill>
              <a:srgbClr val="0272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219733"/>
            </a:xfrm>
            <a:prstGeom prst="rect">
              <a:avLst/>
            </a:prstGeom>
          </p:spPr>
          <p:txBody>
            <a:bodyPr anchor="ctr" rtlCol="false" tIns="47298" lIns="47298" bIns="47298" rIns="47298"/>
            <a:lstStyle/>
            <a:p>
              <a:pPr algn="ctr">
                <a:lnSpc>
                  <a:spcPts val="2653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86399" y="7051024"/>
            <a:ext cx="1283586" cy="343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7"/>
              </a:lnSpc>
            </a:pPr>
            <a:r>
              <a:rPr lang="en-US" sz="195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Comenzar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B6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50304" y="3172724"/>
            <a:ext cx="4799491" cy="7599986"/>
            <a:chOff x="0" y="0"/>
            <a:chExt cx="3297557" cy="52216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97557" cy="5221676"/>
            </a:xfrm>
            <a:custGeom>
              <a:avLst/>
              <a:gdLst/>
              <a:ahLst/>
              <a:cxnLst/>
              <a:rect r="r" b="b" t="t" l="l"/>
              <a:pathLst>
                <a:path h="5221676" w="3297557">
                  <a:moveTo>
                    <a:pt x="161307" y="0"/>
                  </a:moveTo>
                  <a:lnTo>
                    <a:pt x="3136250" y="0"/>
                  </a:lnTo>
                  <a:cubicBezTo>
                    <a:pt x="3225337" y="0"/>
                    <a:pt x="3297557" y="72220"/>
                    <a:pt x="3297557" y="161307"/>
                  </a:cubicBezTo>
                  <a:lnTo>
                    <a:pt x="3297557" y="5060369"/>
                  </a:lnTo>
                  <a:cubicBezTo>
                    <a:pt x="3297557" y="5103150"/>
                    <a:pt x="3280562" y="5144179"/>
                    <a:pt x="3250311" y="5174430"/>
                  </a:cubicBezTo>
                  <a:cubicBezTo>
                    <a:pt x="3220060" y="5204681"/>
                    <a:pt x="3179031" y="5221676"/>
                    <a:pt x="3136250" y="5221676"/>
                  </a:cubicBezTo>
                  <a:lnTo>
                    <a:pt x="161307" y="5221676"/>
                  </a:lnTo>
                  <a:cubicBezTo>
                    <a:pt x="118526" y="5221676"/>
                    <a:pt x="77497" y="5204681"/>
                    <a:pt x="47246" y="5174430"/>
                  </a:cubicBezTo>
                  <a:cubicBezTo>
                    <a:pt x="16995" y="5144179"/>
                    <a:pt x="0" y="5103150"/>
                    <a:pt x="0" y="5060369"/>
                  </a:cubicBezTo>
                  <a:lnTo>
                    <a:pt x="0" y="161307"/>
                  </a:lnTo>
                  <a:cubicBezTo>
                    <a:pt x="0" y="118526"/>
                    <a:pt x="16995" y="77497"/>
                    <a:pt x="47246" y="47246"/>
                  </a:cubicBezTo>
                  <a:cubicBezTo>
                    <a:pt x="77497" y="16995"/>
                    <a:pt x="118526" y="0"/>
                    <a:pt x="16130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297557" cy="52502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3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1929762">
            <a:off x="1750253" y="1780261"/>
            <a:ext cx="897526" cy="1043113"/>
          </a:xfrm>
          <a:custGeom>
            <a:avLst/>
            <a:gdLst/>
            <a:ahLst/>
            <a:cxnLst/>
            <a:rect r="r" b="b" t="t" l="l"/>
            <a:pathLst>
              <a:path h="1043113" w="897526">
                <a:moveTo>
                  <a:pt x="0" y="0"/>
                </a:moveTo>
                <a:lnTo>
                  <a:pt x="897526" y="0"/>
                </a:lnTo>
                <a:lnTo>
                  <a:pt x="897526" y="1043113"/>
                </a:lnTo>
                <a:lnTo>
                  <a:pt x="0" y="1043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929762">
            <a:off x="1522912" y="628974"/>
            <a:ext cx="897526" cy="1043113"/>
          </a:xfrm>
          <a:custGeom>
            <a:avLst/>
            <a:gdLst/>
            <a:ahLst/>
            <a:cxnLst/>
            <a:rect r="r" b="b" t="t" l="l"/>
            <a:pathLst>
              <a:path h="1043113" w="897526">
                <a:moveTo>
                  <a:pt x="0" y="0"/>
                </a:moveTo>
                <a:lnTo>
                  <a:pt x="897526" y="0"/>
                </a:lnTo>
                <a:lnTo>
                  <a:pt x="897526" y="1043113"/>
                </a:lnTo>
                <a:lnTo>
                  <a:pt x="0" y="1043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929762">
            <a:off x="1456881" y="999211"/>
            <a:ext cx="897526" cy="1043113"/>
          </a:xfrm>
          <a:custGeom>
            <a:avLst/>
            <a:gdLst/>
            <a:ahLst/>
            <a:cxnLst/>
            <a:rect r="r" b="b" t="t" l="l"/>
            <a:pathLst>
              <a:path h="1043113" w="897526">
                <a:moveTo>
                  <a:pt x="0" y="0"/>
                </a:moveTo>
                <a:lnTo>
                  <a:pt x="897526" y="0"/>
                </a:lnTo>
                <a:lnTo>
                  <a:pt x="897526" y="1043113"/>
                </a:lnTo>
                <a:lnTo>
                  <a:pt x="0" y="1043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929762">
            <a:off x="986235" y="1626281"/>
            <a:ext cx="897526" cy="1043113"/>
          </a:xfrm>
          <a:custGeom>
            <a:avLst/>
            <a:gdLst/>
            <a:ahLst/>
            <a:cxnLst/>
            <a:rect r="r" b="b" t="t" l="l"/>
            <a:pathLst>
              <a:path h="1043113" w="897526">
                <a:moveTo>
                  <a:pt x="0" y="0"/>
                </a:moveTo>
                <a:lnTo>
                  <a:pt x="897527" y="0"/>
                </a:lnTo>
                <a:lnTo>
                  <a:pt x="897527" y="1043113"/>
                </a:lnTo>
                <a:lnTo>
                  <a:pt x="0" y="1043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929762">
            <a:off x="713982" y="2033262"/>
            <a:ext cx="317419" cy="368908"/>
          </a:xfrm>
          <a:custGeom>
            <a:avLst/>
            <a:gdLst/>
            <a:ahLst/>
            <a:cxnLst/>
            <a:rect r="r" b="b" t="t" l="l"/>
            <a:pathLst>
              <a:path h="368908" w="317419">
                <a:moveTo>
                  <a:pt x="0" y="0"/>
                </a:moveTo>
                <a:lnTo>
                  <a:pt x="317420" y="0"/>
                </a:lnTo>
                <a:lnTo>
                  <a:pt x="317420" y="368908"/>
                </a:lnTo>
                <a:lnTo>
                  <a:pt x="0" y="368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380173" y="1169212"/>
            <a:ext cx="1183005" cy="118300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4341" y="0"/>
                  </a:moveTo>
                  <a:lnTo>
                    <a:pt x="688459" y="0"/>
                  </a:lnTo>
                  <a:cubicBezTo>
                    <a:pt x="757130" y="0"/>
                    <a:pt x="812800" y="55670"/>
                    <a:pt x="812800" y="124341"/>
                  </a:cubicBezTo>
                  <a:lnTo>
                    <a:pt x="812800" y="688459"/>
                  </a:lnTo>
                  <a:cubicBezTo>
                    <a:pt x="812800" y="757130"/>
                    <a:pt x="757130" y="812800"/>
                    <a:pt x="688459" y="812800"/>
                  </a:cubicBezTo>
                  <a:lnTo>
                    <a:pt x="124341" y="812800"/>
                  </a:lnTo>
                  <a:cubicBezTo>
                    <a:pt x="55670" y="812800"/>
                    <a:pt x="0" y="757130"/>
                    <a:pt x="0" y="688459"/>
                  </a:cubicBezTo>
                  <a:lnTo>
                    <a:pt x="0" y="124341"/>
                  </a:lnTo>
                  <a:cubicBezTo>
                    <a:pt x="0" y="55670"/>
                    <a:pt x="55670" y="0"/>
                    <a:pt x="12434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37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84510" y="4994444"/>
            <a:ext cx="2774329" cy="530544"/>
            <a:chOff x="0" y="0"/>
            <a:chExt cx="1906141" cy="36451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06141" cy="364517"/>
            </a:xfrm>
            <a:custGeom>
              <a:avLst/>
              <a:gdLst/>
              <a:ahLst/>
              <a:cxnLst/>
              <a:rect r="r" b="b" t="t" l="l"/>
              <a:pathLst>
                <a:path h="364517" w="1906141">
                  <a:moveTo>
                    <a:pt x="55811" y="0"/>
                  </a:moveTo>
                  <a:lnTo>
                    <a:pt x="1850330" y="0"/>
                  </a:lnTo>
                  <a:cubicBezTo>
                    <a:pt x="1865132" y="0"/>
                    <a:pt x="1879328" y="5880"/>
                    <a:pt x="1889795" y="16347"/>
                  </a:cubicBezTo>
                  <a:cubicBezTo>
                    <a:pt x="1900261" y="26813"/>
                    <a:pt x="1906141" y="41009"/>
                    <a:pt x="1906141" y="55811"/>
                  </a:cubicBezTo>
                  <a:lnTo>
                    <a:pt x="1906141" y="308706"/>
                  </a:lnTo>
                  <a:cubicBezTo>
                    <a:pt x="1906141" y="339530"/>
                    <a:pt x="1881154" y="364517"/>
                    <a:pt x="1850330" y="364517"/>
                  </a:cubicBezTo>
                  <a:lnTo>
                    <a:pt x="55811" y="364517"/>
                  </a:lnTo>
                  <a:cubicBezTo>
                    <a:pt x="41009" y="364517"/>
                    <a:pt x="26813" y="358637"/>
                    <a:pt x="16347" y="348171"/>
                  </a:cubicBezTo>
                  <a:cubicBezTo>
                    <a:pt x="5880" y="337704"/>
                    <a:pt x="0" y="323508"/>
                    <a:pt x="0" y="308706"/>
                  </a:cubicBezTo>
                  <a:lnTo>
                    <a:pt x="0" y="55811"/>
                  </a:lnTo>
                  <a:cubicBezTo>
                    <a:pt x="0" y="41009"/>
                    <a:pt x="5880" y="26813"/>
                    <a:pt x="16347" y="16347"/>
                  </a:cubicBezTo>
                  <a:cubicBezTo>
                    <a:pt x="26813" y="5880"/>
                    <a:pt x="41009" y="0"/>
                    <a:pt x="55811" y="0"/>
                  </a:cubicBezTo>
                  <a:close/>
                </a:path>
              </a:pathLst>
            </a:custGeom>
            <a:solidFill>
              <a:srgbClr val="8F8E8E">
                <a:alpha val="37647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1906141" cy="393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37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84510" y="5809708"/>
            <a:ext cx="2774329" cy="530544"/>
            <a:chOff x="0" y="0"/>
            <a:chExt cx="1906141" cy="36451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06141" cy="364517"/>
            </a:xfrm>
            <a:custGeom>
              <a:avLst/>
              <a:gdLst/>
              <a:ahLst/>
              <a:cxnLst/>
              <a:rect r="r" b="b" t="t" l="l"/>
              <a:pathLst>
                <a:path h="364517" w="1906141">
                  <a:moveTo>
                    <a:pt x="55811" y="0"/>
                  </a:moveTo>
                  <a:lnTo>
                    <a:pt x="1850330" y="0"/>
                  </a:lnTo>
                  <a:cubicBezTo>
                    <a:pt x="1865132" y="0"/>
                    <a:pt x="1879328" y="5880"/>
                    <a:pt x="1889795" y="16347"/>
                  </a:cubicBezTo>
                  <a:cubicBezTo>
                    <a:pt x="1900261" y="26813"/>
                    <a:pt x="1906141" y="41009"/>
                    <a:pt x="1906141" y="55811"/>
                  </a:cubicBezTo>
                  <a:lnTo>
                    <a:pt x="1906141" y="308706"/>
                  </a:lnTo>
                  <a:cubicBezTo>
                    <a:pt x="1906141" y="339530"/>
                    <a:pt x="1881154" y="364517"/>
                    <a:pt x="1850330" y="364517"/>
                  </a:cubicBezTo>
                  <a:lnTo>
                    <a:pt x="55811" y="364517"/>
                  </a:lnTo>
                  <a:cubicBezTo>
                    <a:pt x="41009" y="364517"/>
                    <a:pt x="26813" y="358637"/>
                    <a:pt x="16347" y="348171"/>
                  </a:cubicBezTo>
                  <a:cubicBezTo>
                    <a:pt x="5880" y="337704"/>
                    <a:pt x="0" y="323508"/>
                    <a:pt x="0" y="308706"/>
                  </a:cubicBezTo>
                  <a:lnTo>
                    <a:pt x="0" y="55811"/>
                  </a:lnTo>
                  <a:cubicBezTo>
                    <a:pt x="0" y="41009"/>
                    <a:pt x="5880" y="26813"/>
                    <a:pt x="16347" y="16347"/>
                  </a:cubicBezTo>
                  <a:cubicBezTo>
                    <a:pt x="26813" y="5880"/>
                    <a:pt x="41009" y="0"/>
                    <a:pt x="55811" y="0"/>
                  </a:cubicBezTo>
                  <a:close/>
                </a:path>
              </a:pathLst>
            </a:custGeom>
            <a:solidFill>
              <a:srgbClr val="8F8E8E">
                <a:alpha val="37647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1906141" cy="393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37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17437" y="6529649"/>
            <a:ext cx="2551870" cy="446471"/>
            <a:chOff x="0" y="0"/>
            <a:chExt cx="2088705" cy="36543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088705" cy="365436"/>
            </a:xfrm>
            <a:custGeom>
              <a:avLst/>
              <a:gdLst/>
              <a:ahLst/>
              <a:cxnLst/>
              <a:rect r="r" b="b" t="t" l="l"/>
              <a:pathLst>
                <a:path h="365436" w="2088705">
                  <a:moveTo>
                    <a:pt x="2025205" y="365436"/>
                  </a:moveTo>
                  <a:lnTo>
                    <a:pt x="63500" y="365436"/>
                  </a:lnTo>
                  <a:cubicBezTo>
                    <a:pt x="28448" y="365436"/>
                    <a:pt x="0" y="336988"/>
                    <a:pt x="0" y="301936"/>
                  </a:cubicBezTo>
                  <a:lnTo>
                    <a:pt x="0" y="63500"/>
                  </a:lnTo>
                  <a:cubicBezTo>
                    <a:pt x="0" y="28448"/>
                    <a:pt x="28448" y="0"/>
                    <a:pt x="63500" y="0"/>
                  </a:cubicBezTo>
                  <a:lnTo>
                    <a:pt x="2025205" y="0"/>
                  </a:lnTo>
                  <a:cubicBezTo>
                    <a:pt x="2060257" y="0"/>
                    <a:pt x="2088705" y="28448"/>
                    <a:pt x="2088705" y="63500"/>
                  </a:cubicBezTo>
                  <a:lnTo>
                    <a:pt x="2088705" y="301936"/>
                  </a:lnTo>
                  <a:cubicBezTo>
                    <a:pt x="2088705" y="336988"/>
                    <a:pt x="2060257" y="365436"/>
                    <a:pt x="2025205" y="365436"/>
                  </a:cubicBezTo>
                  <a:close/>
                </a:path>
              </a:pathLst>
            </a:custGeom>
            <a:solidFill>
              <a:srgbClr val="31A1DC"/>
            </a:solid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1456995" y="1305634"/>
            <a:ext cx="1029360" cy="842204"/>
          </a:xfrm>
          <a:custGeom>
            <a:avLst/>
            <a:gdLst/>
            <a:ahLst/>
            <a:cxnLst/>
            <a:rect r="r" b="b" t="t" l="l"/>
            <a:pathLst>
              <a:path h="842204" w="1029360">
                <a:moveTo>
                  <a:pt x="0" y="0"/>
                </a:moveTo>
                <a:lnTo>
                  <a:pt x="1029360" y="0"/>
                </a:lnTo>
                <a:lnTo>
                  <a:pt x="1029360" y="842204"/>
                </a:lnTo>
                <a:lnTo>
                  <a:pt x="0" y="8422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735361" y="3947080"/>
            <a:ext cx="2472629" cy="424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4"/>
              </a:lnSpc>
            </a:pPr>
            <a:r>
              <a:rPr lang="en-US" b="true" sz="2974" spc="-5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Inicia Sesion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77465" y="4459674"/>
            <a:ext cx="2430525" cy="202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047">
                <a:solidFill>
                  <a:srgbClr val="8F8E8E"/>
                </a:solidFill>
                <a:latin typeface="Poppins"/>
                <a:ea typeface="Poppins"/>
                <a:cs typeface="Poppins"/>
                <a:sym typeface="Poppins"/>
              </a:rPr>
              <a:t>Inicia Sesión para continuar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17437" y="4804333"/>
            <a:ext cx="1164005" cy="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16"/>
              </a:lnSpc>
              <a:spcBef>
                <a:spcPct val="0"/>
              </a:spcBef>
            </a:pPr>
            <a:r>
              <a:rPr lang="en-US" sz="930" spc="122" u="none">
                <a:solidFill>
                  <a:srgbClr val="8F8E8E"/>
                </a:solidFill>
                <a:latin typeface="Poppins"/>
                <a:ea typeface="Poppins"/>
                <a:cs typeface="Poppins"/>
                <a:sym typeface="Poppins"/>
              </a:rPr>
              <a:t>NAME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17437" y="5619596"/>
            <a:ext cx="2535281" cy="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16"/>
              </a:lnSpc>
              <a:spcBef>
                <a:spcPct val="0"/>
              </a:spcBef>
            </a:pPr>
            <a:r>
              <a:rPr lang="en-US" sz="930" spc="122">
                <a:solidFill>
                  <a:srgbClr val="8F8E8E"/>
                </a:solidFill>
                <a:latin typeface="Poppins"/>
                <a:ea typeface="Poppins"/>
                <a:cs typeface="Poppins"/>
                <a:sym typeface="Poppins"/>
              </a:rPr>
              <a:t>PASSWORD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34026" y="6634909"/>
            <a:ext cx="2518692" cy="200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6"/>
              </a:lnSpc>
            </a:pPr>
            <a:r>
              <a:rPr lang="en-US" b="true" sz="1085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Inicia Sesion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41392" y="7376170"/>
            <a:ext cx="1703959" cy="17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5"/>
              </a:lnSpc>
            </a:pPr>
            <a:r>
              <a:rPr lang="en-US" sz="1003">
                <a:solidFill>
                  <a:srgbClr val="8F8E8E"/>
                </a:solidFill>
                <a:latin typeface="DM Sans"/>
                <a:ea typeface="DM Sans"/>
                <a:cs typeface="DM Sans"/>
                <a:sym typeface="DM Sans"/>
              </a:rPr>
              <a:t>Olvidaste Contraseña?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53342" y="7611895"/>
            <a:ext cx="1030423" cy="165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9"/>
              </a:lnSpc>
            </a:pPr>
            <a:r>
              <a:rPr lang="en-US" sz="979">
                <a:solidFill>
                  <a:srgbClr val="8F8E8E"/>
                </a:solidFill>
                <a:latin typeface="DM Sans"/>
                <a:ea typeface="DM Sans"/>
                <a:cs typeface="DM Sans"/>
                <a:sym typeface="DM Sans"/>
              </a:rPr>
              <a:t>Signup !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14812" y="5119672"/>
            <a:ext cx="2081027" cy="215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0"/>
              </a:lnSpc>
            </a:pPr>
            <a:r>
              <a:rPr lang="en-US" sz="1211">
                <a:solidFill>
                  <a:srgbClr val="4D4C4C"/>
                </a:solidFill>
                <a:latin typeface="Poppins"/>
                <a:ea typeface="Poppins"/>
                <a:cs typeface="Poppins"/>
                <a:sym typeface="Poppins"/>
              </a:rPr>
              <a:t>Armandoestebanquito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14812" y="6009733"/>
            <a:ext cx="2006900" cy="215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0"/>
              </a:lnSpc>
            </a:pPr>
            <a:r>
              <a:rPr lang="en-US" sz="1211">
                <a:solidFill>
                  <a:srgbClr val="4D4C4C"/>
                </a:solidFill>
                <a:latin typeface="Poppins"/>
                <a:ea typeface="Poppins"/>
                <a:cs typeface="Poppins"/>
                <a:sym typeface="Poppins"/>
              </a:rPr>
              <a:t>******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1929762">
            <a:off x="-64905" y="2194954"/>
            <a:ext cx="897526" cy="1043113"/>
          </a:xfrm>
          <a:custGeom>
            <a:avLst/>
            <a:gdLst/>
            <a:ahLst/>
            <a:cxnLst/>
            <a:rect r="r" b="b" t="t" l="l"/>
            <a:pathLst>
              <a:path h="1043113" w="897526">
                <a:moveTo>
                  <a:pt x="0" y="0"/>
                </a:moveTo>
                <a:lnTo>
                  <a:pt x="897526" y="0"/>
                </a:lnTo>
                <a:lnTo>
                  <a:pt x="897526" y="1043113"/>
                </a:lnTo>
                <a:lnTo>
                  <a:pt x="0" y="1043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1822913">
            <a:off x="-118286" y="1339168"/>
            <a:ext cx="614013" cy="713611"/>
          </a:xfrm>
          <a:custGeom>
            <a:avLst/>
            <a:gdLst/>
            <a:ahLst/>
            <a:cxnLst/>
            <a:rect r="r" b="b" t="t" l="l"/>
            <a:pathLst>
              <a:path h="713611" w="614013">
                <a:moveTo>
                  <a:pt x="0" y="0"/>
                </a:moveTo>
                <a:lnTo>
                  <a:pt x="614013" y="0"/>
                </a:lnTo>
                <a:lnTo>
                  <a:pt x="614013" y="713611"/>
                </a:lnTo>
                <a:lnTo>
                  <a:pt x="0" y="7136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1929762">
            <a:off x="582139" y="1139192"/>
            <a:ext cx="625668" cy="727157"/>
          </a:xfrm>
          <a:custGeom>
            <a:avLst/>
            <a:gdLst/>
            <a:ahLst/>
            <a:cxnLst/>
            <a:rect r="r" b="b" t="t" l="l"/>
            <a:pathLst>
              <a:path h="727157" w="625668">
                <a:moveTo>
                  <a:pt x="0" y="0"/>
                </a:moveTo>
                <a:lnTo>
                  <a:pt x="625668" y="0"/>
                </a:lnTo>
                <a:lnTo>
                  <a:pt x="625668" y="727157"/>
                </a:lnTo>
                <a:lnTo>
                  <a:pt x="0" y="7271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1929762">
            <a:off x="-28212" y="490303"/>
            <a:ext cx="542233" cy="630188"/>
          </a:xfrm>
          <a:custGeom>
            <a:avLst/>
            <a:gdLst/>
            <a:ahLst/>
            <a:cxnLst/>
            <a:rect r="r" b="b" t="t" l="l"/>
            <a:pathLst>
              <a:path h="630188" w="542233">
                <a:moveTo>
                  <a:pt x="0" y="0"/>
                </a:moveTo>
                <a:lnTo>
                  <a:pt x="542233" y="0"/>
                </a:lnTo>
                <a:lnTo>
                  <a:pt x="542233" y="630188"/>
                </a:lnTo>
                <a:lnTo>
                  <a:pt x="0" y="6301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1929762">
            <a:off x="762257" y="238169"/>
            <a:ext cx="897526" cy="1043113"/>
          </a:xfrm>
          <a:custGeom>
            <a:avLst/>
            <a:gdLst/>
            <a:ahLst/>
            <a:cxnLst/>
            <a:rect r="r" b="b" t="t" l="l"/>
            <a:pathLst>
              <a:path h="1043113" w="897526">
                <a:moveTo>
                  <a:pt x="0" y="0"/>
                </a:moveTo>
                <a:lnTo>
                  <a:pt x="897526" y="0"/>
                </a:lnTo>
                <a:lnTo>
                  <a:pt x="897526" y="1043113"/>
                </a:lnTo>
                <a:lnTo>
                  <a:pt x="0" y="1043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1929762">
            <a:off x="907272" y="2614387"/>
            <a:ext cx="381357" cy="443216"/>
          </a:xfrm>
          <a:custGeom>
            <a:avLst/>
            <a:gdLst/>
            <a:ahLst/>
            <a:cxnLst/>
            <a:rect r="r" b="b" t="t" l="l"/>
            <a:pathLst>
              <a:path h="443216" w="381357">
                <a:moveTo>
                  <a:pt x="0" y="0"/>
                </a:moveTo>
                <a:lnTo>
                  <a:pt x="381357" y="0"/>
                </a:lnTo>
                <a:lnTo>
                  <a:pt x="381357" y="443217"/>
                </a:lnTo>
                <a:lnTo>
                  <a:pt x="0" y="4432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1929762">
            <a:off x="1384308" y="2552199"/>
            <a:ext cx="530266" cy="616280"/>
          </a:xfrm>
          <a:custGeom>
            <a:avLst/>
            <a:gdLst/>
            <a:ahLst/>
            <a:cxnLst/>
            <a:rect r="r" b="b" t="t" l="l"/>
            <a:pathLst>
              <a:path h="616280" w="530266">
                <a:moveTo>
                  <a:pt x="0" y="0"/>
                </a:moveTo>
                <a:lnTo>
                  <a:pt x="530267" y="0"/>
                </a:lnTo>
                <a:lnTo>
                  <a:pt x="530267" y="616279"/>
                </a:lnTo>
                <a:lnTo>
                  <a:pt x="0" y="6162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1929762">
            <a:off x="2058225" y="272768"/>
            <a:ext cx="281582" cy="327257"/>
          </a:xfrm>
          <a:custGeom>
            <a:avLst/>
            <a:gdLst/>
            <a:ahLst/>
            <a:cxnLst/>
            <a:rect r="r" b="b" t="t" l="l"/>
            <a:pathLst>
              <a:path h="327257" w="281582">
                <a:moveTo>
                  <a:pt x="0" y="0"/>
                </a:moveTo>
                <a:lnTo>
                  <a:pt x="281582" y="0"/>
                </a:lnTo>
                <a:lnTo>
                  <a:pt x="281582" y="327257"/>
                </a:lnTo>
                <a:lnTo>
                  <a:pt x="0" y="3272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2700000">
            <a:off x="597897" y="145167"/>
            <a:ext cx="359136" cy="417391"/>
          </a:xfrm>
          <a:custGeom>
            <a:avLst/>
            <a:gdLst/>
            <a:ahLst/>
            <a:cxnLst/>
            <a:rect r="r" b="b" t="t" l="l"/>
            <a:pathLst>
              <a:path h="417391" w="359136">
                <a:moveTo>
                  <a:pt x="0" y="0"/>
                </a:moveTo>
                <a:lnTo>
                  <a:pt x="359136" y="0"/>
                </a:lnTo>
                <a:lnTo>
                  <a:pt x="359136" y="417392"/>
                </a:lnTo>
                <a:lnTo>
                  <a:pt x="0" y="4173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1929762">
            <a:off x="2322359" y="985844"/>
            <a:ext cx="530266" cy="616280"/>
          </a:xfrm>
          <a:custGeom>
            <a:avLst/>
            <a:gdLst/>
            <a:ahLst/>
            <a:cxnLst/>
            <a:rect r="r" b="b" t="t" l="l"/>
            <a:pathLst>
              <a:path h="616280" w="530266">
                <a:moveTo>
                  <a:pt x="0" y="0"/>
                </a:moveTo>
                <a:lnTo>
                  <a:pt x="530266" y="0"/>
                </a:lnTo>
                <a:lnTo>
                  <a:pt x="530266" y="616280"/>
                </a:lnTo>
                <a:lnTo>
                  <a:pt x="0" y="616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1929762">
            <a:off x="3100252" y="2942928"/>
            <a:ext cx="897526" cy="1043113"/>
          </a:xfrm>
          <a:custGeom>
            <a:avLst/>
            <a:gdLst/>
            <a:ahLst/>
            <a:cxnLst/>
            <a:rect r="r" b="b" t="t" l="l"/>
            <a:pathLst>
              <a:path h="1043113" w="897526">
                <a:moveTo>
                  <a:pt x="0" y="0"/>
                </a:moveTo>
                <a:lnTo>
                  <a:pt x="897526" y="0"/>
                </a:lnTo>
                <a:lnTo>
                  <a:pt x="897526" y="1043113"/>
                </a:lnTo>
                <a:lnTo>
                  <a:pt x="0" y="1043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1929762">
            <a:off x="2686521" y="1437708"/>
            <a:ext cx="530266" cy="616280"/>
          </a:xfrm>
          <a:custGeom>
            <a:avLst/>
            <a:gdLst/>
            <a:ahLst/>
            <a:cxnLst/>
            <a:rect r="r" b="b" t="t" l="l"/>
            <a:pathLst>
              <a:path h="616280" w="530266">
                <a:moveTo>
                  <a:pt x="0" y="0"/>
                </a:moveTo>
                <a:lnTo>
                  <a:pt x="530266" y="0"/>
                </a:lnTo>
                <a:lnTo>
                  <a:pt x="530266" y="616280"/>
                </a:lnTo>
                <a:lnTo>
                  <a:pt x="0" y="616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1929762">
            <a:off x="2301302" y="14496"/>
            <a:ext cx="897526" cy="1043113"/>
          </a:xfrm>
          <a:custGeom>
            <a:avLst/>
            <a:gdLst/>
            <a:ahLst/>
            <a:cxnLst/>
            <a:rect r="r" b="b" t="t" l="l"/>
            <a:pathLst>
              <a:path h="1043113" w="897526">
                <a:moveTo>
                  <a:pt x="0" y="0"/>
                </a:moveTo>
                <a:lnTo>
                  <a:pt x="897527" y="0"/>
                </a:lnTo>
                <a:lnTo>
                  <a:pt x="897527" y="1043113"/>
                </a:lnTo>
                <a:lnTo>
                  <a:pt x="0" y="1043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1929762">
            <a:off x="2980854" y="429590"/>
            <a:ext cx="897526" cy="1043113"/>
          </a:xfrm>
          <a:custGeom>
            <a:avLst/>
            <a:gdLst/>
            <a:ahLst/>
            <a:cxnLst/>
            <a:rect r="r" b="b" t="t" l="l"/>
            <a:pathLst>
              <a:path h="1043113" w="897526">
                <a:moveTo>
                  <a:pt x="0" y="0"/>
                </a:moveTo>
                <a:lnTo>
                  <a:pt x="897526" y="0"/>
                </a:lnTo>
                <a:lnTo>
                  <a:pt x="897526" y="1043113"/>
                </a:lnTo>
                <a:lnTo>
                  <a:pt x="0" y="1043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1929762">
            <a:off x="3047529" y="1626281"/>
            <a:ext cx="897526" cy="1043113"/>
          </a:xfrm>
          <a:custGeom>
            <a:avLst/>
            <a:gdLst/>
            <a:ahLst/>
            <a:cxnLst/>
            <a:rect r="r" b="b" t="t" l="l"/>
            <a:pathLst>
              <a:path h="1043113" w="897526">
                <a:moveTo>
                  <a:pt x="0" y="0"/>
                </a:moveTo>
                <a:lnTo>
                  <a:pt x="897526" y="0"/>
                </a:lnTo>
                <a:lnTo>
                  <a:pt x="897526" y="1043113"/>
                </a:lnTo>
                <a:lnTo>
                  <a:pt x="0" y="1043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1929762">
            <a:off x="2657464" y="2125866"/>
            <a:ext cx="530266" cy="616280"/>
          </a:xfrm>
          <a:custGeom>
            <a:avLst/>
            <a:gdLst/>
            <a:ahLst/>
            <a:cxnLst/>
            <a:rect r="r" b="b" t="t" l="l"/>
            <a:pathLst>
              <a:path h="616280" w="530266">
                <a:moveTo>
                  <a:pt x="0" y="0"/>
                </a:moveTo>
                <a:lnTo>
                  <a:pt x="530266" y="0"/>
                </a:lnTo>
                <a:lnTo>
                  <a:pt x="530266" y="616280"/>
                </a:lnTo>
                <a:lnTo>
                  <a:pt x="0" y="616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1929762">
            <a:off x="3447546" y="2606636"/>
            <a:ext cx="381357" cy="443216"/>
          </a:xfrm>
          <a:custGeom>
            <a:avLst/>
            <a:gdLst/>
            <a:ahLst/>
            <a:cxnLst/>
            <a:rect r="r" b="b" t="t" l="l"/>
            <a:pathLst>
              <a:path h="443216" w="381357">
                <a:moveTo>
                  <a:pt x="0" y="0"/>
                </a:moveTo>
                <a:lnTo>
                  <a:pt x="381357" y="0"/>
                </a:lnTo>
                <a:lnTo>
                  <a:pt x="381357" y="443216"/>
                </a:lnTo>
                <a:lnTo>
                  <a:pt x="0" y="443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1929762">
            <a:off x="2236168" y="2628121"/>
            <a:ext cx="458955" cy="533401"/>
          </a:xfrm>
          <a:custGeom>
            <a:avLst/>
            <a:gdLst/>
            <a:ahLst/>
            <a:cxnLst/>
            <a:rect r="r" b="b" t="t" l="l"/>
            <a:pathLst>
              <a:path h="533401" w="458955">
                <a:moveTo>
                  <a:pt x="0" y="0"/>
                </a:moveTo>
                <a:lnTo>
                  <a:pt x="458955" y="0"/>
                </a:lnTo>
                <a:lnTo>
                  <a:pt x="458955" y="533401"/>
                </a:lnTo>
                <a:lnTo>
                  <a:pt x="0" y="5334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1929762">
            <a:off x="2930383" y="2700012"/>
            <a:ext cx="317419" cy="368908"/>
          </a:xfrm>
          <a:custGeom>
            <a:avLst/>
            <a:gdLst/>
            <a:ahLst/>
            <a:cxnLst/>
            <a:rect r="r" b="b" t="t" l="l"/>
            <a:pathLst>
              <a:path h="368908" w="317419">
                <a:moveTo>
                  <a:pt x="0" y="0"/>
                </a:moveTo>
                <a:lnTo>
                  <a:pt x="317420" y="0"/>
                </a:lnTo>
                <a:lnTo>
                  <a:pt x="317420" y="368908"/>
                </a:lnTo>
                <a:lnTo>
                  <a:pt x="0" y="368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5B9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929762">
            <a:off x="1705538" y="32803"/>
            <a:ext cx="897526" cy="1043113"/>
          </a:xfrm>
          <a:custGeom>
            <a:avLst/>
            <a:gdLst/>
            <a:ahLst/>
            <a:cxnLst/>
            <a:rect r="r" b="b" t="t" l="l"/>
            <a:pathLst>
              <a:path h="1043113" w="897526">
                <a:moveTo>
                  <a:pt x="0" y="0"/>
                </a:moveTo>
                <a:lnTo>
                  <a:pt x="897526" y="0"/>
                </a:lnTo>
                <a:lnTo>
                  <a:pt x="897526" y="1043113"/>
                </a:lnTo>
                <a:lnTo>
                  <a:pt x="0" y="1043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929762">
            <a:off x="941520" y="-121176"/>
            <a:ext cx="897526" cy="1043113"/>
          </a:xfrm>
          <a:custGeom>
            <a:avLst/>
            <a:gdLst/>
            <a:ahLst/>
            <a:cxnLst/>
            <a:rect r="r" b="b" t="t" l="l"/>
            <a:pathLst>
              <a:path h="1043113" w="897526">
                <a:moveTo>
                  <a:pt x="0" y="0"/>
                </a:moveTo>
                <a:lnTo>
                  <a:pt x="897527" y="0"/>
                </a:lnTo>
                <a:lnTo>
                  <a:pt x="897527" y="1043113"/>
                </a:lnTo>
                <a:lnTo>
                  <a:pt x="0" y="1043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929762">
            <a:off x="669267" y="285805"/>
            <a:ext cx="317419" cy="368908"/>
          </a:xfrm>
          <a:custGeom>
            <a:avLst/>
            <a:gdLst/>
            <a:ahLst/>
            <a:cxnLst/>
            <a:rect r="r" b="b" t="t" l="l"/>
            <a:pathLst>
              <a:path h="368908" w="317419">
                <a:moveTo>
                  <a:pt x="0" y="0"/>
                </a:moveTo>
                <a:lnTo>
                  <a:pt x="317420" y="0"/>
                </a:lnTo>
                <a:lnTo>
                  <a:pt x="317420" y="368907"/>
                </a:lnTo>
                <a:lnTo>
                  <a:pt x="0" y="3689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929762">
            <a:off x="708087" y="823413"/>
            <a:ext cx="381357" cy="443216"/>
          </a:xfrm>
          <a:custGeom>
            <a:avLst/>
            <a:gdLst/>
            <a:ahLst/>
            <a:cxnLst/>
            <a:rect r="r" b="b" t="t" l="l"/>
            <a:pathLst>
              <a:path h="443216" w="381357">
                <a:moveTo>
                  <a:pt x="0" y="0"/>
                </a:moveTo>
                <a:lnTo>
                  <a:pt x="381357" y="0"/>
                </a:lnTo>
                <a:lnTo>
                  <a:pt x="381357" y="443216"/>
                </a:lnTo>
                <a:lnTo>
                  <a:pt x="0" y="443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929762">
            <a:off x="1268112" y="728481"/>
            <a:ext cx="530266" cy="616280"/>
          </a:xfrm>
          <a:custGeom>
            <a:avLst/>
            <a:gdLst/>
            <a:ahLst/>
            <a:cxnLst/>
            <a:rect r="r" b="b" t="t" l="l"/>
            <a:pathLst>
              <a:path h="616280" w="530266">
                <a:moveTo>
                  <a:pt x="0" y="0"/>
                </a:moveTo>
                <a:lnTo>
                  <a:pt x="530266" y="0"/>
                </a:lnTo>
                <a:lnTo>
                  <a:pt x="530266" y="616279"/>
                </a:lnTo>
                <a:lnTo>
                  <a:pt x="0" y="6162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929762">
            <a:off x="3055537" y="1195470"/>
            <a:ext cx="897526" cy="1043113"/>
          </a:xfrm>
          <a:custGeom>
            <a:avLst/>
            <a:gdLst/>
            <a:ahLst/>
            <a:cxnLst/>
            <a:rect r="r" b="b" t="t" l="l"/>
            <a:pathLst>
              <a:path h="1043113" w="897526">
                <a:moveTo>
                  <a:pt x="0" y="0"/>
                </a:moveTo>
                <a:lnTo>
                  <a:pt x="897526" y="0"/>
                </a:lnTo>
                <a:lnTo>
                  <a:pt x="897526" y="1043113"/>
                </a:lnTo>
                <a:lnTo>
                  <a:pt x="0" y="1043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929762">
            <a:off x="3002814" y="-121176"/>
            <a:ext cx="897526" cy="1043113"/>
          </a:xfrm>
          <a:custGeom>
            <a:avLst/>
            <a:gdLst/>
            <a:ahLst/>
            <a:cxnLst/>
            <a:rect r="r" b="b" t="t" l="l"/>
            <a:pathLst>
              <a:path h="1043113" w="897526">
                <a:moveTo>
                  <a:pt x="0" y="0"/>
                </a:moveTo>
                <a:lnTo>
                  <a:pt x="897526" y="0"/>
                </a:lnTo>
                <a:lnTo>
                  <a:pt x="897526" y="1043113"/>
                </a:lnTo>
                <a:lnTo>
                  <a:pt x="0" y="1043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929762">
            <a:off x="2612749" y="378408"/>
            <a:ext cx="530266" cy="616280"/>
          </a:xfrm>
          <a:custGeom>
            <a:avLst/>
            <a:gdLst/>
            <a:ahLst/>
            <a:cxnLst/>
            <a:rect r="r" b="b" t="t" l="l"/>
            <a:pathLst>
              <a:path h="616280" w="530266">
                <a:moveTo>
                  <a:pt x="0" y="0"/>
                </a:moveTo>
                <a:lnTo>
                  <a:pt x="530266" y="0"/>
                </a:lnTo>
                <a:lnTo>
                  <a:pt x="530266" y="616280"/>
                </a:lnTo>
                <a:lnTo>
                  <a:pt x="0" y="616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929762">
            <a:off x="3402831" y="859178"/>
            <a:ext cx="381357" cy="443216"/>
          </a:xfrm>
          <a:custGeom>
            <a:avLst/>
            <a:gdLst/>
            <a:ahLst/>
            <a:cxnLst/>
            <a:rect r="r" b="b" t="t" l="l"/>
            <a:pathLst>
              <a:path h="443216" w="381357">
                <a:moveTo>
                  <a:pt x="0" y="0"/>
                </a:moveTo>
                <a:lnTo>
                  <a:pt x="381357" y="0"/>
                </a:lnTo>
                <a:lnTo>
                  <a:pt x="381357" y="443217"/>
                </a:lnTo>
                <a:lnTo>
                  <a:pt x="0" y="4432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929762">
            <a:off x="2191453" y="880664"/>
            <a:ext cx="458955" cy="533401"/>
          </a:xfrm>
          <a:custGeom>
            <a:avLst/>
            <a:gdLst/>
            <a:ahLst/>
            <a:cxnLst/>
            <a:rect r="r" b="b" t="t" l="l"/>
            <a:pathLst>
              <a:path h="533401" w="458955">
                <a:moveTo>
                  <a:pt x="0" y="0"/>
                </a:moveTo>
                <a:lnTo>
                  <a:pt x="458955" y="0"/>
                </a:lnTo>
                <a:lnTo>
                  <a:pt x="458955" y="533401"/>
                </a:lnTo>
                <a:lnTo>
                  <a:pt x="0" y="5334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929762">
            <a:off x="2885668" y="952555"/>
            <a:ext cx="317419" cy="368908"/>
          </a:xfrm>
          <a:custGeom>
            <a:avLst/>
            <a:gdLst/>
            <a:ahLst/>
            <a:cxnLst/>
            <a:rect r="r" b="b" t="t" l="l"/>
            <a:pathLst>
              <a:path h="368908" w="317419">
                <a:moveTo>
                  <a:pt x="0" y="0"/>
                </a:moveTo>
                <a:lnTo>
                  <a:pt x="317420" y="0"/>
                </a:lnTo>
                <a:lnTo>
                  <a:pt x="317420" y="368907"/>
                </a:lnTo>
                <a:lnTo>
                  <a:pt x="0" y="3689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-97663" y="1333462"/>
            <a:ext cx="4799491" cy="8905269"/>
            <a:chOff x="0" y="0"/>
            <a:chExt cx="3297557" cy="611848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297557" cy="6118489"/>
            </a:xfrm>
            <a:custGeom>
              <a:avLst/>
              <a:gdLst/>
              <a:ahLst/>
              <a:cxnLst/>
              <a:rect r="r" b="b" t="t" l="l"/>
              <a:pathLst>
                <a:path h="6118489" w="3297557">
                  <a:moveTo>
                    <a:pt x="161307" y="0"/>
                  </a:moveTo>
                  <a:lnTo>
                    <a:pt x="3136250" y="0"/>
                  </a:lnTo>
                  <a:cubicBezTo>
                    <a:pt x="3225337" y="0"/>
                    <a:pt x="3297557" y="72220"/>
                    <a:pt x="3297557" y="161307"/>
                  </a:cubicBezTo>
                  <a:lnTo>
                    <a:pt x="3297557" y="5957181"/>
                  </a:lnTo>
                  <a:cubicBezTo>
                    <a:pt x="3297557" y="5999963"/>
                    <a:pt x="3280562" y="6040992"/>
                    <a:pt x="3250311" y="6071243"/>
                  </a:cubicBezTo>
                  <a:cubicBezTo>
                    <a:pt x="3220060" y="6101494"/>
                    <a:pt x="3179031" y="6118489"/>
                    <a:pt x="3136250" y="6118489"/>
                  </a:cubicBezTo>
                  <a:lnTo>
                    <a:pt x="161307" y="6118489"/>
                  </a:lnTo>
                  <a:cubicBezTo>
                    <a:pt x="118526" y="6118489"/>
                    <a:pt x="77497" y="6101494"/>
                    <a:pt x="47246" y="6071243"/>
                  </a:cubicBezTo>
                  <a:cubicBezTo>
                    <a:pt x="16995" y="6040992"/>
                    <a:pt x="0" y="5999963"/>
                    <a:pt x="0" y="5957181"/>
                  </a:cubicBezTo>
                  <a:lnTo>
                    <a:pt x="0" y="161307"/>
                  </a:lnTo>
                  <a:cubicBezTo>
                    <a:pt x="0" y="118526"/>
                    <a:pt x="16995" y="77497"/>
                    <a:pt x="47246" y="47246"/>
                  </a:cubicBezTo>
                  <a:cubicBezTo>
                    <a:pt x="77497" y="16995"/>
                    <a:pt x="118526" y="0"/>
                    <a:pt x="16130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3297557" cy="6137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37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 rot="10799999">
            <a:off x="285718" y="619002"/>
            <a:ext cx="31885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7" id="17"/>
          <p:cNvGrpSpPr/>
          <p:nvPr/>
        </p:nvGrpSpPr>
        <p:grpSpPr>
          <a:xfrm rot="0">
            <a:off x="562090" y="6942908"/>
            <a:ext cx="2846703" cy="500801"/>
            <a:chOff x="0" y="0"/>
            <a:chExt cx="2088705" cy="36745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088705" cy="367452"/>
            </a:xfrm>
            <a:custGeom>
              <a:avLst/>
              <a:gdLst/>
              <a:ahLst/>
              <a:cxnLst/>
              <a:rect r="r" b="b" t="t" l="l"/>
              <a:pathLst>
                <a:path h="367452" w="2088705">
                  <a:moveTo>
                    <a:pt x="2025205" y="367452"/>
                  </a:moveTo>
                  <a:lnTo>
                    <a:pt x="63500" y="367452"/>
                  </a:lnTo>
                  <a:cubicBezTo>
                    <a:pt x="28448" y="367452"/>
                    <a:pt x="0" y="339004"/>
                    <a:pt x="0" y="303952"/>
                  </a:cubicBezTo>
                  <a:lnTo>
                    <a:pt x="0" y="63500"/>
                  </a:lnTo>
                  <a:cubicBezTo>
                    <a:pt x="0" y="28448"/>
                    <a:pt x="28448" y="0"/>
                    <a:pt x="63500" y="0"/>
                  </a:cubicBezTo>
                  <a:lnTo>
                    <a:pt x="2025205" y="0"/>
                  </a:lnTo>
                  <a:cubicBezTo>
                    <a:pt x="2060257" y="0"/>
                    <a:pt x="2088705" y="28448"/>
                    <a:pt x="2088705" y="63500"/>
                  </a:cubicBezTo>
                  <a:lnTo>
                    <a:pt x="2088705" y="303952"/>
                  </a:lnTo>
                  <a:cubicBezTo>
                    <a:pt x="2088705" y="339004"/>
                    <a:pt x="2060257" y="367452"/>
                    <a:pt x="2025205" y="367452"/>
                  </a:cubicBezTo>
                  <a:close/>
                </a:path>
              </a:pathLst>
            </a:custGeom>
            <a:solidFill>
              <a:srgbClr val="308ED2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580595" y="7064732"/>
            <a:ext cx="2809692" cy="215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0"/>
              </a:lnSpc>
            </a:pPr>
            <a:r>
              <a:rPr lang="en-US" b="true" sz="121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Registrate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562090" y="3433619"/>
            <a:ext cx="2774329" cy="530544"/>
            <a:chOff x="0" y="0"/>
            <a:chExt cx="1906141" cy="36451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906141" cy="364517"/>
            </a:xfrm>
            <a:custGeom>
              <a:avLst/>
              <a:gdLst/>
              <a:ahLst/>
              <a:cxnLst/>
              <a:rect r="r" b="b" t="t" l="l"/>
              <a:pathLst>
                <a:path h="364517" w="1906141">
                  <a:moveTo>
                    <a:pt x="55811" y="0"/>
                  </a:moveTo>
                  <a:lnTo>
                    <a:pt x="1850330" y="0"/>
                  </a:lnTo>
                  <a:cubicBezTo>
                    <a:pt x="1865132" y="0"/>
                    <a:pt x="1879328" y="5880"/>
                    <a:pt x="1889795" y="16347"/>
                  </a:cubicBezTo>
                  <a:cubicBezTo>
                    <a:pt x="1900261" y="26813"/>
                    <a:pt x="1906141" y="41009"/>
                    <a:pt x="1906141" y="55811"/>
                  </a:cubicBezTo>
                  <a:lnTo>
                    <a:pt x="1906141" y="308706"/>
                  </a:lnTo>
                  <a:cubicBezTo>
                    <a:pt x="1906141" y="339530"/>
                    <a:pt x="1881154" y="364517"/>
                    <a:pt x="1850330" y="364517"/>
                  </a:cubicBezTo>
                  <a:lnTo>
                    <a:pt x="55811" y="364517"/>
                  </a:lnTo>
                  <a:cubicBezTo>
                    <a:pt x="41009" y="364517"/>
                    <a:pt x="26813" y="358637"/>
                    <a:pt x="16347" y="348171"/>
                  </a:cubicBezTo>
                  <a:cubicBezTo>
                    <a:pt x="5880" y="337704"/>
                    <a:pt x="0" y="323508"/>
                    <a:pt x="0" y="308706"/>
                  </a:cubicBezTo>
                  <a:lnTo>
                    <a:pt x="0" y="55811"/>
                  </a:lnTo>
                  <a:cubicBezTo>
                    <a:pt x="0" y="41009"/>
                    <a:pt x="5880" y="26813"/>
                    <a:pt x="16347" y="16347"/>
                  </a:cubicBezTo>
                  <a:cubicBezTo>
                    <a:pt x="26813" y="5880"/>
                    <a:pt x="41009" y="0"/>
                    <a:pt x="55811" y="0"/>
                  </a:cubicBezTo>
                  <a:close/>
                </a:path>
              </a:pathLst>
            </a:custGeom>
            <a:solidFill>
              <a:srgbClr val="8F8E8E">
                <a:alpha val="37647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9050"/>
              <a:ext cx="1906141" cy="383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37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562090" y="3216040"/>
            <a:ext cx="2846703" cy="155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45"/>
              </a:lnSpc>
              <a:spcBef>
                <a:spcPct val="0"/>
              </a:spcBef>
            </a:pPr>
            <a:r>
              <a:rPr lang="en-US" sz="1038" spc="137" u="none">
                <a:solidFill>
                  <a:srgbClr val="8F8E8E"/>
                </a:solidFill>
                <a:latin typeface="DM Sans"/>
                <a:ea typeface="DM Sans"/>
                <a:cs typeface="DM Sans"/>
                <a:sym typeface="DM Sans"/>
              </a:rPr>
              <a:t>NAME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62090" y="4125496"/>
            <a:ext cx="2846703" cy="155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45"/>
              </a:lnSpc>
              <a:spcBef>
                <a:spcPct val="0"/>
              </a:spcBef>
            </a:pPr>
            <a:r>
              <a:rPr lang="en-US" sz="1038" spc="137">
                <a:solidFill>
                  <a:srgbClr val="8F8E8E"/>
                </a:solidFill>
                <a:latin typeface="DM Sans"/>
                <a:ea typeface="DM Sans"/>
                <a:cs typeface="DM Sans"/>
                <a:sym typeface="DM Sans"/>
              </a:rPr>
              <a:t>EMAIL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540453" y="4358900"/>
            <a:ext cx="2774329" cy="530544"/>
            <a:chOff x="0" y="0"/>
            <a:chExt cx="1906141" cy="36451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906141" cy="364517"/>
            </a:xfrm>
            <a:custGeom>
              <a:avLst/>
              <a:gdLst/>
              <a:ahLst/>
              <a:cxnLst/>
              <a:rect r="r" b="b" t="t" l="l"/>
              <a:pathLst>
                <a:path h="364517" w="1906141">
                  <a:moveTo>
                    <a:pt x="55811" y="0"/>
                  </a:moveTo>
                  <a:lnTo>
                    <a:pt x="1850330" y="0"/>
                  </a:lnTo>
                  <a:cubicBezTo>
                    <a:pt x="1865132" y="0"/>
                    <a:pt x="1879328" y="5880"/>
                    <a:pt x="1889795" y="16347"/>
                  </a:cubicBezTo>
                  <a:cubicBezTo>
                    <a:pt x="1900261" y="26813"/>
                    <a:pt x="1906141" y="41009"/>
                    <a:pt x="1906141" y="55811"/>
                  </a:cubicBezTo>
                  <a:lnTo>
                    <a:pt x="1906141" y="308706"/>
                  </a:lnTo>
                  <a:cubicBezTo>
                    <a:pt x="1906141" y="339530"/>
                    <a:pt x="1881154" y="364517"/>
                    <a:pt x="1850330" y="364517"/>
                  </a:cubicBezTo>
                  <a:lnTo>
                    <a:pt x="55811" y="364517"/>
                  </a:lnTo>
                  <a:cubicBezTo>
                    <a:pt x="41009" y="364517"/>
                    <a:pt x="26813" y="358637"/>
                    <a:pt x="16347" y="348171"/>
                  </a:cubicBezTo>
                  <a:cubicBezTo>
                    <a:pt x="5880" y="337704"/>
                    <a:pt x="0" y="323508"/>
                    <a:pt x="0" y="308706"/>
                  </a:cubicBezTo>
                  <a:lnTo>
                    <a:pt x="0" y="55811"/>
                  </a:lnTo>
                  <a:cubicBezTo>
                    <a:pt x="0" y="41009"/>
                    <a:pt x="5880" y="26813"/>
                    <a:pt x="16347" y="16347"/>
                  </a:cubicBezTo>
                  <a:cubicBezTo>
                    <a:pt x="26813" y="5880"/>
                    <a:pt x="41009" y="0"/>
                    <a:pt x="55811" y="0"/>
                  </a:cubicBezTo>
                  <a:close/>
                </a:path>
              </a:pathLst>
            </a:custGeom>
            <a:solidFill>
              <a:srgbClr val="8F8E8E">
                <a:alpha val="37647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19050"/>
              <a:ext cx="1906141" cy="383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37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562090" y="5020115"/>
            <a:ext cx="2846703" cy="155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45"/>
              </a:lnSpc>
              <a:spcBef>
                <a:spcPct val="0"/>
              </a:spcBef>
            </a:pPr>
            <a:r>
              <a:rPr lang="en-US" sz="1038" spc="137">
                <a:solidFill>
                  <a:srgbClr val="8F8E8E"/>
                </a:solidFill>
                <a:latin typeface="DM Sans"/>
                <a:ea typeface="DM Sans"/>
                <a:cs typeface="DM Sans"/>
                <a:sym typeface="DM Sans"/>
              </a:rPr>
              <a:t>PASSWORD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534557" y="5254892"/>
            <a:ext cx="2774329" cy="530544"/>
            <a:chOff x="0" y="0"/>
            <a:chExt cx="1906141" cy="36451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906141" cy="364517"/>
            </a:xfrm>
            <a:custGeom>
              <a:avLst/>
              <a:gdLst/>
              <a:ahLst/>
              <a:cxnLst/>
              <a:rect r="r" b="b" t="t" l="l"/>
              <a:pathLst>
                <a:path h="364517" w="1906141">
                  <a:moveTo>
                    <a:pt x="55811" y="0"/>
                  </a:moveTo>
                  <a:lnTo>
                    <a:pt x="1850330" y="0"/>
                  </a:lnTo>
                  <a:cubicBezTo>
                    <a:pt x="1865132" y="0"/>
                    <a:pt x="1879328" y="5880"/>
                    <a:pt x="1889795" y="16347"/>
                  </a:cubicBezTo>
                  <a:cubicBezTo>
                    <a:pt x="1900261" y="26813"/>
                    <a:pt x="1906141" y="41009"/>
                    <a:pt x="1906141" y="55811"/>
                  </a:cubicBezTo>
                  <a:lnTo>
                    <a:pt x="1906141" y="308706"/>
                  </a:lnTo>
                  <a:cubicBezTo>
                    <a:pt x="1906141" y="339530"/>
                    <a:pt x="1881154" y="364517"/>
                    <a:pt x="1850330" y="364517"/>
                  </a:cubicBezTo>
                  <a:lnTo>
                    <a:pt x="55811" y="364517"/>
                  </a:lnTo>
                  <a:cubicBezTo>
                    <a:pt x="41009" y="364517"/>
                    <a:pt x="26813" y="358637"/>
                    <a:pt x="16347" y="348171"/>
                  </a:cubicBezTo>
                  <a:cubicBezTo>
                    <a:pt x="5880" y="337704"/>
                    <a:pt x="0" y="323508"/>
                    <a:pt x="0" y="308706"/>
                  </a:cubicBezTo>
                  <a:lnTo>
                    <a:pt x="0" y="55811"/>
                  </a:lnTo>
                  <a:cubicBezTo>
                    <a:pt x="0" y="41009"/>
                    <a:pt x="5880" y="26813"/>
                    <a:pt x="16347" y="16347"/>
                  </a:cubicBezTo>
                  <a:cubicBezTo>
                    <a:pt x="26813" y="5880"/>
                    <a:pt x="41009" y="0"/>
                    <a:pt x="55811" y="0"/>
                  </a:cubicBezTo>
                  <a:close/>
                </a:path>
              </a:pathLst>
            </a:custGeom>
            <a:solidFill>
              <a:srgbClr val="8F8E8E">
                <a:alpha val="37647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19050"/>
              <a:ext cx="1906141" cy="383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37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562090" y="5919774"/>
            <a:ext cx="2787926" cy="155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45"/>
              </a:lnSpc>
              <a:spcBef>
                <a:spcPct val="0"/>
              </a:spcBef>
            </a:pPr>
            <a:r>
              <a:rPr lang="en-US" sz="1038" spc="137">
                <a:solidFill>
                  <a:srgbClr val="8F8E8E"/>
                </a:solidFill>
                <a:latin typeface="DM Sans"/>
                <a:ea typeface="DM Sans"/>
                <a:cs typeface="DM Sans"/>
                <a:sym typeface="DM Sans"/>
              </a:rPr>
              <a:t>DATE OF BIRTH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540453" y="6154551"/>
            <a:ext cx="2774329" cy="530544"/>
            <a:chOff x="0" y="0"/>
            <a:chExt cx="1906141" cy="364517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906141" cy="364517"/>
            </a:xfrm>
            <a:custGeom>
              <a:avLst/>
              <a:gdLst/>
              <a:ahLst/>
              <a:cxnLst/>
              <a:rect r="r" b="b" t="t" l="l"/>
              <a:pathLst>
                <a:path h="364517" w="1906141">
                  <a:moveTo>
                    <a:pt x="55811" y="0"/>
                  </a:moveTo>
                  <a:lnTo>
                    <a:pt x="1850330" y="0"/>
                  </a:lnTo>
                  <a:cubicBezTo>
                    <a:pt x="1865132" y="0"/>
                    <a:pt x="1879328" y="5880"/>
                    <a:pt x="1889795" y="16347"/>
                  </a:cubicBezTo>
                  <a:cubicBezTo>
                    <a:pt x="1900261" y="26813"/>
                    <a:pt x="1906141" y="41009"/>
                    <a:pt x="1906141" y="55811"/>
                  </a:cubicBezTo>
                  <a:lnTo>
                    <a:pt x="1906141" y="308706"/>
                  </a:lnTo>
                  <a:cubicBezTo>
                    <a:pt x="1906141" y="339530"/>
                    <a:pt x="1881154" y="364517"/>
                    <a:pt x="1850330" y="364517"/>
                  </a:cubicBezTo>
                  <a:lnTo>
                    <a:pt x="55811" y="364517"/>
                  </a:lnTo>
                  <a:cubicBezTo>
                    <a:pt x="41009" y="364517"/>
                    <a:pt x="26813" y="358637"/>
                    <a:pt x="16347" y="348171"/>
                  </a:cubicBezTo>
                  <a:cubicBezTo>
                    <a:pt x="5880" y="337704"/>
                    <a:pt x="0" y="323508"/>
                    <a:pt x="0" y="308706"/>
                  </a:cubicBezTo>
                  <a:lnTo>
                    <a:pt x="0" y="55811"/>
                  </a:lnTo>
                  <a:cubicBezTo>
                    <a:pt x="0" y="41009"/>
                    <a:pt x="5880" y="26813"/>
                    <a:pt x="16347" y="16347"/>
                  </a:cubicBezTo>
                  <a:cubicBezTo>
                    <a:pt x="26813" y="5880"/>
                    <a:pt x="41009" y="0"/>
                    <a:pt x="55811" y="0"/>
                  </a:cubicBezTo>
                  <a:close/>
                </a:path>
              </a:pathLst>
            </a:custGeom>
            <a:solidFill>
              <a:srgbClr val="8F8E8E">
                <a:alpha val="37647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19050"/>
              <a:ext cx="1906141" cy="383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37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661996" y="1919911"/>
            <a:ext cx="2646890" cy="367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4"/>
              </a:lnSpc>
            </a:pPr>
            <a:r>
              <a:rPr lang="en-US" b="true" sz="2618" spc="-47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Registrate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17735" y="2370349"/>
            <a:ext cx="2133924" cy="159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2"/>
              </a:lnSpc>
            </a:pPr>
            <a:r>
              <a:rPr lang="en-US" sz="89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Ya estas registrado? inicia sesion </a:t>
            </a:r>
            <a:r>
              <a:rPr lang="en-US" sz="899">
                <a:solidFill>
                  <a:srgbClr val="31A1DC"/>
                </a:solidFill>
                <a:latin typeface="DM Sans"/>
                <a:ea typeface="DM Sans"/>
                <a:cs typeface="DM Sans"/>
                <a:sym typeface="DM Sans"/>
              </a:rPr>
              <a:t>Aqui</a:t>
            </a:r>
            <a:r>
              <a:rPr lang="en-US" sz="89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27074" y="3570313"/>
            <a:ext cx="2081027" cy="215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0"/>
              </a:lnSpc>
            </a:pPr>
            <a:r>
              <a:rPr lang="en-US" sz="1211">
                <a:solidFill>
                  <a:srgbClr val="4D4C4C"/>
                </a:solidFill>
                <a:latin typeface="Poppins"/>
                <a:ea typeface="Poppins"/>
                <a:cs typeface="Poppins"/>
                <a:sym typeface="Poppins"/>
              </a:rPr>
              <a:t>Will Smith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27074" y="4495595"/>
            <a:ext cx="2389296" cy="215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780"/>
              </a:lnSpc>
              <a:spcBef>
                <a:spcPct val="0"/>
              </a:spcBef>
            </a:pPr>
            <a:r>
              <a:rPr lang="en-US" sz="1211">
                <a:solidFill>
                  <a:srgbClr val="4D4C4C"/>
                </a:solidFill>
                <a:latin typeface="Poppins"/>
                <a:ea typeface="Poppins"/>
                <a:cs typeface="Poppins"/>
                <a:sym typeface="Poppins"/>
              </a:rPr>
              <a:t>william@gmail.com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64137" y="5394838"/>
            <a:ext cx="2006900" cy="215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0"/>
              </a:lnSpc>
            </a:pPr>
            <a:r>
              <a:rPr lang="en-US" sz="1211">
                <a:solidFill>
                  <a:srgbClr val="4D4C4C"/>
                </a:solidFill>
                <a:latin typeface="Poppins"/>
                <a:ea typeface="Poppins"/>
                <a:cs typeface="Poppins"/>
                <a:sym typeface="Poppins"/>
              </a:rPr>
              <a:t>******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27074" y="6300770"/>
            <a:ext cx="1916515" cy="206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780"/>
              </a:lnSpc>
              <a:spcBef>
                <a:spcPct val="0"/>
              </a:spcBef>
            </a:pPr>
            <a:r>
              <a:rPr lang="en-US" sz="1211" u="none">
                <a:solidFill>
                  <a:srgbClr val="4D4C4C"/>
                </a:solidFill>
                <a:latin typeface="DM Sans"/>
                <a:ea typeface="DM Sans"/>
                <a:cs typeface="DM Sans"/>
                <a:sym typeface="DM Sans"/>
              </a:rPr>
              <a:t>Select</a:t>
            </a:r>
          </a:p>
        </p:txBody>
      </p:sp>
      <p:sp>
        <p:nvSpPr>
          <p:cNvPr name="Freeform 42" id="42"/>
          <p:cNvSpPr/>
          <p:nvPr/>
        </p:nvSpPr>
        <p:spPr>
          <a:xfrm flipH="false" flipV="false" rot="1929762">
            <a:off x="31515" y="828869"/>
            <a:ext cx="530266" cy="616280"/>
          </a:xfrm>
          <a:custGeom>
            <a:avLst/>
            <a:gdLst/>
            <a:ahLst/>
            <a:cxnLst/>
            <a:rect r="r" b="b" t="t" l="l"/>
            <a:pathLst>
              <a:path h="616280" w="530266">
                <a:moveTo>
                  <a:pt x="0" y="0"/>
                </a:moveTo>
                <a:lnTo>
                  <a:pt x="530267" y="0"/>
                </a:lnTo>
                <a:lnTo>
                  <a:pt x="530267" y="616279"/>
                </a:lnTo>
                <a:lnTo>
                  <a:pt x="0" y="6162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5B9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929762">
            <a:off x="1705538" y="32803"/>
            <a:ext cx="897526" cy="1043113"/>
          </a:xfrm>
          <a:custGeom>
            <a:avLst/>
            <a:gdLst/>
            <a:ahLst/>
            <a:cxnLst/>
            <a:rect r="r" b="b" t="t" l="l"/>
            <a:pathLst>
              <a:path h="1043113" w="897526">
                <a:moveTo>
                  <a:pt x="0" y="0"/>
                </a:moveTo>
                <a:lnTo>
                  <a:pt x="897526" y="0"/>
                </a:lnTo>
                <a:lnTo>
                  <a:pt x="897526" y="1043113"/>
                </a:lnTo>
                <a:lnTo>
                  <a:pt x="0" y="1043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929762">
            <a:off x="941520" y="-121176"/>
            <a:ext cx="897526" cy="1043113"/>
          </a:xfrm>
          <a:custGeom>
            <a:avLst/>
            <a:gdLst/>
            <a:ahLst/>
            <a:cxnLst/>
            <a:rect r="r" b="b" t="t" l="l"/>
            <a:pathLst>
              <a:path h="1043113" w="897526">
                <a:moveTo>
                  <a:pt x="0" y="0"/>
                </a:moveTo>
                <a:lnTo>
                  <a:pt x="897527" y="0"/>
                </a:lnTo>
                <a:lnTo>
                  <a:pt x="897527" y="1043113"/>
                </a:lnTo>
                <a:lnTo>
                  <a:pt x="0" y="1043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929762">
            <a:off x="669267" y="285805"/>
            <a:ext cx="317419" cy="368908"/>
          </a:xfrm>
          <a:custGeom>
            <a:avLst/>
            <a:gdLst/>
            <a:ahLst/>
            <a:cxnLst/>
            <a:rect r="r" b="b" t="t" l="l"/>
            <a:pathLst>
              <a:path h="368908" w="317419">
                <a:moveTo>
                  <a:pt x="0" y="0"/>
                </a:moveTo>
                <a:lnTo>
                  <a:pt x="317420" y="0"/>
                </a:lnTo>
                <a:lnTo>
                  <a:pt x="317420" y="368907"/>
                </a:lnTo>
                <a:lnTo>
                  <a:pt x="0" y="3689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929762">
            <a:off x="708087" y="823413"/>
            <a:ext cx="381357" cy="443216"/>
          </a:xfrm>
          <a:custGeom>
            <a:avLst/>
            <a:gdLst/>
            <a:ahLst/>
            <a:cxnLst/>
            <a:rect r="r" b="b" t="t" l="l"/>
            <a:pathLst>
              <a:path h="443216" w="381357">
                <a:moveTo>
                  <a:pt x="0" y="0"/>
                </a:moveTo>
                <a:lnTo>
                  <a:pt x="381357" y="0"/>
                </a:lnTo>
                <a:lnTo>
                  <a:pt x="381357" y="443216"/>
                </a:lnTo>
                <a:lnTo>
                  <a:pt x="0" y="443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929762">
            <a:off x="1268112" y="728481"/>
            <a:ext cx="530266" cy="616280"/>
          </a:xfrm>
          <a:custGeom>
            <a:avLst/>
            <a:gdLst/>
            <a:ahLst/>
            <a:cxnLst/>
            <a:rect r="r" b="b" t="t" l="l"/>
            <a:pathLst>
              <a:path h="616280" w="530266">
                <a:moveTo>
                  <a:pt x="0" y="0"/>
                </a:moveTo>
                <a:lnTo>
                  <a:pt x="530266" y="0"/>
                </a:lnTo>
                <a:lnTo>
                  <a:pt x="530266" y="616279"/>
                </a:lnTo>
                <a:lnTo>
                  <a:pt x="0" y="6162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929762">
            <a:off x="3055537" y="1195470"/>
            <a:ext cx="897526" cy="1043113"/>
          </a:xfrm>
          <a:custGeom>
            <a:avLst/>
            <a:gdLst/>
            <a:ahLst/>
            <a:cxnLst/>
            <a:rect r="r" b="b" t="t" l="l"/>
            <a:pathLst>
              <a:path h="1043113" w="897526">
                <a:moveTo>
                  <a:pt x="0" y="0"/>
                </a:moveTo>
                <a:lnTo>
                  <a:pt x="897526" y="0"/>
                </a:lnTo>
                <a:lnTo>
                  <a:pt x="897526" y="1043113"/>
                </a:lnTo>
                <a:lnTo>
                  <a:pt x="0" y="1043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929762">
            <a:off x="3002814" y="-121176"/>
            <a:ext cx="897526" cy="1043113"/>
          </a:xfrm>
          <a:custGeom>
            <a:avLst/>
            <a:gdLst/>
            <a:ahLst/>
            <a:cxnLst/>
            <a:rect r="r" b="b" t="t" l="l"/>
            <a:pathLst>
              <a:path h="1043113" w="897526">
                <a:moveTo>
                  <a:pt x="0" y="0"/>
                </a:moveTo>
                <a:lnTo>
                  <a:pt x="897526" y="0"/>
                </a:lnTo>
                <a:lnTo>
                  <a:pt x="897526" y="1043113"/>
                </a:lnTo>
                <a:lnTo>
                  <a:pt x="0" y="1043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929762">
            <a:off x="2612749" y="378408"/>
            <a:ext cx="530266" cy="616280"/>
          </a:xfrm>
          <a:custGeom>
            <a:avLst/>
            <a:gdLst/>
            <a:ahLst/>
            <a:cxnLst/>
            <a:rect r="r" b="b" t="t" l="l"/>
            <a:pathLst>
              <a:path h="616280" w="530266">
                <a:moveTo>
                  <a:pt x="0" y="0"/>
                </a:moveTo>
                <a:lnTo>
                  <a:pt x="530266" y="0"/>
                </a:lnTo>
                <a:lnTo>
                  <a:pt x="530266" y="616280"/>
                </a:lnTo>
                <a:lnTo>
                  <a:pt x="0" y="616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929762">
            <a:off x="3402831" y="859178"/>
            <a:ext cx="381357" cy="443216"/>
          </a:xfrm>
          <a:custGeom>
            <a:avLst/>
            <a:gdLst/>
            <a:ahLst/>
            <a:cxnLst/>
            <a:rect r="r" b="b" t="t" l="l"/>
            <a:pathLst>
              <a:path h="443216" w="381357">
                <a:moveTo>
                  <a:pt x="0" y="0"/>
                </a:moveTo>
                <a:lnTo>
                  <a:pt x="381357" y="0"/>
                </a:lnTo>
                <a:lnTo>
                  <a:pt x="381357" y="443217"/>
                </a:lnTo>
                <a:lnTo>
                  <a:pt x="0" y="4432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929762">
            <a:off x="2191453" y="880664"/>
            <a:ext cx="458955" cy="533401"/>
          </a:xfrm>
          <a:custGeom>
            <a:avLst/>
            <a:gdLst/>
            <a:ahLst/>
            <a:cxnLst/>
            <a:rect r="r" b="b" t="t" l="l"/>
            <a:pathLst>
              <a:path h="533401" w="458955">
                <a:moveTo>
                  <a:pt x="0" y="0"/>
                </a:moveTo>
                <a:lnTo>
                  <a:pt x="458955" y="0"/>
                </a:lnTo>
                <a:lnTo>
                  <a:pt x="458955" y="533401"/>
                </a:lnTo>
                <a:lnTo>
                  <a:pt x="0" y="5334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929762">
            <a:off x="2885668" y="952555"/>
            <a:ext cx="317419" cy="368908"/>
          </a:xfrm>
          <a:custGeom>
            <a:avLst/>
            <a:gdLst/>
            <a:ahLst/>
            <a:cxnLst/>
            <a:rect r="r" b="b" t="t" l="l"/>
            <a:pathLst>
              <a:path h="368908" w="317419">
                <a:moveTo>
                  <a:pt x="0" y="0"/>
                </a:moveTo>
                <a:lnTo>
                  <a:pt x="317420" y="0"/>
                </a:lnTo>
                <a:lnTo>
                  <a:pt x="317420" y="368907"/>
                </a:lnTo>
                <a:lnTo>
                  <a:pt x="0" y="3689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-97663" y="1333462"/>
            <a:ext cx="4799491" cy="8905269"/>
            <a:chOff x="0" y="0"/>
            <a:chExt cx="3297557" cy="611848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297557" cy="6118489"/>
            </a:xfrm>
            <a:custGeom>
              <a:avLst/>
              <a:gdLst/>
              <a:ahLst/>
              <a:cxnLst/>
              <a:rect r="r" b="b" t="t" l="l"/>
              <a:pathLst>
                <a:path h="6118489" w="3297557">
                  <a:moveTo>
                    <a:pt x="161307" y="0"/>
                  </a:moveTo>
                  <a:lnTo>
                    <a:pt x="3136250" y="0"/>
                  </a:lnTo>
                  <a:cubicBezTo>
                    <a:pt x="3225337" y="0"/>
                    <a:pt x="3297557" y="72220"/>
                    <a:pt x="3297557" y="161307"/>
                  </a:cubicBezTo>
                  <a:lnTo>
                    <a:pt x="3297557" y="5957181"/>
                  </a:lnTo>
                  <a:cubicBezTo>
                    <a:pt x="3297557" y="5999963"/>
                    <a:pt x="3280562" y="6040992"/>
                    <a:pt x="3250311" y="6071243"/>
                  </a:cubicBezTo>
                  <a:cubicBezTo>
                    <a:pt x="3220060" y="6101494"/>
                    <a:pt x="3179031" y="6118489"/>
                    <a:pt x="3136250" y="6118489"/>
                  </a:cubicBezTo>
                  <a:lnTo>
                    <a:pt x="161307" y="6118489"/>
                  </a:lnTo>
                  <a:cubicBezTo>
                    <a:pt x="118526" y="6118489"/>
                    <a:pt x="77497" y="6101494"/>
                    <a:pt x="47246" y="6071243"/>
                  </a:cubicBezTo>
                  <a:cubicBezTo>
                    <a:pt x="16995" y="6040992"/>
                    <a:pt x="0" y="5999963"/>
                    <a:pt x="0" y="5957181"/>
                  </a:cubicBezTo>
                  <a:lnTo>
                    <a:pt x="0" y="161307"/>
                  </a:lnTo>
                  <a:cubicBezTo>
                    <a:pt x="0" y="118526"/>
                    <a:pt x="16995" y="77497"/>
                    <a:pt x="47246" y="47246"/>
                  </a:cubicBezTo>
                  <a:cubicBezTo>
                    <a:pt x="77497" y="16995"/>
                    <a:pt x="118526" y="0"/>
                    <a:pt x="16130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3297557" cy="6137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37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 rot="10799999">
            <a:off x="285718" y="619002"/>
            <a:ext cx="31885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7" id="17"/>
          <p:cNvGrpSpPr/>
          <p:nvPr/>
        </p:nvGrpSpPr>
        <p:grpSpPr>
          <a:xfrm rot="0">
            <a:off x="562090" y="6942908"/>
            <a:ext cx="2846703" cy="500801"/>
            <a:chOff x="0" y="0"/>
            <a:chExt cx="2088705" cy="36745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088705" cy="367452"/>
            </a:xfrm>
            <a:custGeom>
              <a:avLst/>
              <a:gdLst/>
              <a:ahLst/>
              <a:cxnLst/>
              <a:rect r="r" b="b" t="t" l="l"/>
              <a:pathLst>
                <a:path h="367452" w="2088705">
                  <a:moveTo>
                    <a:pt x="2025205" y="367452"/>
                  </a:moveTo>
                  <a:lnTo>
                    <a:pt x="63500" y="367452"/>
                  </a:lnTo>
                  <a:cubicBezTo>
                    <a:pt x="28448" y="367452"/>
                    <a:pt x="0" y="339004"/>
                    <a:pt x="0" y="303952"/>
                  </a:cubicBezTo>
                  <a:lnTo>
                    <a:pt x="0" y="63500"/>
                  </a:lnTo>
                  <a:cubicBezTo>
                    <a:pt x="0" y="28448"/>
                    <a:pt x="28448" y="0"/>
                    <a:pt x="63500" y="0"/>
                  </a:cubicBezTo>
                  <a:lnTo>
                    <a:pt x="2025205" y="0"/>
                  </a:lnTo>
                  <a:cubicBezTo>
                    <a:pt x="2060257" y="0"/>
                    <a:pt x="2088705" y="28448"/>
                    <a:pt x="2088705" y="63500"/>
                  </a:cubicBezTo>
                  <a:lnTo>
                    <a:pt x="2088705" y="303952"/>
                  </a:lnTo>
                  <a:cubicBezTo>
                    <a:pt x="2088705" y="339004"/>
                    <a:pt x="2060257" y="367452"/>
                    <a:pt x="2025205" y="367452"/>
                  </a:cubicBezTo>
                  <a:close/>
                </a:path>
              </a:pathLst>
            </a:custGeom>
            <a:solidFill>
              <a:srgbClr val="308ED2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562090" y="3433619"/>
            <a:ext cx="2774329" cy="530544"/>
            <a:chOff x="0" y="0"/>
            <a:chExt cx="1906141" cy="36451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906141" cy="364517"/>
            </a:xfrm>
            <a:custGeom>
              <a:avLst/>
              <a:gdLst/>
              <a:ahLst/>
              <a:cxnLst/>
              <a:rect r="r" b="b" t="t" l="l"/>
              <a:pathLst>
                <a:path h="364517" w="1906141">
                  <a:moveTo>
                    <a:pt x="55811" y="0"/>
                  </a:moveTo>
                  <a:lnTo>
                    <a:pt x="1850330" y="0"/>
                  </a:lnTo>
                  <a:cubicBezTo>
                    <a:pt x="1865132" y="0"/>
                    <a:pt x="1879328" y="5880"/>
                    <a:pt x="1889795" y="16347"/>
                  </a:cubicBezTo>
                  <a:cubicBezTo>
                    <a:pt x="1900261" y="26813"/>
                    <a:pt x="1906141" y="41009"/>
                    <a:pt x="1906141" y="55811"/>
                  </a:cubicBezTo>
                  <a:lnTo>
                    <a:pt x="1906141" y="308706"/>
                  </a:lnTo>
                  <a:cubicBezTo>
                    <a:pt x="1906141" y="339530"/>
                    <a:pt x="1881154" y="364517"/>
                    <a:pt x="1850330" y="364517"/>
                  </a:cubicBezTo>
                  <a:lnTo>
                    <a:pt x="55811" y="364517"/>
                  </a:lnTo>
                  <a:cubicBezTo>
                    <a:pt x="41009" y="364517"/>
                    <a:pt x="26813" y="358637"/>
                    <a:pt x="16347" y="348171"/>
                  </a:cubicBezTo>
                  <a:cubicBezTo>
                    <a:pt x="5880" y="337704"/>
                    <a:pt x="0" y="323508"/>
                    <a:pt x="0" y="308706"/>
                  </a:cubicBezTo>
                  <a:lnTo>
                    <a:pt x="0" y="55811"/>
                  </a:lnTo>
                  <a:cubicBezTo>
                    <a:pt x="0" y="41009"/>
                    <a:pt x="5880" y="26813"/>
                    <a:pt x="16347" y="16347"/>
                  </a:cubicBezTo>
                  <a:cubicBezTo>
                    <a:pt x="26813" y="5880"/>
                    <a:pt x="41009" y="0"/>
                    <a:pt x="55811" y="0"/>
                  </a:cubicBezTo>
                  <a:close/>
                </a:path>
              </a:pathLst>
            </a:custGeom>
            <a:solidFill>
              <a:srgbClr val="8F8E8E">
                <a:alpha val="37647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1906141" cy="383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37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540453" y="4358900"/>
            <a:ext cx="2774329" cy="530544"/>
            <a:chOff x="0" y="0"/>
            <a:chExt cx="1906141" cy="36451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906141" cy="364517"/>
            </a:xfrm>
            <a:custGeom>
              <a:avLst/>
              <a:gdLst/>
              <a:ahLst/>
              <a:cxnLst/>
              <a:rect r="r" b="b" t="t" l="l"/>
              <a:pathLst>
                <a:path h="364517" w="1906141">
                  <a:moveTo>
                    <a:pt x="55811" y="0"/>
                  </a:moveTo>
                  <a:lnTo>
                    <a:pt x="1850330" y="0"/>
                  </a:lnTo>
                  <a:cubicBezTo>
                    <a:pt x="1865132" y="0"/>
                    <a:pt x="1879328" y="5880"/>
                    <a:pt x="1889795" y="16347"/>
                  </a:cubicBezTo>
                  <a:cubicBezTo>
                    <a:pt x="1900261" y="26813"/>
                    <a:pt x="1906141" y="41009"/>
                    <a:pt x="1906141" y="55811"/>
                  </a:cubicBezTo>
                  <a:lnTo>
                    <a:pt x="1906141" y="308706"/>
                  </a:lnTo>
                  <a:cubicBezTo>
                    <a:pt x="1906141" y="339530"/>
                    <a:pt x="1881154" y="364517"/>
                    <a:pt x="1850330" y="364517"/>
                  </a:cubicBezTo>
                  <a:lnTo>
                    <a:pt x="55811" y="364517"/>
                  </a:lnTo>
                  <a:cubicBezTo>
                    <a:pt x="41009" y="364517"/>
                    <a:pt x="26813" y="358637"/>
                    <a:pt x="16347" y="348171"/>
                  </a:cubicBezTo>
                  <a:cubicBezTo>
                    <a:pt x="5880" y="337704"/>
                    <a:pt x="0" y="323508"/>
                    <a:pt x="0" y="308706"/>
                  </a:cubicBezTo>
                  <a:lnTo>
                    <a:pt x="0" y="55811"/>
                  </a:lnTo>
                  <a:cubicBezTo>
                    <a:pt x="0" y="41009"/>
                    <a:pt x="5880" y="26813"/>
                    <a:pt x="16347" y="16347"/>
                  </a:cubicBezTo>
                  <a:cubicBezTo>
                    <a:pt x="26813" y="5880"/>
                    <a:pt x="41009" y="0"/>
                    <a:pt x="55811" y="0"/>
                  </a:cubicBezTo>
                  <a:close/>
                </a:path>
              </a:pathLst>
            </a:custGeom>
            <a:solidFill>
              <a:srgbClr val="8F8E8E">
                <a:alpha val="37647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19050"/>
              <a:ext cx="1906141" cy="383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37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34557" y="5254892"/>
            <a:ext cx="2774329" cy="530544"/>
            <a:chOff x="0" y="0"/>
            <a:chExt cx="1906141" cy="36451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906141" cy="364517"/>
            </a:xfrm>
            <a:custGeom>
              <a:avLst/>
              <a:gdLst/>
              <a:ahLst/>
              <a:cxnLst/>
              <a:rect r="r" b="b" t="t" l="l"/>
              <a:pathLst>
                <a:path h="364517" w="1906141">
                  <a:moveTo>
                    <a:pt x="55811" y="0"/>
                  </a:moveTo>
                  <a:lnTo>
                    <a:pt x="1850330" y="0"/>
                  </a:lnTo>
                  <a:cubicBezTo>
                    <a:pt x="1865132" y="0"/>
                    <a:pt x="1879328" y="5880"/>
                    <a:pt x="1889795" y="16347"/>
                  </a:cubicBezTo>
                  <a:cubicBezTo>
                    <a:pt x="1900261" y="26813"/>
                    <a:pt x="1906141" y="41009"/>
                    <a:pt x="1906141" y="55811"/>
                  </a:cubicBezTo>
                  <a:lnTo>
                    <a:pt x="1906141" y="308706"/>
                  </a:lnTo>
                  <a:cubicBezTo>
                    <a:pt x="1906141" y="339530"/>
                    <a:pt x="1881154" y="364517"/>
                    <a:pt x="1850330" y="364517"/>
                  </a:cubicBezTo>
                  <a:lnTo>
                    <a:pt x="55811" y="364517"/>
                  </a:lnTo>
                  <a:cubicBezTo>
                    <a:pt x="41009" y="364517"/>
                    <a:pt x="26813" y="358637"/>
                    <a:pt x="16347" y="348171"/>
                  </a:cubicBezTo>
                  <a:cubicBezTo>
                    <a:pt x="5880" y="337704"/>
                    <a:pt x="0" y="323508"/>
                    <a:pt x="0" y="308706"/>
                  </a:cubicBezTo>
                  <a:lnTo>
                    <a:pt x="0" y="55811"/>
                  </a:lnTo>
                  <a:cubicBezTo>
                    <a:pt x="0" y="41009"/>
                    <a:pt x="5880" y="26813"/>
                    <a:pt x="16347" y="16347"/>
                  </a:cubicBezTo>
                  <a:cubicBezTo>
                    <a:pt x="26813" y="5880"/>
                    <a:pt x="41009" y="0"/>
                    <a:pt x="55811" y="0"/>
                  </a:cubicBezTo>
                  <a:close/>
                </a:path>
              </a:pathLst>
            </a:custGeom>
            <a:solidFill>
              <a:srgbClr val="8F8E8E">
                <a:alpha val="37647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19050"/>
              <a:ext cx="1906141" cy="383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37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540453" y="6154551"/>
            <a:ext cx="2774329" cy="530544"/>
            <a:chOff x="0" y="0"/>
            <a:chExt cx="1906141" cy="36451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06141" cy="364517"/>
            </a:xfrm>
            <a:custGeom>
              <a:avLst/>
              <a:gdLst/>
              <a:ahLst/>
              <a:cxnLst/>
              <a:rect r="r" b="b" t="t" l="l"/>
              <a:pathLst>
                <a:path h="364517" w="1906141">
                  <a:moveTo>
                    <a:pt x="55811" y="0"/>
                  </a:moveTo>
                  <a:lnTo>
                    <a:pt x="1850330" y="0"/>
                  </a:lnTo>
                  <a:cubicBezTo>
                    <a:pt x="1865132" y="0"/>
                    <a:pt x="1879328" y="5880"/>
                    <a:pt x="1889795" y="16347"/>
                  </a:cubicBezTo>
                  <a:cubicBezTo>
                    <a:pt x="1900261" y="26813"/>
                    <a:pt x="1906141" y="41009"/>
                    <a:pt x="1906141" y="55811"/>
                  </a:cubicBezTo>
                  <a:lnTo>
                    <a:pt x="1906141" y="308706"/>
                  </a:lnTo>
                  <a:cubicBezTo>
                    <a:pt x="1906141" y="339530"/>
                    <a:pt x="1881154" y="364517"/>
                    <a:pt x="1850330" y="364517"/>
                  </a:cubicBezTo>
                  <a:lnTo>
                    <a:pt x="55811" y="364517"/>
                  </a:lnTo>
                  <a:cubicBezTo>
                    <a:pt x="41009" y="364517"/>
                    <a:pt x="26813" y="358637"/>
                    <a:pt x="16347" y="348171"/>
                  </a:cubicBezTo>
                  <a:cubicBezTo>
                    <a:pt x="5880" y="337704"/>
                    <a:pt x="0" y="323508"/>
                    <a:pt x="0" y="308706"/>
                  </a:cubicBezTo>
                  <a:lnTo>
                    <a:pt x="0" y="55811"/>
                  </a:lnTo>
                  <a:cubicBezTo>
                    <a:pt x="0" y="41009"/>
                    <a:pt x="5880" y="26813"/>
                    <a:pt x="16347" y="16347"/>
                  </a:cubicBezTo>
                  <a:cubicBezTo>
                    <a:pt x="26813" y="5880"/>
                    <a:pt x="41009" y="0"/>
                    <a:pt x="55811" y="0"/>
                  </a:cubicBezTo>
                  <a:close/>
                </a:path>
              </a:pathLst>
            </a:custGeom>
            <a:solidFill>
              <a:srgbClr val="8F8E8E">
                <a:alpha val="37647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19050"/>
              <a:ext cx="1906141" cy="383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37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1929762">
            <a:off x="31515" y="828869"/>
            <a:ext cx="530266" cy="616280"/>
          </a:xfrm>
          <a:custGeom>
            <a:avLst/>
            <a:gdLst/>
            <a:ahLst/>
            <a:cxnLst/>
            <a:rect r="r" b="b" t="t" l="l"/>
            <a:pathLst>
              <a:path h="616280" w="530266">
                <a:moveTo>
                  <a:pt x="0" y="0"/>
                </a:moveTo>
                <a:lnTo>
                  <a:pt x="530267" y="0"/>
                </a:lnTo>
                <a:lnTo>
                  <a:pt x="530267" y="616279"/>
                </a:lnTo>
                <a:lnTo>
                  <a:pt x="0" y="6162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580595" y="7064732"/>
            <a:ext cx="2809692" cy="215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0"/>
              </a:lnSpc>
            </a:pPr>
            <a:r>
              <a:rPr lang="en-US" b="true" sz="121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Registrate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62090" y="3216040"/>
            <a:ext cx="2846703" cy="155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45"/>
              </a:lnSpc>
              <a:spcBef>
                <a:spcPct val="0"/>
              </a:spcBef>
            </a:pPr>
            <a:r>
              <a:rPr lang="en-US" sz="1038" spc="137" u="none">
                <a:solidFill>
                  <a:srgbClr val="8F8E8E"/>
                </a:solidFill>
                <a:latin typeface="DM Sans"/>
                <a:ea typeface="DM Sans"/>
                <a:cs typeface="DM Sans"/>
                <a:sym typeface="DM Sans"/>
              </a:rPr>
              <a:t>NAME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62090" y="4125496"/>
            <a:ext cx="2846703" cy="155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45"/>
              </a:lnSpc>
              <a:spcBef>
                <a:spcPct val="0"/>
              </a:spcBef>
            </a:pPr>
            <a:r>
              <a:rPr lang="en-US" sz="1038" spc="137">
                <a:solidFill>
                  <a:srgbClr val="8F8E8E"/>
                </a:solidFill>
                <a:latin typeface="DM Sans"/>
                <a:ea typeface="DM Sans"/>
                <a:cs typeface="DM Sans"/>
                <a:sym typeface="DM Sans"/>
              </a:rPr>
              <a:t>EMAIL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62090" y="5020115"/>
            <a:ext cx="2846703" cy="155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45"/>
              </a:lnSpc>
              <a:spcBef>
                <a:spcPct val="0"/>
              </a:spcBef>
            </a:pPr>
            <a:r>
              <a:rPr lang="en-US" sz="1038" spc="137">
                <a:solidFill>
                  <a:srgbClr val="8F8E8E"/>
                </a:solidFill>
                <a:latin typeface="DM Sans"/>
                <a:ea typeface="DM Sans"/>
                <a:cs typeface="DM Sans"/>
                <a:sym typeface="DM Sans"/>
              </a:rPr>
              <a:t>PASSWORD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62090" y="5919774"/>
            <a:ext cx="2787926" cy="155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45"/>
              </a:lnSpc>
              <a:spcBef>
                <a:spcPct val="0"/>
              </a:spcBef>
            </a:pPr>
            <a:r>
              <a:rPr lang="en-US" sz="1038" spc="137">
                <a:solidFill>
                  <a:srgbClr val="8F8E8E"/>
                </a:solidFill>
                <a:latin typeface="DM Sans"/>
                <a:ea typeface="DM Sans"/>
                <a:cs typeface="DM Sans"/>
                <a:sym typeface="DM Sans"/>
              </a:rPr>
              <a:t>DATE OF BIRTH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61996" y="1919911"/>
            <a:ext cx="2646890" cy="367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4"/>
              </a:lnSpc>
            </a:pPr>
            <a:r>
              <a:rPr lang="en-US" b="true" sz="2618" spc="-47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Registrate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17735" y="2370349"/>
            <a:ext cx="2133924" cy="159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2"/>
              </a:lnSpc>
            </a:pPr>
            <a:r>
              <a:rPr lang="en-US" sz="89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Ya estas registrado? inicia sesion </a:t>
            </a:r>
            <a:r>
              <a:rPr lang="en-US" sz="899">
                <a:solidFill>
                  <a:srgbClr val="31A1DC"/>
                </a:solidFill>
                <a:latin typeface="DM Sans"/>
                <a:ea typeface="DM Sans"/>
                <a:cs typeface="DM Sans"/>
                <a:sym typeface="DM Sans"/>
              </a:rPr>
              <a:t>Aqui</a:t>
            </a:r>
            <a:r>
              <a:rPr lang="en-US" sz="89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27074" y="3570313"/>
            <a:ext cx="2081027" cy="215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0"/>
              </a:lnSpc>
            </a:pPr>
            <a:r>
              <a:rPr lang="en-US" sz="1211">
                <a:solidFill>
                  <a:srgbClr val="4D4C4C"/>
                </a:solidFill>
                <a:latin typeface="Poppins"/>
                <a:ea typeface="Poppins"/>
                <a:cs typeface="Poppins"/>
                <a:sym typeface="Poppins"/>
              </a:rPr>
              <a:t>Will Smith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27074" y="4495595"/>
            <a:ext cx="2389296" cy="215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780"/>
              </a:lnSpc>
              <a:spcBef>
                <a:spcPct val="0"/>
              </a:spcBef>
            </a:pPr>
            <a:r>
              <a:rPr lang="en-US" sz="1211">
                <a:solidFill>
                  <a:srgbClr val="4D4C4C"/>
                </a:solidFill>
                <a:latin typeface="Poppins"/>
                <a:ea typeface="Poppins"/>
                <a:cs typeface="Poppins"/>
                <a:sym typeface="Poppins"/>
              </a:rPr>
              <a:t>william@gmail.com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64137" y="5394838"/>
            <a:ext cx="2006900" cy="215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0"/>
              </a:lnSpc>
            </a:pPr>
            <a:r>
              <a:rPr lang="en-US" sz="1211">
                <a:solidFill>
                  <a:srgbClr val="4D4C4C"/>
                </a:solidFill>
                <a:latin typeface="Poppins"/>
                <a:ea typeface="Poppins"/>
                <a:cs typeface="Poppins"/>
                <a:sym typeface="Poppins"/>
              </a:rPr>
              <a:t>******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27074" y="6300770"/>
            <a:ext cx="1916515" cy="206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780"/>
              </a:lnSpc>
              <a:spcBef>
                <a:spcPct val="0"/>
              </a:spcBef>
            </a:pPr>
            <a:r>
              <a:rPr lang="en-US" sz="1211" u="none">
                <a:solidFill>
                  <a:srgbClr val="4D4C4C"/>
                </a:solidFill>
                <a:latin typeface="DM Sans"/>
                <a:ea typeface="DM Sans"/>
                <a:cs typeface="DM Sans"/>
                <a:sym typeface="DM Sans"/>
              </a:rPr>
              <a:t>Select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-42578" y="36157"/>
            <a:ext cx="3985928" cy="8498243"/>
            <a:chOff x="0" y="0"/>
            <a:chExt cx="2738587" cy="5838836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2738587" cy="5838836"/>
            </a:xfrm>
            <a:custGeom>
              <a:avLst/>
              <a:gdLst/>
              <a:ahLst/>
              <a:cxnLst/>
              <a:rect r="r" b="b" t="t" l="l"/>
              <a:pathLst>
                <a:path h="5838836" w="2738587">
                  <a:moveTo>
                    <a:pt x="36904" y="0"/>
                  </a:moveTo>
                  <a:lnTo>
                    <a:pt x="2701683" y="0"/>
                  </a:lnTo>
                  <a:cubicBezTo>
                    <a:pt x="2711471" y="0"/>
                    <a:pt x="2720857" y="3888"/>
                    <a:pt x="2727778" y="10809"/>
                  </a:cubicBezTo>
                  <a:cubicBezTo>
                    <a:pt x="2734699" y="17730"/>
                    <a:pt x="2738587" y="27116"/>
                    <a:pt x="2738587" y="36904"/>
                  </a:cubicBezTo>
                  <a:lnTo>
                    <a:pt x="2738587" y="5801932"/>
                  </a:lnTo>
                  <a:cubicBezTo>
                    <a:pt x="2738587" y="5811719"/>
                    <a:pt x="2734699" y="5821106"/>
                    <a:pt x="2727778" y="5828027"/>
                  </a:cubicBezTo>
                  <a:cubicBezTo>
                    <a:pt x="2720857" y="5834948"/>
                    <a:pt x="2711471" y="5838836"/>
                    <a:pt x="2701683" y="5838836"/>
                  </a:cubicBezTo>
                  <a:lnTo>
                    <a:pt x="36904" y="5838836"/>
                  </a:lnTo>
                  <a:cubicBezTo>
                    <a:pt x="27116" y="5838836"/>
                    <a:pt x="17730" y="5834948"/>
                    <a:pt x="10809" y="5828027"/>
                  </a:cubicBezTo>
                  <a:cubicBezTo>
                    <a:pt x="3888" y="5821106"/>
                    <a:pt x="0" y="5811719"/>
                    <a:pt x="0" y="5801932"/>
                  </a:cubicBezTo>
                  <a:lnTo>
                    <a:pt x="0" y="36904"/>
                  </a:lnTo>
                  <a:cubicBezTo>
                    <a:pt x="0" y="27116"/>
                    <a:pt x="3888" y="17730"/>
                    <a:pt x="10809" y="10809"/>
                  </a:cubicBezTo>
                  <a:cubicBezTo>
                    <a:pt x="17730" y="3888"/>
                    <a:pt x="27116" y="0"/>
                    <a:pt x="36904" y="0"/>
                  </a:cubicBezTo>
                  <a:close/>
                </a:path>
              </a:pathLst>
            </a:custGeom>
            <a:solidFill>
              <a:srgbClr val="31A1DC">
                <a:alpha val="66667"/>
              </a:srgbClr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19050"/>
              <a:ext cx="2738587" cy="58578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37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215609" y="2657523"/>
            <a:ext cx="3562032" cy="3402753"/>
            <a:chOff x="0" y="0"/>
            <a:chExt cx="2447343" cy="2337909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2447343" cy="2337909"/>
            </a:xfrm>
            <a:custGeom>
              <a:avLst/>
              <a:gdLst/>
              <a:ahLst/>
              <a:cxnLst/>
              <a:rect r="r" b="b" t="t" l="l"/>
              <a:pathLst>
                <a:path h="2337909" w="2447343">
                  <a:moveTo>
                    <a:pt x="119540" y="0"/>
                  </a:moveTo>
                  <a:lnTo>
                    <a:pt x="2327803" y="0"/>
                  </a:lnTo>
                  <a:cubicBezTo>
                    <a:pt x="2393823" y="0"/>
                    <a:pt x="2447343" y="53520"/>
                    <a:pt x="2447343" y="119540"/>
                  </a:cubicBezTo>
                  <a:lnTo>
                    <a:pt x="2447343" y="2218369"/>
                  </a:lnTo>
                  <a:cubicBezTo>
                    <a:pt x="2447343" y="2284389"/>
                    <a:pt x="2393823" y="2337909"/>
                    <a:pt x="2327803" y="2337909"/>
                  </a:cubicBezTo>
                  <a:lnTo>
                    <a:pt x="119540" y="2337909"/>
                  </a:lnTo>
                  <a:cubicBezTo>
                    <a:pt x="53520" y="2337909"/>
                    <a:pt x="0" y="2284389"/>
                    <a:pt x="0" y="2218369"/>
                  </a:cubicBezTo>
                  <a:lnTo>
                    <a:pt x="0" y="119540"/>
                  </a:lnTo>
                  <a:cubicBezTo>
                    <a:pt x="0" y="53520"/>
                    <a:pt x="53520" y="0"/>
                    <a:pt x="11954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19050"/>
              <a:ext cx="2447343" cy="2356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37"/>
                </a:lnSpc>
              </a:pPr>
            </a:p>
          </p:txBody>
        </p:sp>
      </p:grpSp>
      <p:sp>
        <p:nvSpPr>
          <p:cNvPr name="Freeform 49" id="49"/>
          <p:cNvSpPr/>
          <p:nvPr/>
        </p:nvSpPr>
        <p:spPr>
          <a:xfrm flipH="false" flipV="false" rot="0">
            <a:off x="1329476" y="2987188"/>
            <a:ext cx="1427688" cy="1390211"/>
          </a:xfrm>
          <a:custGeom>
            <a:avLst/>
            <a:gdLst/>
            <a:ahLst/>
            <a:cxnLst/>
            <a:rect r="r" b="b" t="t" l="l"/>
            <a:pathLst>
              <a:path h="1390211" w="1427688">
                <a:moveTo>
                  <a:pt x="0" y="0"/>
                </a:moveTo>
                <a:lnTo>
                  <a:pt x="1427688" y="0"/>
                </a:lnTo>
                <a:lnTo>
                  <a:pt x="1427688" y="1390211"/>
                </a:lnTo>
                <a:lnTo>
                  <a:pt x="0" y="13902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691035" y="4434549"/>
            <a:ext cx="2787324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Cuenta creada Satisfactoriamente</a:t>
            </a:r>
          </a:p>
        </p:txBody>
      </p:sp>
      <p:grpSp>
        <p:nvGrpSpPr>
          <p:cNvPr name="Group 51" id="51"/>
          <p:cNvGrpSpPr/>
          <p:nvPr/>
        </p:nvGrpSpPr>
        <p:grpSpPr>
          <a:xfrm rot="0">
            <a:off x="714489" y="5309113"/>
            <a:ext cx="2551870" cy="446471"/>
            <a:chOff x="0" y="0"/>
            <a:chExt cx="2088705" cy="365436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2088705" cy="365436"/>
            </a:xfrm>
            <a:custGeom>
              <a:avLst/>
              <a:gdLst/>
              <a:ahLst/>
              <a:cxnLst/>
              <a:rect r="r" b="b" t="t" l="l"/>
              <a:pathLst>
                <a:path h="365436" w="2088705">
                  <a:moveTo>
                    <a:pt x="2025205" y="365436"/>
                  </a:moveTo>
                  <a:lnTo>
                    <a:pt x="63500" y="365436"/>
                  </a:lnTo>
                  <a:cubicBezTo>
                    <a:pt x="28448" y="365436"/>
                    <a:pt x="0" y="336988"/>
                    <a:pt x="0" y="301936"/>
                  </a:cubicBezTo>
                  <a:lnTo>
                    <a:pt x="0" y="63500"/>
                  </a:lnTo>
                  <a:cubicBezTo>
                    <a:pt x="0" y="28448"/>
                    <a:pt x="28448" y="0"/>
                    <a:pt x="63500" y="0"/>
                  </a:cubicBezTo>
                  <a:lnTo>
                    <a:pt x="2025205" y="0"/>
                  </a:lnTo>
                  <a:cubicBezTo>
                    <a:pt x="2060257" y="0"/>
                    <a:pt x="2088705" y="28448"/>
                    <a:pt x="2088705" y="63500"/>
                  </a:cubicBezTo>
                  <a:lnTo>
                    <a:pt x="2088705" y="301936"/>
                  </a:lnTo>
                  <a:cubicBezTo>
                    <a:pt x="2088705" y="336988"/>
                    <a:pt x="2060257" y="365436"/>
                    <a:pt x="2025205" y="365436"/>
                  </a:cubicBezTo>
                  <a:close/>
                </a:path>
              </a:pathLst>
            </a:custGeom>
            <a:solidFill>
              <a:srgbClr val="31A1DC"/>
            </a:solidFill>
          </p:spPr>
        </p:sp>
      </p:grpSp>
      <p:sp>
        <p:nvSpPr>
          <p:cNvPr name="TextBox 53" id="53"/>
          <p:cNvSpPr txBox="true"/>
          <p:nvPr/>
        </p:nvSpPr>
        <p:spPr>
          <a:xfrm rot="0">
            <a:off x="747667" y="5412850"/>
            <a:ext cx="2518692" cy="200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6"/>
              </a:lnSpc>
            </a:pPr>
            <a:r>
              <a:rPr lang="en-US" b="true" sz="1085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Inicia Sesion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B6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50304" y="3172724"/>
            <a:ext cx="4799491" cy="7599986"/>
            <a:chOff x="0" y="0"/>
            <a:chExt cx="3297557" cy="52216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97557" cy="5221676"/>
            </a:xfrm>
            <a:custGeom>
              <a:avLst/>
              <a:gdLst/>
              <a:ahLst/>
              <a:cxnLst/>
              <a:rect r="r" b="b" t="t" l="l"/>
              <a:pathLst>
                <a:path h="5221676" w="3297557">
                  <a:moveTo>
                    <a:pt x="161307" y="0"/>
                  </a:moveTo>
                  <a:lnTo>
                    <a:pt x="3136250" y="0"/>
                  </a:lnTo>
                  <a:cubicBezTo>
                    <a:pt x="3225337" y="0"/>
                    <a:pt x="3297557" y="72220"/>
                    <a:pt x="3297557" y="161307"/>
                  </a:cubicBezTo>
                  <a:lnTo>
                    <a:pt x="3297557" y="5060369"/>
                  </a:lnTo>
                  <a:cubicBezTo>
                    <a:pt x="3297557" y="5103150"/>
                    <a:pt x="3280562" y="5144179"/>
                    <a:pt x="3250311" y="5174430"/>
                  </a:cubicBezTo>
                  <a:cubicBezTo>
                    <a:pt x="3220060" y="5204681"/>
                    <a:pt x="3179031" y="5221676"/>
                    <a:pt x="3136250" y="5221676"/>
                  </a:cubicBezTo>
                  <a:lnTo>
                    <a:pt x="161307" y="5221676"/>
                  </a:lnTo>
                  <a:cubicBezTo>
                    <a:pt x="118526" y="5221676"/>
                    <a:pt x="77497" y="5204681"/>
                    <a:pt x="47246" y="5174430"/>
                  </a:cubicBezTo>
                  <a:cubicBezTo>
                    <a:pt x="16995" y="5144179"/>
                    <a:pt x="0" y="5103150"/>
                    <a:pt x="0" y="5060369"/>
                  </a:cubicBezTo>
                  <a:lnTo>
                    <a:pt x="0" y="161307"/>
                  </a:lnTo>
                  <a:cubicBezTo>
                    <a:pt x="0" y="118526"/>
                    <a:pt x="16995" y="77497"/>
                    <a:pt x="47246" y="47246"/>
                  </a:cubicBezTo>
                  <a:cubicBezTo>
                    <a:pt x="77497" y="16995"/>
                    <a:pt x="118526" y="0"/>
                    <a:pt x="16130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297557" cy="52502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3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1929762">
            <a:off x="1750253" y="1780261"/>
            <a:ext cx="897526" cy="1043113"/>
          </a:xfrm>
          <a:custGeom>
            <a:avLst/>
            <a:gdLst/>
            <a:ahLst/>
            <a:cxnLst/>
            <a:rect r="r" b="b" t="t" l="l"/>
            <a:pathLst>
              <a:path h="1043113" w="897526">
                <a:moveTo>
                  <a:pt x="0" y="0"/>
                </a:moveTo>
                <a:lnTo>
                  <a:pt x="897526" y="0"/>
                </a:lnTo>
                <a:lnTo>
                  <a:pt x="897526" y="1043113"/>
                </a:lnTo>
                <a:lnTo>
                  <a:pt x="0" y="1043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929762">
            <a:off x="1522912" y="628974"/>
            <a:ext cx="897526" cy="1043113"/>
          </a:xfrm>
          <a:custGeom>
            <a:avLst/>
            <a:gdLst/>
            <a:ahLst/>
            <a:cxnLst/>
            <a:rect r="r" b="b" t="t" l="l"/>
            <a:pathLst>
              <a:path h="1043113" w="897526">
                <a:moveTo>
                  <a:pt x="0" y="0"/>
                </a:moveTo>
                <a:lnTo>
                  <a:pt x="897526" y="0"/>
                </a:lnTo>
                <a:lnTo>
                  <a:pt x="897526" y="1043113"/>
                </a:lnTo>
                <a:lnTo>
                  <a:pt x="0" y="1043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929762">
            <a:off x="1456881" y="999211"/>
            <a:ext cx="897526" cy="1043113"/>
          </a:xfrm>
          <a:custGeom>
            <a:avLst/>
            <a:gdLst/>
            <a:ahLst/>
            <a:cxnLst/>
            <a:rect r="r" b="b" t="t" l="l"/>
            <a:pathLst>
              <a:path h="1043113" w="897526">
                <a:moveTo>
                  <a:pt x="0" y="0"/>
                </a:moveTo>
                <a:lnTo>
                  <a:pt x="897526" y="0"/>
                </a:lnTo>
                <a:lnTo>
                  <a:pt x="897526" y="1043113"/>
                </a:lnTo>
                <a:lnTo>
                  <a:pt x="0" y="1043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929762">
            <a:off x="986235" y="1626281"/>
            <a:ext cx="897526" cy="1043113"/>
          </a:xfrm>
          <a:custGeom>
            <a:avLst/>
            <a:gdLst/>
            <a:ahLst/>
            <a:cxnLst/>
            <a:rect r="r" b="b" t="t" l="l"/>
            <a:pathLst>
              <a:path h="1043113" w="897526">
                <a:moveTo>
                  <a:pt x="0" y="0"/>
                </a:moveTo>
                <a:lnTo>
                  <a:pt x="897527" y="0"/>
                </a:lnTo>
                <a:lnTo>
                  <a:pt x="897527" y="1043113"/>
                </a:lnTo>
                <a:lnTo>
                  <a:pt x="0" y="1043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929762">
            <a:off x="713982" y="2033262"/>
            <a:ext cx="317419" cy="368908"/>
          </a:xfrm>
          <a:custGeom>
            <a:avLst/>
            <a:gdLst/>
            <a:ahLst/>
            <a:cxnLst/>
            <a:rect r="r" b="b" t="t" l="l"/>
            <a:pathLst>
              <a:path h="368908" w="317419">
                <a:moveTo>
                  <a:pt x="0" y="0"/>
                </a:moveTo>
                <a:lnTo>
                  <a:pt x="317420" y="0"/>
                </a:lnTo>
                <a:lnTo>
                  <a:pt x="317420" y="368908"/>
                </a:lnTo>
                <a:lnTo>
                  <a:pt x="0" y="368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380173" y="1169212"/>
            <a:ext cx="1183005" cy="118300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4341" y="0"/>
                  </a:moveTo>
                  <a:lnTo>
                    <a:pt x="688459" y="0"/>
                  </a:lnTo>
                  <a:cubicBezTo>
                    <a:pt x="757130" y="0"/>
                    <a:pt x="812800" y="55670"/>
                    <a:pt x="812800" y="124341"/>
                  </a:cubicBezTo>
                  <a:lnTo>
                    <a:pt x="812800" y="688459"/>
                  </a:lnTo>
                  <a:cubicBezTo>
                    <a:pt x="812800" y="757130"/>
                    <a:pt x="757130" y="812800"/>
                    <a:pt x="688459" y="812800"/>
                  </a:cubicBezTo>
                  <a:lnTo>
                    <a:pt x="124341" y="812800"/>
                  </a:lnTo>
                  <a:cubicBezTo>
                    <a:pt x="55670" y="812800"/>
                    <a:pt x="0" y="757130"/>
                    <a:pt x="0" y="688459"/>
                  </a:cubicBezTo>
                  <a:lnTo>
                    <a:pt x="0" y="124341"/>
                  </a:lnTo>
                  <a:cubicBezTo>
                    <a:pt x="0" y="55670"/>
                    <a:pt x="55670" y="0"/>
                    <a:pt x="12434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37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84510" y="4994444"/>
            <a:ext cx="2774329" cy="530544"/>
            <a:chOff x="0" y="0"/>
            <a:chExt cx="1906141" cy="36451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06141" cy="364517"/>
            </a:xfrm>
            <a:custGeom>
              <a:avLst/>
              <a:gdLst/>
              <a:ahLst/>
              <a:cxnLst/>
              <a:rect r="r" b="b" t="t" l="l"/>
              <a:pathLst>
                <a:path h="364517" w="1906141">
                  <a:moveTo>
                    <a:pt x="55811" y="0"/>
                  </a:moveTo>
                  <a:lnTo>
                    <a:pt x="1850330" y="0"/>
                  </a:lnTo>
                  <a:cubicBezTo>
                    <a:pt x="1865132" y="0"/>
                    <a:pt x="1879328" y="5880"/>
                    <a:pt x="1889795" y="16347"/>
                  </a:cubicBezTo>
                  <a:cubicBezTo>
                    <a:pt x="1900261" y="26813"/>
                    <a:pt x="1906141" y="41009"/>
                    <a:pt x="1906141" y="55811"/>
                  </a:cubicBezTo>
                  <a:lnTo>
                    <a:pt x="1906141" y="308706"/>
                  </a:lnTo>
                  <a:cubicBezTo>
                    <a:pt x="1906141" y="339530"/>
                    <a:pt x="1881154" y="364517"/>
                    <a:pt x="1850330" y="364517"/>
                  </a:cubicBezTo>
                  <a:lnTo>
                    <a:pt x="55811" y="364517"/>
                  </a:lnTo>
                  <a:cubicBezTo>
                    <a:pt x="41009" y="364517"/>
                    <a:pt x="26813" y="358637"/>
                    <a:pt x="16347" y="348171"/>
                  </a:cubicBezTo>
                  <a:cubicBezTo>
                    <a:pt x="5880" y="337704"/>
                    <a:pt x="0" y="323508"/>
                    <a:pt x="0" y="308706"/>
                  </a:cubicBezTo>
                  <a:lnTo>
                    <a:pt x="0" y="55811"/>
                  </a:lnTo>
                  <a:cubicBezTo>
                    <a:pt x="0" y="41009"/>
                    <a:pt x="5880" y="26813"/>
                    <a:pt x="16347" y="16347"/>
                  </a:cubicBezTo>
                  <a:cubicBezTo>
                    <a:pt x="26813" y="5880"/>
                    <a:pt x="41009" y="0"/>
                    <a:pt x="55811" y="0"/>
                  </a:cubicBezTo>
                  <a:close/>
                </a:path>
              </a:pathLst>
            </a:custGeom>
            <a:solidFill>
              <a:srgbClr val="8F8E8E">
                <a:alpha val="37647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1906141" cy="393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37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84510" y="5809708"/>
            <a:ext cx="2774329" cy="530544"/>
            <a:chOff x="0" y="0"/>
            <a:chExt cx="1906141" cy="36451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06141" cy="364517"/>
            </a:xfrm>
            <a:custGeom>
              <a:avLst/>
              <a:gdLst/>
              <a:ahLst/>
              <a:cxnLst/>
              <a:rect r="r" b="b" t="t" l="l"/>
              <a:pathLst>
                <a:path h="364517" w="1906141">
                  <a:moveTo>
                    <a:pt x="55811" y="0"/>
                  </a:moveTo>
                  <a:lnTo>
                    <a:pt x="1850330" y="0"/>
                  </a:lnTo>
                  <a:cubicBezTo>
                    <a:pt x="1865132" y="0"/>
                    <a:pt x="1879328" y="5880"/>
                    <a:pt x="1889795" y="16347"/>
                  </a:cubicBezTo>
                  <a:cubicBezTo>
                    <a:pt x="1900261" y="26813"/>
                    <a:pt x="1906141" y="41009"/>
                    <a:pt x="1906141" y="55811"/>
                  </a:cubicBezTo>
                  <a:lnTo>
                    <a:pt x="1906141" y="308706"/>
                  </a:lnTo>
                  <a:cubicBezTo>
                    <a:pt x="1906141" y="339530"/>
                    <a:pt x="1881154" y="364517"/>
                    <a:pt x="1850330" y="364517"/>
                  </a:cubicBezTo>
                  <a:lnTo>
                    <a:pt x="55811" y="364517"/>
                  </a:lnTo>
                  <a:cubicBezTo>
                    <a:pt x="41009" y="364517"/>
                    <a:pt x="26813" y="358637"/>
                    <a:pt x="16347" y="348171"/>
                  </a:cubicBezTo>
                  <a:cubicBezTo>
                    <a:pt x="5880" y="337704"/>
                    <a:pt x="0" y="323508"/>
                    <a:pt x="0" y="308706"/>
                  </a:cubicBezTo>
                  <a:lnTo>
                    <a:pt x="0" y="55811"/>
                  </a:lnTo>
                  <a:cubicBezTo>
                    <a:pt x="0" y="41009"/>
                    <a:pt x="5880" y="26813"/>
                    <a:pt x="16347" y="16347"/>
                  </a:cubicBezTo>
                  <a:cubicBezTo>
                    <a:pt x="26813" y="5880"/>
                    <a:pt x="41009" y="0"/>
                    <a:pt x="55811" y="0"/>
                  </a:cubicBezTo>
                  <a:close/>
                </a:path>
              </a:pathLst>
            </a:custGeom>
            <a:solidFill>
              <a:srgbClr val="8F8E8E">
                <a:alpha val="37647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1906141" cy="393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37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17437" y="6529649"/>
            <a:ext cx="2551870" cy="446471"/>
            <a:chOff x="0" y="0"/>
            <a:chExt cx="2088705" cy="36543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088705" cy="365436"/>
            </a:xfrm>
            <a:custGeom>
              <a:avLst/>
              <a:gdLst/>
              <a:ahLst/>
              <a:cxnLst/>
              <a:rect r="r" b="b" t="t" l="l"/>
              <a:pathLst>
                <a:path h="365436" w="2088705">
                  <a:moveTo>
                    <a:pt x="2025205" y="365436"/>
                  </a:moveTo>
                  <a:lnTo>
                    <a:pt x="63500" y="365436"/>
                  </a:lnTo>
                  <a:cubicBezTo>
                    <a:pt x="28448" y="365436"/>
                    <a:pt x="0" y="336988"/>
                    <a:pt x="0" y="301936"/>
                  </a:cubicBezTo>
                  <a:lnTo>
                    <a:pt x="0" y="63500"/>
                  </a:lnTo>
                  <a:cubicBezTo>
                    <a:pt x="0" y="28448"/>
                    <a:pt x="28448" y="0"/>
                    <a:pt x="63500" y="0"/>
                  </a:cubicBezTo>
                  <a:lnTo>
                    <a:pt x="2025205" y="0"/>
                  </a:lnTo>
                  <a:cubicBezTo>
                    <a:pt x="2060257" y="0"/>
                    <a:pt x="2088705" y="28448"/>
                    <a:pt x="2088705" y="63500"/>
                  </a:cubicBezTo>
                  <a:lnTo>
                    <a:pt x="2088705" y="301936"/>
                  </a:lnTo>
                  <a:cubicBezTo>
                    <a:pt x="2088705" y="336988"/>
                    <a:pt x="2060257" y="365436"/>
                    <a:pt x="2025205" y="365436"/>
                  </a:cubicBezTo>
                  <a:close/>
                </a:path>
              </a:pathLst>
            </a:custGeom>
            <a:solidFill>
              <a:srgbClr val="31A1DC"/>
            </a:solid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1456995" y="1305634"/>
            <a:ext cx="1029360" cy="842204"/>
          </a:xfrm>
          <a:custGeom>
            <a:avLst/>
            <a:gdLst/>
            <a:ahLst/>
            <a:cxnLst/>
            <a:rect r="r" b="b" t="t" l="l"/>
            <a:pathLst>
              <a:path h="842204" w="1029360">
                <a:moveTo>
                  <a:pt x="0" y="0"/>
                </a:moveTo>
                <a:lnTo>
                  <a:pt x="1029360" y="0"/>
                </a:lnTo>
                <a:lnTo>
                  <a:pt x="1029360" y="842204"/>
                </a:lnTo>
                <a:lnTo>
                  <a:pt x="0" y="8422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735361" y="3947080"/>
            <a:ext cx="2472629" cy="424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4"/>
              </a:lnSpc>
            </a:pPr>
            <a:r>
              <a:rPr lang="en-US" b="true" sz="2974" spc="-5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Inicia Sesion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77465" y="4459674"/>
            <a:ext cx="2430525" cy="202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047">
                <a:solidFill>
                  <a:srgbClr val="8F8E8E"/>
                </a:solidFill>
                <a:latin typeface="Poppins"/>
                <a:ea typeface="Poppins"/>
                <a:cs typeface="Poppins"/>
                <a:sym typeface="Poppins"/>
              </a:rPr>
              <a:t>Inicia Sesión para continuar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17437" y="4804333"/>
            <a:ext cx="1164005" cy="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16"/>
              </a:lnSpc>
              <a:spcBef>
                <a:spcPct val="0"/>
              </a:spcBef>
            </a:pPr>
            <a:r>
              <a:rPr lang="en-US" sz="930" spc="122" u="none">
                <a:solidFill>
                  <a:srgbClr val="8F8E8E"/>
                </a:solidFill>
                <a:latin typeface="Poppins"/>
                <a:ea typeface="Poppins"/>
                <a:cs typeface="Poppins"/>
                <a:sym typeface="Poppins"/>
              </a:rPr>
              <a:t>NAME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17437" y="5619596"/>
            <a:ext cx="2535281" cy="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16"/>
              </a:lnSpc>
              <a:spcBef>
                <a:spcPct val="0"/>
              </a:spcBef>
            </a:pPr>
            <a:r>
              <a:rPr lang="en-US" sz="930" spc="122">
                <a:solidFill>
                  <a:srgbClr val="8F8E8E"/>
                </a:solidFill>
                <a:latin typeface="Poppins"/>
                <a:ea typeface="Poppins"/>
                <a:cs typeface="Poppins"/>
                <a:sym typeface="Poppins"/>
              </a:rPr>
              <a:t>PASSWORD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34026" y="6634909"/>
            <a:ext cx="2518692" cy="200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6"/>
              </a:lnSpc>
            </a:pPr>
            <a:r>
              <a:rPr lang="en-US" b="true" sz="1085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Inicia Sesion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41392" y="7376170"/>
            <a:ext cx="1703959" cy="17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5"/>
              </a:lnSpc>
            </a:pPr>
            <a:r>
              <a:rPr lang="en-US" sz="1003">
                <a:solidFill>
                  <a:srgbClr val="8F8E8E"/>
                </a:solidFill>
                <a:latin typeface="DM Sans"/>
                <a:ea typeface="DM Sans"/>
                <a:cs typeface="DM Sans"/>
                <a:sym typeface="DM Sans"/>
              </a:rPr>
              <a:t>Olvidaste Contraseña?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53342" y="7611895"/>
            <a:ext cx="1030423" cy="165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9"/>
              </a:lnSpc>
            </a:pPr>
            <a:r>
              <a:rPr lang="en-US" sz="979">
                <a:solidFill>
                  <a:srgbClr val="8F8E8E"/>
                </a:solidFill>
                <a:latin typeface="DM Sans"/>
                <a:ea typeface="DM Sans"/>
                <a:cs typeface="DM Sans"/>
                <a:sym typeface="DM Sans"/>
              </a:rPr>
              <a:t>Signup !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14812" y="5119672"/>
            <a:ext cx="2081027" cy="215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0"/>
              </a:lnSpc>
            </a:pPr>
            <a:r>
              <a:rPr lang="en-US" sz="1211">
                <a:solidFill>
                  <a:srgbClr val="4D4C4C"/>
                </a:solidFill>
                <a:latin typeface="Poppins"/>
                <a:ea typeface="Poppins"/>
                <a:cs typeface="Poppins"/>
                <a:sym typeface="Poppins"/>
              </a:rPr>
              <a:t>willIam@gmail.com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14812" y="6009733"/>
            <a:ext cx="2006900" cy="215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0"/>
              </a:lnSpc>
            </a:pPr>
            <a:r>
              <a:rPr lang="en-US" sz="1211">
                <a:solidFill>
                  <a:srgbClr val="4D4C4C"/>
                </a:solidFill>
                <a:latin typeface="Poppins"/>
                <a:ea typeface="Poppins"/>
                <a:cs typeface="Poppins"/>
                <a:sym typeface="Poppins"/>
              </a:rPr>
              <a:t>******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1929762">
            <a:off x="-64905" y="2194954"/>
            <a:ext cx="897526" cy="1043113"/>
          </a:xfrm>
          <a:custGeom>
            <a:avLst/>
            <a:gdLst/>
            <a:ahLst/>
            <a:cxnLst/>
            <a:rect r="r" b="b" t="t" l="l"/>
            <a:pathLst>
              <a:path h="1043113" w="897526">
                <a:moveTo>
                  <a:pt x="0" y="0"/>
                </a:moveTo>
                <a:lnTo>
                  <a:pt x="897526" y="0"/>
                </a:lnTo>
                <a:lnTo>
                  <a:pt x="897526" y="1043113"/>
                </a:lnTo>
                <a:lnTo>
                  <a:pt x="0" y="1043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1822913">
            <a:off x="-118286" y="1339168"/>
            <a:ext cx="614013" cy="713611"/>
          </a:xfrm>
          <a:custGeom>
            <a:avLst/>
            <a:gdLst/>
            <a:ahLst/>
            <a:cxnLst/>
            <a:rect r="r" b="b" t="t" l="l"/>
            <a:pathLst>
              <a:path h="713611" w="614013">
                <a:moveTo>
                  <a:pt x="0" y="0"/>
                </a:moveTo>
                <a:lnTo>
                  <a:pt x="614013" y="0"/>
                </a:lnTo>
                <a:lnTo>
                  <a:pt x="614013" y="713611"/>
                </a:lnTo>
                <a:lnTo>
                  <a:pt x="0" y="7136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1929762">
            <a:off x="582139" y="1139192"/>
            <a:ext cx="625668" cy="727157"/>
          </a:xfrm>
          <a:custGeom>
            <a:avLst/>
            <a:gdLst/>
            <a:ahLst/>
            <a:cxnLst/>
            <a:rect r="r" b="b" t="t" l="l"/>
            <a:pathLst>
              <a:path h="727157" w="625668">
                <a:moveTo>
                  <a:pt x="0" y="0"/>
                </a:moveTo>
                <a:lnTo>
                  <a:pt x="625668" y="0"/>
                </a:lnTo>
                <a:lnTo>
                  <a:pt x="625668" y="727157"/>
                </a:lnTo>
                <a:lnTo>
                  <a:pt x="0" y="7271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1929762">
            <a:off x="-28212" y="490303"/>
            <a:ext cx="542233" cy="630188"/>
          </a:xfrm>
          <a:custGeom>
            <a:avLst/>
            <a:gdLst/>
            <a:ahLst/>
            <a:cxnLst/>
            <a:rect r="r" b="b" t="t" l="l"/>
            <a:pathLst>
              <a:path h="630188" w="542233">
                <a:moveTo>
                  <a:pt x="0" y="0"/>
                </a:moveTo>
                <a:lnTo>
                  <a:pt x="542233" y="0"/>
                </a:lnTo>
                <a:lnTo>
                  <a:pt x="542233" y="630188"/>
                </a:lnTo>
                <a:lnTo>
                  <a:pt x="0" y="6301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1929762">
            <a:off x="762257" y="238169"/>
            <a:ext cx="897526" cy="1043113"/>
          </a:xfrm>
          <a:custGeom>
            <a:avLst/>
            <a:gdLst/>
            <a:ahLst/>
            <a:cxnLst/>
            <a:rect r="r" b="b" t="t" l="l"/>
            <a:pathLst>
              <a:path h="1043113" w="897526">
                <a:moveTo>
                  <a:pt x="0" y="0"/>
                </a:moveTo>
                <a:lnTo>
                  <a:pt x="897526" y="0"/>
                </a:lnTo>
                <a:lnTo>
                  <a:pt x="897526" y="1043113"/>
                </a:lnTo>
                <a:lnTo>
                  <a:pt x="0" y="1043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1929762">
            <a:off x="907272" y="2614387"/>
            <a:ext cx="381357" cy="443216"/>
          </a:xfrm>
          <a:custGeom>
            <a:avLst/>
            <a:gdLst/>
            <a:ahLst/>
            <a:cxnLst/>
            <a:rect r="r" b="b" t="t" l="l"/>
            <a:pathLst>
              <a:path h="443216" w="381357">
                <a:moveTo>
                  <a:pt x="0" y="0"/>
                </a:moveTo>
                <a:lnTo>
                  <a:pt x="381357" y="0"/>
                </a:lnTo>
                <a:lnTo>
                  <a:pt x="381357" y="443217"/>
                </a:lnTo>
                <a:lnTo>
                  <a:pt x="0" y="4432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1929762">
            <a:off x="1384308" y="2552199"/>
            <a:ext cx="530266" cy="616280"/>
          </a:xfrm>
          <a:custGeom>
            <a:avLst/>
            <a:gdLst/>
            <a:ahLst/>
            <a:cxnLst/>
            <a:rect r="r" b="b" t="t" l="l"/>
            <a:pathLst>
              <a:path h="616280" w="530266">
                <a:moveTo>
                  <a:pt x="0" y="0"/>
                </a:moveTo>
                <a:lnTo>
                  <a:pt x="530267" y="0"/>
                </a:lnTo>
                <a:lnTo>
                  <a:pt x="530267" y="616279"/>
                </a:lnTo>
                <a:lnTo>
                  <a:pt x="0" y="6162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1929762">
            <a:off x="2058225" y="272768"/>
            <a:ext cx="281582" cy="327257"/>
          </a:xfrm>
          <a:custGeom>
            <a:avLst/>
            <a:gdLst/>
            <a:ahLst/>
            <a:cxnLst/>
            <a:rect r="r" b="b" t="t" l="l"/>
            <a:pathLst>
              <a:path h="327257" w="281582">
                <a:moveTo>
                  <a:pt x="0" y="0"/>
                </a:moveTo>
                <a:lnTo>
                  <a:pt x="281582" y="0"/>
                </a:lnTo>
                <a:lnTo>
                  <a:pt x="281582" y="327257"/>
                </a:lnTo>
                <a:lnTo>
                  <a:pt x="0" y="3272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2700000">
            <a:off x="597897" y="145167"/>
            <a:ext cx="359136" cy="417391"/>
          </a:xfrm>
          <a:custGeom>
            <a:avLst/>
            <a:gdLst/>
            <a:ahLst/>
            <a:cxnLst/>
            <a:rect r="r" b="b" t="t" l="l"/>
            <a:pathLst>
              <a:path h="417391" w="359136">
                <a:moveTo>
                  <a:pt x="0" y="0"/>
                </a:moveTo>
                <a:lnTo>
                  <a:pt x="359136" y="0"/>
                </a:lnTo>
                <a:lnTo>
                  <a:pt x="359136" y="417392"/>
                </a:lnTo>
                <a:lnTo>
                  <a:pt x="0" y="4173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1929762">
            <a:off x="2322359" y="985844"/>
            <a:ext cx="530266" cy="616280"/>
          </a:xfrm>
          <a:custGeom>
            <a:avLst/>
            <a:gdLst/>
            <a:ahLst/>
            <a:cxnLst/>
            <a:rect r="r" b="b" t="t" l="l"/>
            <a:pathLst>
              <a:path h="616280" w="530266">
                <a:moveTo>
                  <a:pt x="0" y="0"/>
                </a:moveTo>
                <a:lnTo>
                  <a:pt x="530266" y="0"/>
                </a:lnTo>
                <a:lnTo>
                  <a:pt x="530266" y="616280"/>
                </a:lnTo>
                <a:lnTo>
                  <a:pt x="0" y="616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1929762">
            <a:off x="3100252" y="2942928"/>
            <a:ext cx="897526" cy="1043113"/>
          </a:xfrm>
          <a:custGeom>
            <a:avLst/>
            <a:gdLst/>
            <a:ahLst/>
            <a:cxnLst/>
            <a:rect r="r" b="b" t="t" l="l"/>
            <a:pathLst>
              <a:path h="1043113" w="897526">
                <a:moveTo>
                  <a:pt x="0" y="0"/>
                </a:moveTo>
                <a:lnTo>
                  <a:pt x="897526" y="0"/>
                </a:lnTo>
                <a:lnTo>
                  <a:pt x="897526" y="1043113"/>
                </a:lnTo>
                <a:lnTo>
                  <a:pt x="0" y="1043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1929762">
            <a:off x="2686521" y="1437708"/>
            <a:ext cx="530266" cy="616280"/>
          </a:xfrm>
          <a:custGeom>
            <a:avLst/>
            <a:gdLst/>
            <a:ahLst/>
            <a:cxnLst/>
            <a:rect r="r" b="b" t="t" l="l"/>
            <a:pathLst>
              <a:path h="616280" w="530266">
                <a:moveTo>
                  <a:pt x="0" y="0"/>
                </a:moveTo>
                <a:lnTo>
                  <a:pt x="530266" y="0"/>
                </a:lnTo>
                <a:lnTo>
                  <a:pt x="530266" y="616280"/>
                </a:lnTo>
                <a:lnTo>
                  <a:pt x="0" y="616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1929762">
            <a:off x="2301302" y="14496"/>
            <a:ext cx="897526" cy="1043113"/>
          </a:xfrm>
          <a:custGeom>
            <a:avLst/>
            <a:gdLst/>
            <a:ahLst/>
            <a:cxnLst/>
            <a:rect r="r" b="b" t="t" l="l"/>
            <a:pathLst>
              <a:path h="1043113" w="897526">
                <a:moveTo>
                  <a:pt x="0" y="0"/>
                </a:moveTo>
                <a:lnTo>
                  <a:pt x="897527" y="0"/>
                </a:lnTo>
                <a:lnTo>
                  <a:pt x="897527" y="1043113"/>
                </a:lnTo>
                <a:lnTo>
                  <a:pt x="0" y="1043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1929762">
            <a:off x="2980854" y="429590"/>
            <a:ext cx="897526" cy="1043113"/>
          </a:xfrm>
          <a:custGeom>
            <a:avLst/>
            <a:gdLst/>
            <a:ahLst/>
            <a:cxnLst/>
            <a:rect r="r" b="b" t="t" l="l"/>
            <a:pathLst>
              <a:path h="1043113" w="897526">
                <a:moveTo>
                  <a:pt x="0" y="0"/>
                </a:moveTo>
                <a:lnTo>
                  <a:pt x="897526" y="0"/>
                </a:lnTo>
                <a:lnTo>
                  <a:pt x="897526" y="1043113"/>
                </a:lnTo>
                <a:lnTo>
                  <a:pt x="0" y="1043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1929762">
            <a:off x="3047529" y="1626281"/>
            <a:ext cx="897526" cy="1043113"/>
          </a:xfrm>
          <a:custGeom>
            <a:avLst/>
            <a:gdLst/>
            <a:ahLst/>
            <a:cxnLst/>
            <a:rect r="r" b="b" t="t" l="l"/>
            <a:pathLst>
              <a:path h="1043113" w="897526">
                <a:moveTo>
                  <a:pt x="0" y="0"/>
                </a:moveTo>
                <a:lnTo>
                  <a:pt x="897526" y="0"/>
                </a:lnTo>
                <a:lnTo>
                  <a:pt x="897526" y="1043113"/>
                </a:lnTo>
                <a:lnTo>
                  <a:pt x="0" y="1043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1929762">
            <a:off x="2657464" y="2125866"/>
            <a:ext cx="530266" cy="616280"/>
          </a:xfrm>
          <a:custGeom>
            <a:avLst/>
            <a:gdLst/>
            <a:ahLst/>
            <a:cxnLst/>
            <a:rect r="r" b="b" t="t" l="l"/>
            <a:pathLst>
              <a:path h="616280" w="530266">
                <a:moveTo>
                  <a:pt x="0" y="0"/>
                </a:moveTo>
                <a:lnTo>
                  <a:pt x="530266" y="0"/>
                </a:lnTo>
                <a:lnTo>
                  <a:pt x="530266" y="616280"/>
                </a:lnTo>
                <a:lnTo>
                  <a:pt x="0" y="616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1929762">
            <a:off x="3447546" y="2606636"/>
            <a:ext cx="381357" cy="443216"/>
          </a:xfrm>
          <a:custGeom>
            <a:avLst/>
            <a:gdLst/>
            <a:ahLst/>
            <a:cxnLst/>
            <a:rect r="r" b="b" t="t" l="l"/>
            <a:pathLst>
              <a:path h="443216" w="381357">
                <a:moveTo>
                  <a:pt x="0" y="0"/>
                </a:moveTo>
                <a:lnTo>
                  <a:pt x="381357" y="0"/>
                </a:lnTo>
                <a:lnTo>
                  <a:pt x="381357" y="443216"/>
                </a:lnTo>
                <a:lnTo>
                  <a:pt x="0" y="443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1929762">
            <a:off x="2236168" y="2628121"/>
            <a:ext cx="458955" cy="533401"/>
          </a:xfrm>
          <a:custGeom>
            <a:avLst/>
            <a:gdLst/>
            <a:ahLst/>
            <a:cxnLst/>
            <a:rect r="r" b="b" t="t" l="l"/>
            <a:pathLst>
              <a:path h="533401" w="458955">
                <a:moveTo>
                  <a:pt x="0" y="0"/>
                </a:moveTo>
                <a:lnTo>
                  <a:pt x="458955" y="0"/>
                </a:lnTo>
                <a:lnTo>
                  <a:pt x="458955" y="533401"/>
                </a:lnTo>
                <a:lnTo>
                  <a:pt x="0" y="5334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1929762">
            <a:off x="2930383" y="2700012"/>
            <a:ext cx="317419" cy="368908"/>
          </a:xfrm>
          <a:custGeom>
            <a:avLst/>
            <a:gdLst/>
            <a:ahLst/>
            <a:cxnLst/>
            <a:rect r="r" b="b" t="t" l="l"/>
            <a:pathLst>
              <a:path h="368908" w="317419">
                <a:moveTo>
                  <a:pt x="0" y="0"/>
                </a:moveTo>
                <a:lnTo>
                  <a:pt x="317420" y="0"/>
                </a:lnTo>
                <a:lnTo>
                  <a:pt x="317420" y="368908"/>
                </a:lnTo>
                <a:lnTo>
                  <a:pt x="0" y="368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64" t="-116678" r="-283200" b="-136928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B6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4797" y="-287234"/>
            <a:ext cx="4887614" cy="8819397"/>
          </a:xfrm>
          <a:custGeom>
            <a:avLst/>
            <a:gdLst/>
            <a:ahLst/>
            <a:cxnLst/>
            <a:rect r="r" b="b" t="t" l="l"/>
            <a:pathLst>
              <a:path h="8819397" w="4887614">
                <a:moveTo>
                  <a:pt x="0" y="0"/>
                </a:moveTo>
                <a:lnTo>
                  <a:pt x="4887615" y="0"/>
                </a:lnTo>
                <a:lnTo>
                  <a:pt x="4887615" y="8819397"/>
                </a:lnTo>
                <a:lnTo>
                  <a:pt x="0" y="88193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03" t="0" r="-160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2025" y="163675"/>
            <a:ext cx="225135" cy="261653"/>
          </a:xfrm>
          <a:custGeom>
            <a:avLst/>
            <a:gdLst/>
            <a:ahLst/>
            <a:cxnLst/>
            <a:rect r="r" b="b" t="t" l="l"/>
            <a:pathLst>
              <a:path h="261653" w="225135">
                <a:moveTo>
                  <a:pt x="0" y="0"/>
                </a:moveTo>
                <a:lnTo>
                  <a:pt x="225134" y="0"/>
                </a:lnTo>
                <a:lnTo>
                  <a:pt x="225134" y="261654"/>
                </a:lnTo>
                <a:lnTo>
                  <a:pt x="0" y="2616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7764" t="-116678" r="-283200" b="-13692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3559" y="8050352"/>
            <a:ext cx="261553" cy="250110"/>
          </a:xfrm>
          <a:custGeom>
            <a:avLst/>
            <a:gdLst/>
            <a:ahLst/>
            <a:cxnLst/>
            <a:rect r="r" b="b" t="t" l="l"/>
            <a:pathLst>
              <a:path h="250110" w="261553">
                <a:moveTo>
                  <a:pt x="0" y="0"/>
                </a:moveTo>
                <a:lnTo>
                  <a:pt x="261552" y="0"/>
                </a:lnTo>
                <a:lnTo>
                  <a:pt x="261552" y="250110"/>
                </a:lnTo>
                <a:lnTo>
                  <a:pt x="0" y="250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61937" y="8050352"/>
            <a:ext cx="252000" cy="250110"/>
          </a:xfrm>
          <a:custGeom>
            <a:avLst/>
            <a:gdLst/>
            <a:ahLst/>
            <a:cxnLst/>
            <a:rect r="r" b="b" t="t" l="l"/>
            <a:pathLst>
              <a:path h="250110" w="252000">
                <a:moveTo>
                  <a:pt x="0" y="0"/>
                </a:moveTo>
                <a:lnTo>
                  <a:pt x="251999" y="0"/>
                </a:lnTo>
                <a:lnTo>
                  <a:pt x="251999" y="250110"/>
                </a:lnTo>
                <a:lnTo>
                  <a:pt x="0" y="2501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50762" y="8028697"/>
            <a:ext cx="236498" cy="271765"/>
          </a:xfrm>
          <a:custGeom>
            <a:avLst/>
            <a:gdLst/>
            <a:ahLst/>
            <a:cxnLst/>
            <a:rect r="r" b="b" t="t" l="l"/>
            <a:pathLst>
              <a:path h="271765" w="236498">
                <a:moveTo>
                  <a:pt x="0" y="0"/>
                </a:moveTo>
                <a:lnTo>
                  <a:pt x="236497" y="0"/>
                </a:lnTo>
                <a:lnTo>
                  <a:pt x="236497" y="271765"/>
                </a:lnTo>
                <a:lnTo>
                  <a:pt x="0" y="2717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620659" y="8049846"/>
            <a:ext cx="326838" cy="229468"/>
          </a:xfrm>
          <a:custGeom>
            <a:avLst/>
            <a:gdLst/>
            <a:ahLst/>
            <a:cxnLst/>
            <a:rect r="r" b="b" t="t" l="l"/>
            <a:pathLst>
              <a:path h="229468" w="326838">
                <a:moveTo>
                  <a:pt x="0" y="0"/>
                </a:moveTo>
                <a:lnTo>
                  <a:pt x="326839" y="0"/>
                </a:lnTo>
                <a:lnTo>
                  <a:pt x="326839" y="229467"/>
                </a:lnTo>
                <a:lnTo>
                  <a:pt x="0" y="22946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80898" y="8028697"/>
            <a:ext cx="202373" cy="250616"/>
          </a:xfrm>
          <a:custGeom>
            <a:avLst/>
            <a:gdLst/>
            <a:ahLst/>
            <a:cxnLst/>
            <a:rect r="r" b="b" t="t" l="l"/>
            <a:pathLst>
              <a:path h="250616" w="202373">
                <a:moveTo>
                  <a:pt x="0" y="0"/>
                </a:moveTo>
                <a:lnTo>
                  <a:pt x="202372" y="0"/>
                </a:lnTo>
                <a:lnTo>
                  <a:pt x="202372" y="250616"/>
                </a:lnTo>
                <a:lnTo>
                  <a:pt x="0" y="25061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47159" y="162406"/>
            <a:ext cx="1049031" cy="235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9"/>
              </a:lnSpc>
            </a:pPr>
            <a:r>
              <a:rPr lang="en-US" sz="1364" b="true">
                <a:solidFill>
                  <a:srgbClr val="165D6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ServiMapp</a:t>
            </a:r>
          </a:p>
        </p:txBody>
      </p:sp>
      <p:sp>
        <p:nvSpPr>
          <p:cNvPr name="AutoShape 10" id="10"/>
          <p:cNvSpPr/>
          <p:nvPr/>
        </p:nvSpPr>
        <p:spPr>
          <a:xfrm>
            <a:off x="118617" y="8416136"/>
            <a:ext cx="551436" cy="0"/>
          </a:xfrm>
          <a:prstGeom prst="line">
            <a:avLst/>
          </a:prstGeom>
          <a:ln cap="flat" w="38100">
            <a:solidFill>
              <a:srgbClr val="31A1D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DAGxv7NgdsY</dc:identifier>
  <dcterms:modified xsi:type="dcterms:W3CDTF">2011-08-01T06:04:30Z</dcterms:modified>
  <cp:revision>1</cp:revision>
  <dc:title>Servimapp</dc:title>
</cp:coreProperties>
</file>