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57" r:id="rId3"/>
    <p:sldId id="258" r:id="rId4"/>
    <p:sldId id="259" r:id="rId5"/>
    <p:sldId id="260" r:id="rId6"/>
    <p:sldId id="270" r:id="rId7"/>
    <p:sldId id="261" r:id="rId8"/>
    <p:sldId id="266" r:id="rId9"/>
    <p:sldId id="268" r:id="rId10"/>
    <p:sldId id="269" r:id="rId11"/>
    <p:sldId id="263" r:id="rId12"/>
    <p:sldId id="264" r:id="rId13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8A0000"/>
    <a:srgbClr val="E8DD04"/>
    <a:srgbClr val="FFFF66"/>
    <a:srgbClr val="CC0000"/>
    <a:srgbClr val="FF6600"/>
    <a:srgbClr val="F7D31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BC3A6C-3E58-42B4-ACC8-2D46F2647C85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B5C59-68E5-4A2B-8FB1-C64A4EC24991}" type="slidenum">
              <a:rPr lang="de-DE" altLang="zh-CN"/>
              <a:pPr/>
              <a:t>2</a:t>
            </a:fld>
            <a:endParaRPr lang="de-DE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34F38-5F9D-4970-94EF-B59AC8D2CF88}" type="slidenum">
              <a:rPr lang="de-DE" altLang="zh-CN"/>
              <a:pPr/>
              <a:t>6</a:t>
            </a:fld>
            <a:endParaRPr lang="de-DE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22081-A9FB-4F1E-8ABF-4FDF7DC20B5B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F052A-5B63-4EA4-A678-D636293FE7C1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02266-7113-4B7D-8A88-FABFB128EAC2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42946-5826-48CC-992B-15BFC25D8778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DCF48-297D-4E81-B478-215AFD11F9DF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C95A8-87D2-4CEA-AD36-848032F781AA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1F0E6-F109-4C7C-88C9-8AA22AD33105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28555-4BFE-47B5-80AE-CC01628B8692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37F3-BFD4-463E-B908-FD5B7487C7FB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FF24-30D7-40EC-8BF2-B5DF06D5F572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36FFF-CF8C-457A-9E06-18DCE7553F88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8DD04"/>
            </a:gs>
            <a:gs pos="100000">
              <a:srgbClr val="6B6602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zh-CN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zh-CN" smtClean="0"/>
              <a:t>Klicken Sie, um die Formate des Vorlagentextes zu bearbeiten</a:t>
            </a:r>
          </a:p>
          <a:p>
            <a:pPr lvl="1"/>
            <a:r>
              <a:rPr lang="de-AT" altLang="zh-CN" smtClean="0"/>
              <a:t>Zweite Ebene</a:t>
            </a:r>
          </a:p>
          <a:p>
            <a:pPr lvl="2"/>
            <a:r>
              <a:rPr lang="de-AT" altLang="zh-CN" smtClean="0"/>
              <a:t>Dritte Ebene</a:t>
            </a:r>
          </a:p>
          <a:p>
            <a:pPr lvl="3"/>
            <a:r>
              <a:rPr lang="de-AT" altLang="zh-CN" smtClean="0"/>
              <a:t>Vierte Ebene</a:t>
            </a:r>
          </a:p>
          <a:p>
            <a:pPr lvl="4"/>
            <a:r>
              <a:rPr lang="de-AT" altLang="zh-CN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de-AT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BA6588C6-F1E4-4744-ACFC-AEF14D117282}" type="slidenum">
              <a:rPr lang="zh-CN" altLang="de-AT"/>
              <a:pPr>
                <a:defRPr/>
              </a:pPr>
              <a:t>‹#›</a:t>
            </a:fld>
            <a:endParaRPr lang="de-A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1125538"/>
            <a:ext cx="7772400" cy="4175125"/>
          </a:xfrm>
        </p:spPr>
        <p:txBody>
          <a:bodyPr/>
          <a:lstStyle/>
          <a:p>
            <a:pPr eaLnBrk="1" hangingPunct="1"/>
            <a:endParaRPr lang="en-US" altLang="zh-CN" sz="2800" smtClean="0">
              <a:solidFill>
                <a:schemeClr val="accent2"/>
              </a:solidFill>
              <a:ea typeface="宋体" pitchFamily="2" charset="-122"/>
            </a:endParaRPr>
          </a:p>
        </p:txBody>
      </p:sp>
      <p:pic>
        <p:nvPicPr>
          <p:cNvPr id="2051" name="Picture 7" descr="C:\Documents and Settings\Administrator\Application Data\Tencent\Users\308480968\QQ\WinTemp\RichOle\N4G0~~G[~LB6$LT(%SAOK%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476250"/>
            <a:ext cx="8424862" cy="564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10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de-AT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...</a:t>
            </a: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真正的胜利者是挑战自己和永不放弃希望的人</a:t>
            </a:r>
            <a:r>
              <a:rPr lang="de-AT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!</a:t>
            </a:r>
            <a:endParaRPr lang="de-AT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pic>
        <p:nvPicPr>
          <p:cNvPr id="11267" name="Picture 3" descr="kima1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3" y="2743200"/>
            <a:ext cx="4084637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 descr="kima2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371600"/>
            <a:ext cx="30368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87513" y="381000"/>
            <a:ext cx="5773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过节了，祝福一下您的朋友吧！</a:t>
            </a:r>
            <a:r>
              <a:rPr lang="de-AT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rPr>
              <a:t> </a:t>
            </a:r>
          </a:p>
        </p:txBody>
      </p:sp>
      <p:pic>
        <p:nvPicPr>
          <p:cNvPr id="12291" name="Picture 7" descr="kima1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8196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03225" y="5573713"/>
            <a:ext cx="8467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ctr">
              <a:defRPr/>
            </a:pPr>
            <a:r>
              <a:rPr lang="zh-CN" altLang="de-DE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在您问候您的朋友时，您要在心里对着</a:t>
            </a:r>
          </a:p>
          <a:p>
            <a:pPr lvl="1" algn="ctr">
              <a:defRPr/>
            </a:pPr>
            <a:r>
              <a:rPr lang="zh-CN" altLang="de-DE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您的朋友微笑！您是否感觉到了我在对您微笑</a:t>
            </a:r>
            <a:r>
              <a:rPr lang="de-DE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ing…</a:t>
            </a:r>
            <a:endParaRPr lang="de-DE" sz="2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kima1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5538"/>
            <a:ext cx="3579813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131840" y="260350"/>
            <a:ext cx="60121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de-AT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2013,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传说中世界毁灭后的新世</a:t>
            </a:r>
            <a:r>
              <a:rPr lang="zh-CN" altLang="de-A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年</a:t>
            </a:r>
          </a:p>
          <a:p>
            <a:pPr lvl="1" algn="ctr">
              <a:defRPr/>
            </a:pPr>
            <a:r>
              <a:rPr lang="zh-CN" altLang="de-A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祝福您过得更好</a:t>
            </a:r>
            <a:r>
              <a:rPr lang="de-AT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 ! </a:t>
            </a:r>
          </a:p>
          <a:p>
            <a:pPr lvl="1" algn="ctr">
              <a:defRPr/>
            </a:pPr>
            <a:r>
              <a:rPr lang="zh-CN" altLang="de-A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以更努力的姿态去面对生活，</a:t>
            </a:r>
            <a:r>
              <a:rPr lang="de-AT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 </a:t>
            </a:r>
          </a:p>
          <a:p>
            <a:pPr lvl="1" algn="ctr"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您</a:t>
            </a:r>
            <a:r>
              <a:rPr lang="zh-CN" altLang="de-A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会收获更多</a:t>
            </a:r>
            <a:r>
              <a:rPr lang="de-AT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...!</a:t>
            </a:r>
          </a:p>
          <a:p>
            <a:pPr lvl="1" algn="ctr">
              <a:defRPr/>
            </a:pPr>
            <a:endParaRPr lang="de-AT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华文新魏" pitchFamily="2" charset="-122"/>
            </a:endParaRPr>
          </a:p>
        </p:txBody>
      </p:sp>
      <p:pic>
        <p:nvPicPr>
          <p:cNvPr id="13316" name="Picture 6" descr="kima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3573463"/>
            <a:ext cx="3876675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60960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  <a:cs typeface="Arial" charset="0"/>
              </a:rPr>
              <a:t>勇敢地去爱吧，象这样投入地去爱一个人</a:t>
            </a:r>
          </a:p>
          <a:p>
            <a:pPr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  <a:cs typeface="Arial" charset="0"/>
              </a:rPr>
              <a:t>你就永远不会被伤害</a:t>
            </a:r>
            <a:r>
              <a:rPr lang="de-AT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  <a:cs typeface="Arial" charset="0"/>
              </a:rPr>
              <a:t>...</a:t>
            </a:r>
          </a:p>
        </p:txBody>
      </p:sp>
      <p:pic>
        <p:nvPicPr>
          <p:cNvPr id="3075" name="Picture 4" descr="kima1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52600"/>
            <a:ext cx="37814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5" descr="kima1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09800"/>
            <a:ext cx="309403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56388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努力地去工作吧，象这样认真地去工作</a:t>
            </a:r>
          </a:p>
          <a:p>
            <a:pPr lvl="1"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你就永远不会失业</a:t>
            </a:r>
            <a:r>
              <a:rPr lang="de-AT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...</a:t>
            </a:r>
            <a:endParaRPr lang="de-AT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行楷" pitchFamily="2" charset="-122"/>
            </a:endParaRPr>
          </a:p>
        </p:txBody>
      </p:sp>
      <p:pic>
        <p:nvPicPr>
          <p:cNvPr id="4099" name="Picture 5" descr="kima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6324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03263" y="409575"/>
            <a:ext cx="7042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起舞吧，象这样忘我地跳舞你不再会担心</a:t>
            </a:r>
          </a:p>
          <a:p>
            <a:pPr lvl="1" algn="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别人的眼光</a:t>
            </a:r>
            <a:r>
              <a:rPr lang="de-AT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...</a:t>
            </a:r>
            <a:r>
              <a:rPr lang="de-AT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 </a:t>
            </a:r>
          </a:p>
        </p:txBody>
      </p:sp>
      <p:pic>
        <p:nvPicPr>
          <p:cNvPr id="5123" name="Picture 4" descr="kima1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5943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05200" y="914400"/>
            <a:ext cx="5334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歌唱吧，</a:t>
            </a:r>
            <a:r>
              <a:rPr lang="de-AT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 </a:t>
            </a:r>
          </a:p>
          <a:p>
            <a:pPr lvl="1"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象这样愉快地高歌你就不会在乎别人是否为你驻足观望</a:t>
            </a:r>
            <a:r>
              <a:rPr lang="de-AT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...</a:t>
            </a:r>
          </a:p>
        </p:txBody>
      </p:sp>
      <p:pic>
        <p:nvPicPr>
          <p:cNvPr id="6147" name="Picture 6" descr="kima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35750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7" descr="kima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95600"/>
            <a:ext cx="457200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24000" y="352425"/>
            <a:ext cx="6477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去吧，做你喜欢做的事</a:t>
            </a:r>
          </a:p>
          <a:p>
            <a:pPr lvl="1"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别管别人怎么说</a:t>
            </a:r>
            <a:r>
              <a:rPr lang="de-AT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...</a:t>
            </a:r>
          </a:p>
        </p:txBody>
      </p:sp>
      <p:pic>
        <p:nvPicPr>
          <p:cNvPr id="7171" name="Picture 3" descr="kima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6253163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81100" y="260350"/>
            <a:ext cx="6781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热爱生活吧，象这样地去生活</a:t>
            </a:r>
          </a:p>
          <a:p>
            <a:pPr lvl="1" algn="ctr">
              <a:defRPr/>
            </a:pP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你会觉得仿佛进了天堂</a:t>
            </a:r>
            <a:r>
              <a:rPr lang="de-AT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...</a:t>
            </a:r>
          </a:p>
        </p:txBody>
      </p:sp>
      <p:pic>
        <p:nvPicPr>
          <p:cNvPr id="8195" name="Picture 4" descr="kima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68413"/>
            <a:ext cx="6096000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26"/>
          <p:cNvSpPr txBox="1">
            <a:spLocks noChangeArrowheads="1"/>
          </p:cNvSpPr>
          <p:nvPr/>
        </p:nvSpPr>
        <p:spPr bwMode="auto">
          <a:xfrm>
            <a:off x="403225" y="333375"/>
            <a:ext cx="8337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ctr">
              <a:defRPr/>
            </a:pPr>
            <a:r>
              <a:rPr lang="zh-CN" altLang="de-AT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珍惜每一刻，每种不同的</a:t>
            </a:r>
            <a:r>
              <a:rPr lang="zh-CN" altLang="de-AT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境遇</a:t>
            </a:r>
            <a:r>
              <a:rPr lang="zh-CN" altLang="de-AT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，你才会体会到人生</a:t>
            </a:r>
          </a:p>
          <a:p>
            <a:pPr lvl="1" algn="ctr">
              <a:defRPr/>
            </a:pPr>
            <a:r>
              <a:rPr lang="zh-CN" altLang="de-AT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的多彩，把握好现在</a:t>
            </a:r>
            <a:r>
              <a:rPr lang="de-AT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行楷" pitchFamily="2" charset="-122"/>
              </a:rPr>
              <a:t>...</a:t>
            </a:r>
          </a:p>
        </p:txBody>
      </p:sp>
      <p:pic>
        <p:nvPicPr>
          <p:cNvPr id="9219" name="Picture 1027" descr="kima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34464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1028" descr="kima2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95600"/>
            <a:ext cx="401955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256088" y="2066925"/>
            <a:ext cx="44831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r">
              <a:defRPr/>
            </a:pPr>
            <a:r>
              <a:rPr lang="zh-CN" altLang="de-AT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即使有时候事情没有如你</a:t>
            </a:r>
          </a:p>
          <a:p>
            <a:pPr lvl="1" algn="r">
              <a:defRPr/>
            </a:pPr>
            <a:r>
              <a:rPr lang="zh-CN" altLang="de-AT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所愿，也不要丧失</a:t>
            </a:r>
          </a:p>
          <a:p>
            <a:pPr lvl="1" algn="r">
              <a:defRPr/>
            </a:pPr>
            <a:r>
              <a:rPr lang="zh-CN" altLang="de-AT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信心和勇气</a:t>
            </a:r>
            <a:r>
              <a:rPr lang="de-AT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华文新魏" pitchFamily="2" charset="-122"/>
              </a:rPr>
              <a:t>...</a:t>
            </a:r>
            <a:r>
              <a:rPr lang="de-AT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</a:p>
        </p:txBody>
      </p:sp>
      <p:pic>
        <p:nvPicPr>
          <p:cNvPr id="10243" name="Picture 3" descr="kima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34766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229</Words>
  <Application>Microsoft Office PowerPoint</Application>
  <PresentationFormat>On-screen Show (4:3)</PresentationFormat>
  <Paragraphs>27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 Day</dc:title>
  <dc:creator>Ever</dc:creator>
  <dc:description>Download von Funny-Powerpoints.de</dc:description>
  <cp:lastModifiedBy>wangk3</cp:lastModifiedBy>
  <cp:revision>39</cp:revision>
  <dcterms:created xsi:type="dcterms:W3CDTF">2002-02-27T15:25:40Z</dcterms:created>
  <dcterms:modified xsi:type="dcterms:W3CDTF">2012-12-27T03:33:59Z</dcterms:modified>
</cp:coreProperties>
</file>