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Roman"/>
      </a:defRPr>
    </a:lvl1pPr>
    <a:lvl2pPr>
      <a:defRPr>
        <a:latin typeface="+mn-lt"/>
        <a:ea typeface="+mn-ea"/>
        <a:cs typeface="+mn-cs"/>
        <a:sym typeface="Avenir Roman"/>
      </a:defRPr>
    </a:lvl2pPr>
    <a:lvl3pPr>
      <a:defRPr>
        <a:latin typeface="+mn-lt"/>
        <a:ea typeface="+mn-ea"/>
        <a:cs typeface="+mn-cs"/>
        <a:sym typeface="Avenir Roman"/>
      </a:defRPr>
    </a:lvl3pPr>
    <a:lvl4pPr>
      <a:defRPr>
        <a:latin typeface="+mn-lt"/>
        <a:ea typeface="+mn-ea"/>
        <a:cs typeface="+mn-cs"/>
        <a:sym typeface="Avenir Roman"/>
      </a:defRPr>
    </a:lvl4pPr>
    <a:lvl5pPr>
      <a:defRPr>
        <a:latin typeface="+mn-lt"/>
        <a:ea typeface="+mn-ea"/>
        <a:cs typeface="+mn-cs"/>
        <a:sym typeface="Avenir Roman"/>
      </a:defRPr>
    </a:lvl5pPr>
    <a:lvl6pPr>
      <a:defRPr>
        <a:latin typeface="+mn-lt"/>
        <a:ea typeface="+mn-ea"/>
        <a:cs typeface="+mn-cs"/>
        <a:sym typeface="Avenir Roman"/>
      </a:defRPr>
    </a:lvl6pPr>
    <a:lvl7pPr>
      <a:defRPr>
        <a:latin typeface="+mn-lt"/>
        <a:ea typeface="+mn-ea"/>
        <a:cs typeface="+mn-cs"/>
        <a:sym typeface="Avenir Roman"/>
      </a:defRPr>
    </a:lvl7pPr>
    <a:lvl8pPr>
      <a:defRPr>
        <a:latin typeface="+mn-lt"/>
        <a:ea typeface="+mn-ea"/>
        <a:cs typeface="+mn-cs"/>
        <a:sym typeface="Avenir Roman"/>
      </a:defRPr>
    </a:lvl8pPr>
    <a:lvl9pPr>
      <a:defRPr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8CA"/>
          </a:solidFill>
        </a:fill>
      </a:tcStyle>
    </a:wholeTbl>
    <a:band2H>
      <a:tcTxStyle b="def" i="def"/>
      <a:tcStyle>
        <a:tcBdr/>
        <a:fill>
          <a:solidFill>
            <a:srgbClr val="EEEC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41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41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1841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3CD"/>
          </a:solidFill>
        </a:fill>
      </a:tcStyle>
    </a:wholeTbl>
    <a:band2H>
      <a:tcTxStyle b="def" i="def"/>
      <a:tcStyle>
        <a:tcBdr/>
        <a:fill>
          <a:solidFill>
            <a:srgbClr val="F2EA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6A3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6A3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6A3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1841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1841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2786060" y="1054100"/>
            <a:ext cx="5903917" cy="17463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" y="1411287"/>
            <a:ext cx="8229600" cy="17465"/>
          </a:xfrm>
          <a:prstGeom prst="rect">
            <a:avLst/>
          </a:prstGeom>
          <a:gradFill>
            <a:gsLst>
              <a:gs pos="0">
                <a:srgbClr val="DCD9CC">
                  <a:alpha val="19999"/>
                </a:srgbClr>
              </a:gs>
              <a:gs pos="50000">
                <a:srgbClr val="918415">
                  <a:alpha val="34999"/>
                </a:srgbClr>
              </a:gs>
              <a:gs pos="100000">
                <a:srgbClr val="DCD9CC">
                  <a:alpha val="50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" y="6678610"/>
            <a:ext cx="9144004" cy="179390"/>
          </a:xfrm>
          <a:prstGeom prst="rect">
            <a:avLst/>
          </a:prstGeom>
          <a:gradFill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4999"/>
                </a:srgbClr>
              </a:gs>
              <a:gs pos="100000">
                <a:srgbClr val="918415">
                  <a:alpha val="39999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" y="0"/>
            <a:ext cx="9144004" cy="107950"/>
          </a:xfrm>
          <a:prstGeom prst="rect">
            <a:avLst/>
          </a:prstGeom>
          <a:gradFill>
            <a:gsLst>
              <a:gs pos="0">
                <a:srgbClr val="918415">
                  <a:alpha val="50000"/>
                </a:srgbClr>
              </a:gs>
              <a:gs pos="50000">
                <a:srgbClr val="EEEDE7">
                  <a:alpha val="44999"/>
                </a:srgbClr>
              </a:gs>
              <a:gs pos="100000">
                <a:srgbClr val="918415">
                  <a:alpha val="39999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4"/>
            <a:ext cx="8229600" cy="150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2F2F2F"/>
                </a:solidFill>
              </a:rPr>
              <a:t>单击此处编辑母版标题样式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114800" y="6422916"/>
            <a:ext cx="914400" cy="2399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100">
                <a:solidFill>
                  <a:srgbClr val="636363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1pPr>
      <a:lvl2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2pPr>
      <a:lvl3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3pPr>
      <a:lvl4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4pPr>
      <a:lvl5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5pPr>
      <a:lvl6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6pPr>
      <a:lvl7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7pPr>
      <a:lvl8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8pPr>
      <a:lvl9pPr algn="ctr">
        <a:defRPr b="1" sz="4400">
          <a:solidFill>
            <a:srgbClr val="2F2F2F"/>
          </a:solidFill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indent="-342900">
        <a:spcBef>
          <a:spcPts val="700"/>
        </a:spcBef>
        <a:buClr>
          <a:srgbClr val="2F2F2F"/>
        </a:buClr>
        <a:buSzPct val="50000"/>
        <a:buFont typeface="Wingdings 2"/>
        <a:buChar char=""/>
        <a:defRPr sz="3200">
          <a:latin typeface="Franklin Gothic Book"/>
          <a:ea typeface="Franklin Gothic Book"/>
          <a:cs typeface="Franklin Gothic Book"/>
          <a:sym typeface="Franklin Gothic Book"/>
        </a:defRPr>
      </a:lvl1pPr>
      <a:lvl2pPr marL="783771" indent="-326571">
        <a:spcBef>
          <a:spcPts val="700"/>
        </a:spcBef>
        <a:buClr>
          <a:srgbClr val="2F2F2F"/>
        </a:buClr>
        <a:buSzPct val="50000"/>
        <a:buFont typeface="Wingdings 2"/>
        <a:buChar char="✱"/>
        <a:defRPr sz="3200">
          <a:latin typeface="Franklin Gothic Book"/>
          <a:ea typeface="Franklin Gothic Book"/>
          <a:cs typeface="Franklin Gothic Book"/>
          <a:sym typeface="Franklin Gothic Book"/>
        </a:defRPr>
      </a:lvl2pPr>
      <a:lvl3pPr marL="1219200" indent="-304800">
        <a:spcBef>
          <a:spcPts val="700"/>
        </a:spcBef>
        <a:buClr>
          <a:srgbClr val="2F2F2F"/>
        </a:buClr>
        <a:buSzPct val="50000"/>
        <a:buFont typeface="Wingdings 2"/>
        <a:buChar char=""/>
        <a:defRPr sz="3200">
          <a:latin typeface="Franklin Gothic Book"/>
          <a:ea typeface="Franklin Gothic Book"/>
          <a:cs typeface="Franklin Gothic Book"/>
          <a:sym typeface="Franklin Gothic Book"/>
        </a:defRPr>
      </a:lvl3pPr>
      <a:lvl4pPr marL="1737360" indent="-365760">
        <a:spcBef>
          <a:spcPts val="700"/>
        </a:spcBef>
        <a:buClr>
          <a:srgbClr val="2F2F2F"/>
        </a:buClr>
        <a:buSzPct val="50000"/>
        <a:buFont typeface="Wingdings 2"/>
        <a:buChar char=""/>
        <a:defRPr sz="3200">
          <a:latin typeface="Franklin Gothic Book"/>
          <a:ea typeface="Franklin Gothic Book"/>
          <a:cs typeface="Franklin Gothic Book"/>
          <a:sym typeface="Franklin Gothic Book"/>
        </a:defRPr>
      </a:lvl4pPr>
      <a:lvl5pPr marL="2235200" indent="-406400">
        <a:spcBef>
          <a:spcPts val="700"/>
        </a:spcBef>
        <a:buClr>
          <a:srgbClr val="2F2F2F"/>
        </a:buClr>
        <a:buSzPct val="50000"/>
        <a:buFont typeface="Wingdings 2"/>
        <a:buChar char=""/>
        <a:defRPr sz="3200">
          <a:latin typeface="Franklin Gothic Book"/>
          <a:ea typeface="Franklin Gothic Book"/>
          <a:cs typeface="Franklin Gothic Book"/>
          <a:sym typeface="Franklin Gothic Book"/>
        </a:defRPr>
      </a:lvl5pPr>
      <a:lvl6pPr marL="2692400" indent="-406400">
        <a:spcBef>
          <a:spcPts val="700"/>
        </a:spcBef>
        <a:buClr>
          <a:srgbClr val="2F2F2F"/>
        </a:buClr>
        <a:buSzPct val="50000"/>
        <a:buFont typeface="Wingdings 2"/>
        <a:buChar char="•"/>
        <a:defRPr sz="3200">
          <a:latin typeface="Franklin Gothic Book"/>
          <a:ea typeface="Franklin Gothic Book"/>
          <a:cs typeface="Franklin Gothic Book"/>
          <a:sym typeface="Franklin Gothic Book"/>
        </a:defRPr>
      </a:lvl6pPr>
      <a:lvl7pPr marL="3149600" indent="-406400">
        <a:spcBef>
          <a:spcPts val="700"/>
        </a:spcBef>
        <a:buClr>
          <a:srgbClr val="2F2F2F"/>
        </a:buClr>
        <a:buSzPct val="50000"/>
        <a:buFont typeface="Wingdings 2"/>
        <a:buChar char="•"/>
        <a:defRPr sz="3200">
          <a:latin typeface="Franklin Gothic Book"/>
          <a:ea typeface="Franklin Gothic Book"/>
          <a:cs typeface="Franklin Gothic Book"/>
          <a:sym typeface="Franklin Gothic Book"/>
        </a:defRPr>
      </a:lvl7pPr>
      <a:lvl8pPr marL="3606800" indent="-406400">
        <a:spcBef>
          <a:spcPts val="700"/>
        </a:spcBef>
        <a:buClr>
          <a:srgbClr val="2F2F2F"/>
        </a:buClr>
        <a:buSzPct val="50000"/>
        <a:buFont typeface="Wingdings 2"/>
        <a:buChar char="•"/>
        <a:defRPr sz="3200">
          <a:latin typeface="Franklin Gothic Book"/>
          <a:ea typeface="Franklin Gothic Book"/>
          <a:cs typeface="Franklin Gothic Book"/>
          <a:sym typeface="Franklin Gothic Book"/>
        </a:defRPr>
      </a:lvl8pPr>
      <a:lvl9pPr marL="4064000" indent="-406400">
        <a:spcBef>
          <a:spcPts val="700"/>
        </a:spcBef>
        <a:buClr>
          <a:srgbClr val="2F2F2F"/>
        </a:buClr>
        <a:buSzPct val="50000"/>
        <a:buFont typeface="Wingdings 2"/>
        <a:buChar char="•"/>
        <a:defRPr sz="32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algn="ctr">
        <a:defRPr sz="11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aike.baidu.com/view/113938.ht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1.png" descr="d6bb2612d85cba01f919b800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318" y="1054100"/>
            <a:ext cx="5821364" cy="9582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4294967295"/>
          </p:nvPr>
        </p:nvSpPr>
        <p:spPr>
          <a:xfrm>
            <a:off x="323850" y="404810"/>
            <a:ext cx="8496300" cy="587693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籍贯：汴京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绰号：双鞭呼延灼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星号：天威星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排位：坐第八把交椅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武器：雌雄虎眼鞭　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梁山司职：马军五虎将第四名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上山前身份及职业：汝宁郡都统制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上山原因：原为朝廷命官，围剿梁山，兵败被俘后，被宋江招降。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出现：第</a:t>
            </a:r>
            <a:r>
              <a:rPr sz="2800"/>
              <a:t>54</a:t>
            </a:r>
            <a:r>
              <a:rPr sz="2800">
                <a:latin typeface="黑体"/>
                <a:ea typeface="黑体"/>
                <a:cs typeface="黑体"/>
                <a:sym typeface="黑体"/>
              </a:rPr>
              <a:t>回高太尉大兴三路兵　呼延灼摆布连环马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上山：第</a:t>
            </a:r>
            <a:r>
              <a:rPr sz="2800"/>
              <a:t>58</a:t>
            </a:r>
            <a:r>
              <a:rPr sz="2800">
                <a:latin typeface="黑体"/>
                <a:ea typeface="黑体"/>
                <a:cs typeface="黑体"/>
                <a:sym typeface="黑体"/>
              </a:rPr>
              <a:t>回吴用赚金铃吊挂　宋江闹西岳华山 </a:t>
            </a:r>
            <a:endParaRPr sz="2800"/>
          </a:p>
          <a:p>
            <a:pPr lvl="0" marL="726015" indent="-726015">
              <a:lnSpc>
                <a:spcPct val="80000"/>
              </a:lnSpc>
              <a:spcBef>
                <a:spcPts val="600"/>
              </a:spcBef>
              <a:buChar char="ß"/>
              <a:defRPr sz="1800"/>
            </a:pPr>
            <a:r>
              <a:rPr sz="2800">
                <a:latin typeface="黑体"/>
                <a:ea typeface="黑体"/>
                <a:cs typeface="黑体"/>
                <a:sym typeface="黑体"/>
              </a:rPr>
              <a:t>阵亡原因：率领大军打败了金兀术四太子，大军一直杀至淮西，呼延灼阵亡。 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4294967295"/>
          </p:nvPr>
        </p:nvSpPr>
        <p:spPr>
          <a:xfrm>
            <a:off x="468312" y="2133600"/>
            <a:ext cx="8229601" cy="1828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657600" indent="-3657600">
              <a:spcBef>
                <a:spcPts val="1100"/>
              </a:spcBef>
              <a:buChar char="ß"/>
              <a:defRPr sz="1800"/>
            </a:pPr>
            <a:r>
              <a:rPr sz="4800">
                <a:latin typeface="华文楷体"/>
                <a:ea typeface="华文楷体"/>
                <a:cs typeface="华文楷体"/>
                <a:sym typeface="华文楷体"/>
              </a:rPr>
              <a:t>因其善使两条水磨八棱钢鞭，故人称“</a:t>
            </a:r>
            <a:r>
              <a:rPr sz="4800">
                <a:latin typeface="华文楷体"/>
                <a:ea typeface="华文楷体"/>
                <a:cs typeface="华文楷体"/>
                <a:sym typeface="华文楷体"/>
                <a:hlinkClick r:id="rId2" invalidUrl="" action="" tgtFrame="" tooltip="" history="1" highlightClick="0" endSnd="0"/>
              </a:rPr>
              <a:t>双鞭</a:t>
            </a:r>
            <a:r>
              <a:rPr sz="4800">
                <a:latin typeface="华文楷体"/>
                <a:ea typeface="华文楷体"/>
                <a:cs typeface="华文楷体"/>
                <a:sym typeface="华文楷体"/>
              </a:rPr>
              <a:t>”呼延灼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3.png" descr="呼延灼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975" y="908050"/>
            <a:ext cx="3440113" cy="511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3.jpeg" descr="http://imgsrc.baidu.com/forum/pic/item/3ef8880a814f547494ca6b5d.jpg"/>
          <p:cNvPicPr/>
          <p:nvPr/>
        </p:nvPicPr>
        <p:blipFill>
          <a:blip r:embed="rId2">
            <a:extLst/>
          </a:blip>
          <a:srcRect l="0" t="0" r="14944" b="0"/>
          <a:stretch>
            <a:fillRect/>
          </a:stretch>
        </p:blipFill>
        <p:spPr>
          <a:xfrm>
            <a:off x="0" y="476250"/>
            <a:ext cx="9144000" cy="6048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idx="4294967295"/>
          </p:nvPr>
        </p:nvSpPr>
        <p:spPr>
          <a:xfrm>
            <a:off x="457200" y="831850"/>
            <a:ext cx="8686800" cy="60261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姓名：呼延灼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绰号：双鞭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星 号：天威星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事迹：呼延灼摆布连环马</a:t>
            </a:r>
            <a:r>
              <a:rPr sz="3200"/>
              <a:t>   </a:t>
            </a:r>
            <a:r>
              <a:rPr sz="3200">
                <a:latin typeface="黑体"/>
                <a:ea typeface="黑体"/>
                <a:cs typeface="黑体"/>
                <a:sym typeface="黑体"/>
              </a:rPr>
              <a:t>呼延灼月夜赚关胜 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性格：武艺高强，有万夫不当之勇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lvl="0" marL="1083733" indent="-1083733">
              <a:buChar char="ß"/>
              <a:defRPr sz="1800"/>
            </a:pPr>
            <a:r>
              <a:rPr sz="3200">
                <a:latin typeface="黑体"/>
                <a:ea typeface="黑体"/>
                <a:cs typeface="黑体"/>
                <a:sym typeface="黑体"/>
              </a:rPr>
              <a:t>兵器：两条水磨八棱钢鞭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8F8F8F"/>
      </a:accent3>
      <a:accent4>
        <a:srgbClr val="707070"/>
      </a:accent4>
      <a:accent5>
        <a:srgbClr val="C5C1AB"/>
      </a:accent5>
      <a:accent6>
        <a:srgbClr val="B26A3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1841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91841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8F8F8F"/>
      </a:accent3>
      <a:accent4>
        <a:srgbClr val="707070"/>
      </a:accent4>
      <a:accent5>
        <a:srgbClr val="C5C1AB"/>
      </a:accent5>
      <a:accent6>
        <a:srgbClr val="B26A3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1841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91841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