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1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35" d="100"/>
          <a:sy n="35" d="100"/>
        </p:scale>
        <p:origin x="18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7E4FE-3151-4E13-92C5-D4A0CA31F5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4FCCF-8F96-4B49-90B3-3ABECF25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1290"/>
            <a:ext cx="6877353" cy="916658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206046"/>
            <a:ext cx="4370039" cy="219506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401113"/>
            <a:ext cx="4370039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7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4538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32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4842933"/>
            <a:ext cx="4064853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4135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5984"/>
            <a:ext cx="4760786" cy="346061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70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3607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12800"/>
            <a:ext cx="4756099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006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07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12801"/>
            <a:ext cx="734109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12801"/>
            <a:ext cx="3896270" cy="700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987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006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1158"/>
            <a:ext cx="4760786" cy="243544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52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80785"/>
            <a:ext cx="2316082" cy="51743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2880787"/>
            <a:ext cx="2316083" cy="517436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767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21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36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330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98139"/>
            <a:ext cx="2092637" cy="1704621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686567"/>
            <a:ext cx="2539528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702759"/>
            <a:ext cx="2092637" cy="344593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036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00800"/>
            <a:ext cx="4760786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12800"/>
            <a:ext cx="4760786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156451"/>
            <a:ext cx="4760786" cy="89869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65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1290"/>
            <a:ext cx="6877354" cy="916658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0787"/>
            <a:ext cx="476078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055152"/>
            <a:ext cx="5130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055152"/>
            <a:ext cx="3467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055152"/>
            <a:ext cx="38447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4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1.jpeg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12" Type="http://schemas.openxmlformats.org/officeDocument/2006/relationships/image" Target="../media/image10.jpeg"/><Relationship Id="rId17" Type="http://schemas.openxmlformats.org/officeDocument/2006/relationships/image" Target="../media/image15.jpg"/><Relationship Id="rId2" Type="http://schemas.openxmlformats.org/officeDocument/2006/relationships/image" Target="../media/image1.tif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tif"/><Relationship Id="rId11" Type="http://schemas.microsoft.com/office/2007/relationships/hdphoto" Target="../media/hdphoto1.wdp"/><Relationship Id="rId5" Type="http://schemas.openxmlformats.org/officeDocument/2006/relationships/image" Target="../media/image4.tif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tif"/><Relationship Id="rId9" Type="http://schemas.openxmlformats.org/officeDocument/2006/relationships/image" Target="../media/image8.tif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9626C002-6038-449D-BB5B-48D1D9EA20E3}"/>
              </a:ext>
            </a:extLst>
          </p:cNvPr>
          <p:cNvGrpSpPr/>
          <p:nvPr/>
        </p:nvGrpSpPr>
        <p:grpSpPr>
          <a:xfrm>
            <a:off x="226155" y="1266511"/>
            <a:ext cx="1988013" cy="1492116"/>
            <a:chOff x="127352" y="1617985"/>
            <a:chExt cx="3534245" cy="26526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BB649A-378B-415C-90F5-C3327114159C}"/>
                </a:ext>
              </a:extLst>
            </p:cNvPr>
            <p:cNvSpPr/>
            <p:nvPr/>
          </p:nvSpPr>
          <p:spPr>
            <a:xfrm>
              <a:off x="127352" y="1703787"/>
              <a:ext cx="3534245" cy="25668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05DCA5-C61D-4238-8D91-AFFCD606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49" y="2023647"/>
              <a:ext cx="3441526" cy="217862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816785F-101A-41F1-8619-19D9134225E4}"/>
                </a:ext>
              </a:extLst>
            </p:cNvPr>
            <p:cNvSpPr txBox="1"/>
            <p:nvPr/>
          </p:nvSpPr>
          <p:spPr>
            <a:xfrm>
              <a:off x="906097" y="1617985"/>
              <a:ext cx="1946858" cy="90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Gallery View</a:t>
              </a:r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59835B-81EF-4DBB-8F6A-ED5735ACF0D0}"/>
              </a:ext>
            </a:extLst>
          </p:cNvPr>
          <p:cNvGrpSpPr/>
          <p:nvPr/>
        </p:nvGrpSpPr>
        <p:grpSpPr>
          <a:xfrm>
            <a:off x="196801" y="214192"/>
            <a:ext cx="6511081" cy="799356"/>
            <a:chOff x="141937" y="225114"/>
            <a:chExt cx="6511081" cy="79935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41D347F-2DB0-4301-9D49-19F7B4401FE0}"/>
                </a:ext>
              </a:extLst>
            </p:cNvPr>
            <p:cNvGrpSpPr/>
            <p:nvPr/>
          </p:nvGrpSpPr>
          <p:grpSpPr>
            <a:xfrm>
              <a:off x="2293711" y="225114"/>
              <a:ext cx="1985963" cy="787018"/>
              <a:chOff x="3653507" y="8928"/>
              <a:chExt cx="3530600" cy="139914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020D15-5820-45A8-819D-763812F7DDBB}"/>
                  </a:ext>
                </a:extLst>
              </p:cNvPr>
              <p:cNvSpPr/>
              <p:nvPr/>
            </p:nvSpPr>
            <p:spPr>
              <a:xfrm>
                <a:off x="3653507" y="73710"/>
                <a:ext cx="3530600" cy="13343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D5335A-21B9-47B2-837B-83FC7B8007CC}"/>
                  </a:ext>
                </a:extLst>
              </p:cNvPr>
              <p:cNvSpPr txBox="1"/>
              <p:nvPr/>
            </p:nvSpPr>
            <p:spPr>
              <a:xfrm>
                <a:off x="4518748" y="8928"/>
                <a:ext cx="2169050" cy="533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Microphone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1A4C64D5-8A37-4D00-BD29-94B52A13D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8248" y="416241"/>
                <a:ext cx="3093708" cy="94102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2FF639-955E-426F-AEF8-2B2A191BFB59}"/>
                </a:ext>
              </a:extLst>
            </p:cNvPr>
            <p:cNvGrpSpPr/>
            <p:nvPr/>
          </p:nvGrpSpPr>
          <p:grpSpPr>
            <a:xfrm>
              <a:off x="141937" y="255822"/>
              <a:ext cx="1959447" cy="755543"/>
              <a:chOff x="141937" y="255822"/>
              <a:chExt cx="1959447" cy="75554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DEA285E-511E-4035-8A4C-0037A0AB0D93}"/>
                  </a:ext>
                </a:extLst>
              </p:cNvPr>
              <p:cNvSpPr/>
              <p:nvPr/>
            </p:nvSpPr>
            <p:spPr>
              <a:xfrm>
                <a:off x="178513" y="255822"/>
                <a:ext cx="1855999" cy="7555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A39B58-A65A-49C7-969F-D8B643D01A24}"/>
                  </a:ext>
                </a:extLst>
              </p:cNvPr>
              <p:cNvSpPr txBox="1"/>
              <p:nvPr/>
            </p:nvSpPr>
            <p:spPr>
              <a:xfrm>
                <a:off x="141937" y="345392"/>
                <a:ext cx="1959447" cy="62908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r>
                  <a:rPr lang="en-US" sz="2475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 to Zoom</a:t>
                </a:r>
              </a:p>
              <a:p>
                <a:endParaRPr lang="en-US" sz="1013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8D1C8E3-A0A5-4131-923D-CBAEDE8B7A0C}"/>
                </a:ext>
              </a:extLst>
            </p:cNvPr>
            <p:cNvGrpSpPr/>
            <p:nvPr/>
          </p:nvGrpSpPr>
          <p:grpSpPr>
            <a:xfrm>
              <a:off x="4530184" y="225115"/>
              <a:ext cx="2122834" cy="799355"/>
              <a:chOff x="7603483" y="-14325"/>
              <a:chExt cx="3773926" cy="142107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ADB3ED-57AC-4823-A706-664F34EEEE63}"/>
                  </a:ext>
                </a:extLst>
              </p:cNvPr>
              <p:cNvSpPr/>
              <p:nvPr/>
            </p:nvSpPr>
            <p:spPr>
              <a:xfrm>
                <a:off x="7603483" y="38188"/>
                <a:ext cx="3773926" cy="13685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8346F70F-276B-458E-B143-8E2D44093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762" y="331684"/>
                <a:ext cx="3495484" cy="1025585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764081-FC01-485E-B4A2-6F54A2C07A0E}"/>
                  </a:ext>
                </a:extLst>
              </p:cNvPr>
              <p:cNvSpPr txBox="1"/>
              <p:nvPr/>
            </p:nvSpPr>
            <p:spPr>
              <a:xfrm>
                <a:off x="8998073" y="-14325"/>
                <a:ext cx="1072089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Video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7E78C1-E771-44DF-AFDF-5E36075A982E}"/>
              </a:ext>
            </a:extLst>
          </p:cNvPr>
          <p:cNvGrpSpPr/>
          <p:nvPr/>
        </p:nvGrpSpPr>
        <p:grpSpPr>
          <a:xfrm>
            <a:off x="2560972" y="1266511"/>
            <a:ext cx="1855651" cy="1480941"/>
            <a:chOff x="2251092" y="1334583"/>
            <a:chExt cx="1855651" cy="148094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FA00C9-9646-4D0B-8A5D-28EB055144F8}"/>
                </a:ext>
              </a:extLst>
            </p:cNvPr>
            <p:cNvSpPr/>
            <p:nvPr/>
          </p:nvSpPr>
          <p:spPr>
            <a:xfrm>
              <a:off x="2251092" y="1366730"/>
              <a:ext cx="1855651" cy="14487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EA410C-DF0C-43A5-ACCF-A1381BFB1B44}"/>
                </a:ext>
              </a:extLst>
            </p:cNvPr>
            <p:cNvSpPr txBox="1"/>
            <p:nvPr/>
          </p:nvSpPr>
          <p:spPr>
            <a:xfrm>
              <a:off x="2586122" y="1334583"/>
              <a:ext cx="115531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Speaker View</a:t>
              </a:r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986270-72FC-4D6F-B5AB-C52E60D83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902" y="1621418"/>
              <a:ext cx="1750341" cy="11460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43FA53-A65E-49B6-AAA0-F608DFDCF075}"/>
              </a:ext>
            </a:extLst>
          </p:cNvPr>
          <p:cNvGrpSpPr/>
          <p:nvPr/>
        </p:nvGrpSpPr>
        <p:grpSpPr>
          <a:xfrm>
            <a:off x="4975249" y="2947770"/>
            <a:ext cx="1777082" cy="1363303"/>
            <a:chOff x="8544152" y="4311517"/>
            <a:chExt cx="3159256" cy="242364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CBB8C4-48F4-4B2C-8631-56490E14F16F}"/>
                </a:ext>
              </a:extLst>
            </p:cNvPr>
            <p:cNvSpPr/>
            <p:nvPr/>
          </p:nvSpPr>
          <p:spPr>
            <a:xfrm>
              <a:off x="8544152" y="4382316"/>
              <a:ext cx="3159256" cy="23528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5BA5E0-F7F4-41E9-BE02-A13AAE94A8C2}"/>
                </a:ext>
              </a:extLst>
            </p:cNvPr>
            <p:cNvSpPr txBox="1"/>
            <p:nvPr/>
          </p:nvSpPr>
          <p:spPr>
            <a:xfrm>
              <a:off x="9323112" y="4311517"/>
              <a:ext cx="1927023" cy="902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Chat: </a:t>
              </a:r>
              <a:r>
                <a:rPr lang="en-US" sz="1350" dirty="0">
                  <a:latin typeface="Calibri" panose="020F0502020204030204" pitchFamily="34" charset="0"/>
                  <a:cs typeface="Calibri" panose="020F0502020204030204" pitchFamily="34" charset="0"/>
                </a:rPr>
                <a:t>Send it</a:t>
              </a:r>
            </a:p>
            <a:p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754A7D0-CF0F-44D7-A8C9-01A815EC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936" y="4757621"/>
              <a:ext cx="2762290" cy="172643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32539C-EA22-4247-ADEF-F36FD25CAB54}"/>
              </a:ext>
            </a:extLst>
          </p:cNvPr>
          <p:cNvGrpSpPr/>
          <p:nvPr/>
        </p:nvGrpSpPr>
        <p:grpSpPr>
          <a:xfrm>
            <a:off x="2982643" y="2948814"/>
            <a:ext cx="1929244" cy="1362258"/>
            <a:chOff x="5121706" y="4313373"/>
            <a:chExt cx="3429767" cy="24217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A9B8A6-432F-43D7-A50D-B828A5B7D9E9}"/>
                </a:ext>
              </a:extLst>
            </p:cNvPr>
            <p:cNvSpPr/>
            <p:nvPr/>
          </p:nvSpPr>
          <p:spPr>
            <a:xfrm>
              <a:off x="5121706" y="4385998"/>
              <a:ext cx="3159256" cy="2349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D07681-478B-4C3A-A77F-1D7A26B8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000" y="4662868"/>
              <a:ext cx="2971313" cy="20471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C579E3-FB0E-4A5D-8EDD-85297DBBBB69}"/>
                </a:ext>
              </a:extLst>
            </p:cNvPr>
            <p:cNvSpPr txBox="1"/>
            <p:nvPr/>
          </p:nvSpPr>
          <p:spPr>
            <a:xfrm>
              <a:off x="5252355" y="4313373"/>
              <a:ext cx="3299118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Chat: </a:t>
              </a:r>
              <a:r>
                <a:rPr lang="en-US" sz="1350" dirty="0">
                  <a:latin typeface="Calibri" panose="020F0502020204030204" pitchFamily="34" charset="0"/>
                  <a:cs typeface="Calibri" panose="020F0502020204030204" pitchFamily="34" charset="0"/>
                </a:rPr>
                <a:t>Send a message</a:t>
              </a:r>
            </a:p>
            <a:p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B716F18-9BD1-45DC-A4F8-85C96CF63766}"/>
              </a:ext>
            </a:extLst>
          </p:cNvPr>
          <p:cNvGrpSpPr/>
          <p:nvPr/>
        </p:nvGrpSpPr>
        <p:grpSpPr>
          <a:xfrm>
            <a:off x="233376" y="3159131"/>
            <a:ext cx="2601897" cy="993588"/>
            <a:chOff x="193177" y="4687268"/>
            <a:chExt cx="4625595" cy="1766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8368E0-9682-4B27-BC5C-8C78CC5F3599}"/>
                </a:ext>
              </a:extLst>
            </p:cNvPr>
            <p:cNvSpPr/>
            <p:nvPr/>
          </p:nvSpPr>
          <p:spPr>
            <a:xfrm>
              <a:off x="193177" y="4728212"/>
              <a:ext cx="4625595" cy="17254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390AB1-F627-4D30-9482-C452E411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51" y="4995081"/>
              <a:ext cx="4502361" cy="145432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332A8F-5B3F-4742-B830-CC89D39CE77C}"/>
                </a:ext>
              </a:extLst>
            </p:cNvPr>
            <p:cNvSpPr txBox="1"/>
            <p:nvPr/>
          </p:nvSpPr>
          <p:spPr>
            <a:xfrm>
              <a:off x="1092205" y="4687268"/>
              <a:ext cx="2934994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Chat: </a:t>
              </a:r>
              <a:r>
                <a:rPr lang="en-US" sz="1350" dirty="0">
                  <a:latin typeface="Calibri" panose="020F0502020204030204" pitchFamily="34" charset="0"/>
                  <a:cs typeface="Calibri" panose="020F0502020204030204" pitchFamily="34" charset="0"/>
                </a:rPr>
                <a:t>Get a message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322727-490D-4AE7-B1A0-622C7E484D5D}"/>
              </a:ext>
            </a:extLst>
          </p:cNvPr>
          <p:cNvGrpSpPr/>
          <p:nvPr/>
        </p:nvGrpSpPr>
        <p:grpSpPr>
          <a:xfrm>
            <a:off x="4613795" y="1107099"/>
            <a:ext cx="2141612" cy="1715697"/>
            <a:chOff x="4495431" y="997371"/>
            <a:chExt cx="2141612" cy="171569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5B101F-C22B-4F69-BAA1-81B46DEA574B}"/>
                </a:ext>
              </a:extLst>
            </p:cNvPr>
            <p:cNvSpPr/>
            <p:nvPr/>
          </p:nvSpPr>
          <p:spPr>
            <a:xfrm>
              <a:off x="4500117" y="1019413"/>
              <a:ext cx="2123912" cy="169365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126F427-3DF5-4664-A873-14138E68F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58" y="1442280"/>
              <a:ext cx="1797891" cy="124841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ADE97E-D939-47E6-8CB4-CCB18E19464A}"/>
                </a:ext>
              </a:extLst>
            </p:cNvPr>
            <p:cNvSpPr txBox="1"/>
            <p:nvPr/>
          </p:nvSpPr>
          <p:spPr>
            <a:xfrm>
              <a:off x="4495431" y="997371"/>
              <a:ext cx="21416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See a list of all participants </a:t>
              </a:r>
              <a:endParaRPr lang="en-US" sz="4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013" b="1" dirty="0">
                  <a:latin typeface="Calibri" panose="020F0502020204030204" pitchFamily="34" charset="0"/>
                  <a:cs typeface="Calibri" panose="020F0502020204030204" pitchFamily="34" charset="0"/>
                </a:rPr>
                <a:t>(and how to raise your hand)</a:t>
              </a:r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    </a:t>
              </a:r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9C242B-97FB-4FC6-8A8E-3A84503A1133}"/>
              </a:ext>
            </a:extLst>
          </p:cNvPr>
          <p:cNvGrpSpPr/>
          <p:nvPr/>
        </p:nvGrpSpPr>
        <p:grpSpPr>
          <a:xfrm>
            <a:off x="4804174" y="4445068"/>
            <a:ext cx="1988013" cy="1394618"/>
            <a:chOff x="4749310" y="4532190"/>
            <a:chExt cx="1988013" cy="13946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CC11CE-171F-431B-B407-C5C174EB4235}"/>
                </a:ext>
              </a:extLst>
            </p:cNvPr>
            <p:cNvSpPr/>
            <p:nvPr/>
          </p:nvSpPr>
          <p:spPr>
            <a:xfrm>
              <a:off x="4749310" y="4532190"/>
              <a:ext cx="1988013" cy="13946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02DBF82-2AB9-475A-8378-DDC4D8407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5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31"/>
            <a:stretch/>
          </p:blipFill>
          <p:spPr>
            <a:xfrm>
              <a:off x="4788312" y="5094378"/>
              <a:ext cx="1912335" cy="780450"/>
            </a:xfrm>
            <a:prstGeom prst="rect">
              <a:avLst/>
            </a:prstGeom>
          </p:spPr>
        </p:pic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D667EED-CC53-4779-969F-1841349E1287}"/>
                </a:ext>
              </a:extLst>
            </p:cNvPr>
            <p:cNvSpPr/>
            <p:nvPr/>
          </p:nvSpPr>
          <p:spPr>
            <a:xfrm rot="5400000">
              <a:off x="6495936" y="5234117"/>
              <a:ext cx="262464" cy="146958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43A7D772-55E5-4993-B0F0-9FDC8B5FBCCE}"/>
                </a:ext>
              </a:extLst>
            </p:cNvPr>
            <p:cNvSpPr/>
            <p:nvPr/>
          </p:nvSpPr>
          <p:spPr>
            <a:xfrm rot="16200000">
              <a:off x="4796131" y="5231567"/>
              <a:ext cx="262464" cy="146958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5B3D3B-901E-4112-B523-194C69F99F69}"/>
                </a:ext>
              </a:extLst>
            </p:cNvPr>
            <p:cNvSpPr txBox="1"/>
            <p:nvPr/>
          </p:nvSpPr>
          <p:spPr>
            <a:xfrm>
              <a:off x="4892892" y="4532191"/>
              <a:ext cx="16509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See all participants</a:t>
              </a:r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6C17FC-780A-4256-AE6A-DD47DAC398BD}"/>
                </a:ext>
              </a:extLst>
            </p:cNvPr>
            <p:cNvSpPr txBox="1"/>
            <p:nvPr/>
          </p:nvSpPr>
          <p:spPr>
            <a:xfrm>
              <a:off x="4801014" y="4770562"/>
              <a:ext cx="188347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Use arrows in gallery view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414E239-CD2E-47C8-BC1F-37F0F67E5B61}"/>
                </a:ext>
              </a:extLst>
            </p:cNvPr>
            <p:cNvCxnSpPr/>
            <p:nvPr/>
          </p:nvCxnSpPr>
          <p:spPr>
            <a:xfrm>
              <a:off x="6191261" y="4966256"/>
              <a:ext cx="339334" cy="301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10C699-BA70-4642-9A54-5C25D93D0881}"/>
                </a:ext>
              </a:extLst>
            </p:cNvPr>
            <p:cNvCxnSpPr/>
            <p:nvPr/>
          </p:nvCxnSpPr>
          <p:spPr>
            <a:xfrm flipH="1">
              <a:off x="5047758" y="4974139"/>
              <a:ext cx="207255" cy="3339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8CFD3A-9291-4C12-9B5C-FE16364A5C52}"/>
              </a:ext>
            </a:extLst>
          </p:cNvPr>
          <p:cNvSpPr/>
          <p:nvPr/>
        </p:nvSpPr>
        <p:spPr>
          <a:xfrm>
            <a:off x="233376" y="4445068"/>
            <a:ext cx="4357182" cy="4658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4EEDFC-738D-4CB0-A183-7B17F653BBCA}"/>
              </a:ext>
            </a:extLst>
          </p:cNvPr>
          <p:cNvGrpSpPr/>
          <p:nvPr/>
        </p:nvGrpSpPr>
        <p:grpSpPr>
          <a:xfrm>
            <a:off x="292904" y="4493397"/>
            <a:ext cx="4227535" cy="4560656"/>
            <a:chOff x="238040" y="4383669"/>
            <a:chExt cx="4227535" cy="456065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D86AC1-3CEF-44EC-B27B-40A8CDCB08CB}"/>
                </a:ext>
              </a:extLst>
            </p:cNvPr>
            <p:cNvSpPr txBox="1"/>
            <p:nvPr/>
          </p:nvSpPr>
          <p:spPr>
            <a:xfrm>
              <a:off x="1882640" y="4383669"/>
              <a:ext cx="2164353" cy="50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Rename yourself</a:t>
              </a:r>
            </a:p>
          </p:txBody>
        </p:sp>
        <p:pic>
          <p:nvPicPr>
            <p:cNvPr id="55" name="Picture 2" descr="Click on participants">
              <a:extLst>
                <a:ext uri="{FF2B5EF4-FFF2-40B4-BE49-F238E27FC236}">
                  <a16:creationId xmlns:a16="http://schemas.microsoft.com/office/drawing/2014/main" id="{97A668FE-275F-4937-A2AA-B1A29E508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40" y="4577008"/>
              <a:ext cx="1582850" cy="1493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Click on rename">
              <a:extLst>
                <a:ext uri="{FF2B5EF4-FFF2-40B4-BE49-F238E27FC236}">
                  <a16:creationId xmlns:a16="http://schemas.microsoft.com/office/drawing/2014/main" id="{E2743C4C-7FC4-415E-BA8F-6C6DACD08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264" y="5032581"/>
              <a:ext cx="2324919" cy="175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Enter a new name and save">
              <a:extLst>
                <a:ext uri="{FF2B5EF4-FFF2-40B4-BE49-F238E27FC236}">
                  <a16:creationId xmlns:a16="http://schemas.microsoft.com/office/drawing/2014/main" id="{11859910-CB00-404A-943D-7C413764E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826" y="6835397"/>
              <a:ext cx="2440749" cy="2108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0041A2-0A4A-4844-B2F2-6CB7C7237870}"/>
              </a:ext>
            </a:extLst>
          </p:cNvPr>
          <p:cNvGrpSpPr/>
          <p:nvPr/>
        </p:nvGrpSpPr>
        <p:grpSpPr>
          <a:xfrm>
            <a:off x="4804174" y="5943451"/>
            <a:ext cx="1988013" cy="925473"/>
            <a:chOff x="4749310" y="6157573"/>
            <a:chExt cx="1988013" cy="92547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A063B0-EDC4-4488-87F6-4EEBECC72F26}"/>
                </a:ext>
              </a:extLst>
            </p:cNvPr>
            <p:cNvSpPr/>
            <p:nvPr/>
          </p:nvSpPr>
          <p:spPr>
            <a:xfrm>
              <a:off x="4749310" y="6157573"/>
              <a:ext cx="1988013" cy="9254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B5E404-D02A-4110-AC82-1E1E77EEBBD5}"/>
                </a:ext>
              </a:extLst>
            </p:cNvPr>
            <p:cNvGrpSpPr/>
            <p:nvPr/>
          </p:nvGrpSpPr>
          <p:grpSpPr>
            <a:xfrm>
              <a:off x="4847141" y="6335766"/>
              <a:ext cx="1810941" cy="680443"/>
              <a:chOff x="687707" y="3390190"/>
              <a:chExt cx="3219450" cy="1209676"/>
            </a:xfrm>
          </p:grpSpPr>
          <p:pic>
            <p:nvPicPr>
              <p:cNvPr id="65" name="Picture 14" descr="https://teaching.nmc.edu/wp-content/uploads/2020/03/zoom-breakout-room-4.png">
                <a:extLst>
                  <a:ext uri="{FF2B5EF4-FFF2-40B4-BE49-F238E27FC236}">
                    <a16:creationId xmlns:a16="http://schemas.microsoft.com/office/drawing/2014/main" id="{40C88D6B-5D42-4058-9B07-C91B2472E0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07" y="3390190"/>
                <a:ext cx="3219450" cy="1209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A9C2031-DF3B-4F71-9517-D5A57AE25048}"/>
                  </a:ext>
                </a:extLst>
              </p:cNvPr>
              <p:cNvSpPr/>
              <p:nvPr/>
            </p:nvSpPr>
            <p:spPr>
              <a:xfrm>
                <a:off x="2171088" y="4221576"/>
                <a:ext cx="865126" cy="32831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8C0B2D-46A2-4035-B94D-04A14A8A64E4}"/>
                </a:ext>
              </a:extLst>
            </p:cNvPr>
            <p:cNvSpPr txBox="1"/>
            <p:nvPr/>
          </p:nvSpPr>
          <p:spPr>
            <a:xfrm>
              <a:off x="4900304" y="6159103"/>
              <a:ext cx="175271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Join a breakout room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1A1B8B-8FA0-42C5-9805-F2589D5DB4A4}"/>
              </a:ext>
            </a:extLst>
          </p:cNvPr>
          <p:cNvGrpSpPr/>
          <p:nvPr/>
        </p:nvGrpSpPr>
        <p:grpSpPr>
          <a:xfrm>
            <a:off x="4738101" y="6945124"/>
            <a:ext cx="2162477" cy="2185651"/>
            <a:chOff x="4695069" y="7322872"/>
            <a:chExt cx="2162477" cy="21856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0473B03-87F9-466D-8355-4FB9A308C7AE}"/>
                </a:ext>
              </a:extLst>
            </p:cNvPr>
            <p:cNvSpPr/>
            <p:nvPr/>
          </p:nvSpPr>
          <p:spPr>
            <a:xfrm>
              <a:off x="4750173" y="7360444"/>
              <a:ext cx="1987150" cy="214807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7F31A4-4968-4008-B8D4-AF1623924F44}"/>
                </a:ext>
              </a:extLst>
            </p:cNvPr>
            <p:cNvSpPr txBox="1"/>
            <p:nvPr/>
          </p:nvSpPr>
          <p:spPr>
            <a:xfrm>
              <a:off x="4695069" y="7896452"/>
              <a:ext cx="1435195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Hit Esc Key (escape) </a:t>
              </a:r>
            </a:p>
            <a:p>
              <a:r>
                <a:rPr lang="en-US" sz="1013" dirty="0"/>
                <a:t>on your keyboard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9810915-AD13-4204-9C47-83E7205E3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612" y="8241106"/>
              <a:ext cx="1435195" cy="1240370"/>
            </a:xfrm>
            <a:prstGeom prst="rect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294C9B4-E25D-4193-87F7-3F14A1614677}"/>
                </a:ext>
              </a:extLst>
            </p:cNvPr>
            <p:cNvSpPr/>
            <p:nvPr/>
          </p:nvSpPr>
          <p:spPr>
            <a:xfrm>
              <a:off x="4985758" y="8415817"/>
              <a:ext cx="336577" cy="21078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noFill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7DAC11-C0EB-4F57-830A-4C84E1ACE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374" y="7692736"/>
              <a:ext cx="675436" cy="666412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262F6A4-C08A-47FB-B4DB-63B09B70C25D}"/>
                </a:ext>
              </a:extLst>
            </p:cNvPr>
            <p:cNvCxnSpPr/>
            <p:nvPr/>
          </p:nvCxnSpPr>
          <p:spPr>
            <a:xfrm>
              <a:off x="4831729" y="8281272"/>
              <a:ext cx="154029" cy="134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3755AC-D627-46C0-ABC6-9E697FCE5B63}"/>
                </a:ext>
              </a:extLst>
            </p:cNvPr>
            <p:cNvSpPr txBox="1"/>
            <p:nvPr/>
          </p:nvSpPr>
          <p:spPr>
            <a:xfrm>
              <a:off x="4749311" y="7322872"/>
              <a:ext cx="2108235" cy="45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Exit Full Screen </a:t>
              </a:r>
              <a:r>
                <a:rPr lang="en-US" sz="1013" b="1" dirty="0">
                  <a:latin typeface="Calibri" panose="020F0502020204030204" pitchFamily="34" charset="0"/>
                  <a:cs typeface="Calibri" panose="020F0502020204030204" pitchFamily="34" charset="0"/>
                </a:rPr>
                <a:t>(when you </a:t>
              </a:r>
            </a:p>
            <a:p>
              <a:r>
                <a:rPr lang="en-US" sz="1013" b="1" dirty="0">
                  <a:latin typeface="Calibri" panose="020F0502020204030204" pitchFamily="34" charset="0"/>
                  <a:cs typeface="Calibri" panose="020F0502020204030204" pitchFamily="34" charset="0"/>
                </a:rPr>
                <a:t>can’t see your toolbars)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321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909</TotalTime>
  <Words>73</Words>
  <Application>Microsoft Office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FCNC&lt;Friends Committee FCNCL report to Piedmont Friends Yearly Meeting www.fcncl.org</dc:title>
  <dc:creator>Christine Ashley</dc:creator>
  <cp:lastModifiedBy>Edward Borchardt</cp:lastModifiedBy>
  <cp:revision>74</cp:revision>
  <dcterms:created xsi:type="dcterms:W3CDTF">2020-06-22T15:30:23Z</dcterms:created>
  <dcterms:modified xsi:type="dcterms:W3CDTF">2020-07-22T01:07:04Z</dcterms:modified>
</cp:coreProperties>
</file>