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78" r:id="rId16"/>
    <p:sldMasterId id="2147483680" r:id="rId17"/>
    <p:sldMasterId id="2147483682" r:id="rId18"/>
    <p:sldMasterId id="2147483684" r:id="rId19"/>
    <p:sldMasterId id="2147483686" r:id="rId20"/>
    <p:sldMasterId id="2147483688" r:id="rId21"/>
    <p:sldMasterId id="2147483690" r:id="rId22"/>
    <p:sldMasterId id="2147483692" r:id="rId23"/>
    <p:sldMasterId id="2147483694" r:id="rId24"/>
  </p:sldMasterIdLst>
  <p:sldIdLst>
    <p:sldId id="256" r:id="rId25"/>
    <p:sldId id="258" r:id="rId26"/>
    <p:sldId id="259" r:id="rId27"/>
    <p:sldId id="260" r:id="rId28"/>
    <p:sldId id="262" r:id="rId29"/>
  </p:sldIdLst>
  <p:sldSz cx="12192000" cy="6858000"/>
  <p:notesSz cx="7772400" cy="10058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4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3.xml"/><Relationship Id="rId30" Type="http://schemas.openxmlformats.org/officeDocument/2006/relationships/presProps" Target="presProps.xml"/><Relationship Id="rId8" Type="http://schemas.openxmlformats.org/officeDocument/2006/relationships/slideMaster" Target="slideMasters/slideMaster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 Bild  +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 Bilder 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abel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el gel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el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Zwischen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ld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ext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 Bilder aB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 Bilder A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 Bilder abC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 Bilder aabb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 Bilder AAb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ld + Text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e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e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jpeg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jpeg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jpeg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3.jpeg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7.png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.jpeg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.jpeg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jpe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tile tx="0" ty="0"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/>
          <p:nvPr/>
        </p:nvSpPr>
        <p:spPr>
          <a:xfrm>
            <a:off x="0" y="0"/>
            <a:ext cx="335160" cy="6863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8" name="Rectangle 3"/>
          <p:cNvSpPr/>
          <p:nvPr/>
        </p:nvSpPr>
        <p:spPr>
          <a:xfrm>
            <a:off x="11852640" y="0"/>
            <a:ext cx="335160" cy="6863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2" name="Rectangle 3"/>
          <p:cNvSpPr/>
          <p:nvPr/>
        </p:nvSpPr>
        <p:spPr>
          <a:xfrm>
            <a:off x="0" y="6606000"/>
            <a:ext cx="12191400" cy="2512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3" name="Foliennummernplatzhalter 2"/>
          <p:cNvSpPr/>
          <p:nvPr/>
        </p:nvSpPr>
        <p:spPr>
          <a:xfrm>
            <a:off x="11104200" y="6663960"/>
            <a:ext cx="744120" cy="19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r" defTabSz="457200">
              <a:lnSpc>
                <a:spcPct val="100000"/>
              </a:lnSpc>
            </a:pPr>
            <a:fld id="{23929BED-293A-4571-A6B7-5F5C972DB15F}" type="slidenum">
              <a:rPr lang="tr-TR" sz="900" b="0" strike="noStrike" spc="-1">
                <a:solidFill>
                  <a:srgbClr val="004980"/>
                </a:solidFill>
                <a:latin typeface="Verdana"/>
              </a:rPr>
              <a:t>‹Nr.›</a:t>
            </a:fld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Grafik 8"/>
          <p:cNvPicPr/>
          <p:nvPr/>
        </p:nvPicPr>
        <p:blipFill>
          <a:blip r:embed="rId4"/>
          <a:srcRect t="32275" b="33333"/>
          <a:stretch/>
        </p:blipFill>
        <p:spPr>
          <a:xfrm>
            <a:off x="9019440" y="97560"/>
            <a:ext cx="3172320" cy="77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de-DE" sz="1800" b="0" strike="noStrike" spc="-1">
                <a:solidFill>
                  <a:schemeClr val="dk1"/>
                </a:solidFill>
                <a:latin typeface="Verdana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chemeClr val="dk1"/>
                </a:solidFill>
                <a:latin typeface="Verdana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chemeClr val="dk1"/>
                </a:solidFill>
                <a:latin typeface="Verdana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Verdana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chemeClr val="dk1"/>
                </a:solidFill>
                <a:latin typeface="Verdana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chemeClr val="dk1"/>
                </a:solidFill>
                <a:latin typeface="Verdana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chemeClr val="dk1"/>
                </a:solidFill>
                <a:latin typeface="Verdana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chemeClr val="dk1"/>
                </a:solidFill>
                <a:latin typeface="Verdan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tile tx="0" ty="0"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"/>
          <p:cNvSpPr/>
          <p:nvPr/>
        </p:nvSpPr>
        <p:spPr>
          <a:xfrm>
            <a:off x="0" y="0"/>
            <a:ext cx="335160" cy="6863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48" name="Rectangle 3"/>
          <p:cNvSpPr/>
          <p:nvPr/>
        </p:nvSpPr>
        <p:spPr>
          <a:xfrm>
            <a:off x="11852640" y="0"/>
            <a:ext cx="335160" cy="6863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49" name="Rectangle 3"/>
          <p:cNvSpPr/>
          <p:nvPr/>
        </p:nvSpPr>
        <p:spPr>
          <a:xfrm>
            <a:off x="0" y="6606000"/>
            <a:ext cx="12191400" cy="2512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50" name="Foliennummernplatzhalter 2"/>
          <p:cNvSpPr/>
          <p:nvPr/>
        </p:nvSpPr>
        <p:spPr>
          <a:xfrm>
            <a:off x="11104200" y="6663960"/>
            <a:ext cx="744120" cy="19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r" defTabSz="457200">
              <a:lnSpc>
                <a:spcPct val="100000"/>
              </a:lnSpc>
            </a:pPr>
            <a:fld id="{B282442F-D846-4EB2-9300-DE588EE8E1DF}" type="slidenum">
              <a:rPr lang="tr-TR" sz="900" b="0" strike="noStrike" spc="-1">
                <a:solidFill>
                  <a:srgbClr val="004980"/>
                </a:solidFill>
                <a:latin typeface="Verdana"/>
              </a:rPr>
              <a:t>‹Nr.›</a:t>
            </a:fld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1" name="Grafik 4" descr="Ein Bild, das Text, ClipArt enthält.&#10;&#10;Automatisch generierte Beschreibung"/>
          <p:cNvPicPr/>
          <p:nvPr/>
        </p:nvPicPr>
        <p:blipFill>
          <a:blip r:embed="rId4"/>
          <a:stretch/>
        </p:blipFill>
        <p:spPr>
          <a:xfrm>
            <a:off x="10265040" y="79200"/>
            <a:ext cx="1557360" cy="87408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3"/>
          <p:cNvSpPr/>
          <p:nvPr/>
        </p:nvSpPr>
        <p:spPr>
          <a:xfrm>
            <a:off x="0" y="0"/>
            <a:ext cx="335160" cy="6863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53" name="Rectangle 3"/>
          <p:cNvSpPr/>
          <p:nvPr/>
        </p:nvSpPr>
        <p:spPr>
          <a:xfrm>
            <a:off x="11852640" y="0"/>
            <a:ext cx="335160" cy="6863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54" name="Rectangle 3"/>
          <p:cNvSpPr/>
          <p:nvPr/>
        </p:nvSpPr>
        <p:spPr>
          <a:xfrm>
            <a:off x="0" y="6606000"/>
            <a:ext cx="12191400" cy="2512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55" name="Foliennummernplatzhalter 2"/>
          <p:cNvSpPr/>
          <p:nvPr/>
        </p:nvSpPr>
        <p:spPr>
          <a:xfrm>
            <a:off x="11104200" y="6663960"/>
            <a:ext cx="744120" cy="19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r" defTabSz="457200">
              <a:lnSpc>
                <a:spcPct val="100000"/>
              </a:lnSpc>
            </a:pPr>
            <a:fld id="{5879E6B9-D8C6-4F7E-A0B0-C7DF97305BDE}" type="slidenum">
              <a:rPr lang="tr-TR" sz="900" b="0" strike="noStrike" spc="-1">
                <a:solidFill>
                  <a:srgbClr val="004980"/>
                </a:solidFill>
                <a:latin typeface="Verdana"/>
              </a:rPr>
              <a:t>‹Nr.›</a:t>
            </a:fld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6" name="Grafik 4" descr="Ein Bild, das Text, ClipArt enthält.&#10;&#10;Automatisch generierte Beschreibung"/>
          <p:cNvPicPr/>
          <p:nvPr/>
        </p:nvPicPr>
        <p:blipFill>
          <a:blip r:embed="rId3"/>
          <a:stretch/>
        </p:blipFill>
        <p:spPr>
          <a:xfrm>
            <a:off x="10265040" y="79200"/>
            <a:ext cx="1557360" cy="87408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tile tx="0" ty="0"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3"/>
          <p:cNvSpPr/>
          <p:nvPr/>
        </p:nvSpPr>
        <p:spPr>
          <a:xfrm>
            <a:off x="0" y="0"/>
            <a:ext cx="335160" cy="6863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58" name="Rectangle 3"/>
          <p:cNvSpPr/>
          <p:nvPr/>
        </p:nvSpPr>
        <p:spPr>
          <a:xfrm>
            <a:off x="11852640" y="0"/>
            <a:ext cx="335160" cy="6863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59" name="Rectangle 3"/>
          <p:cNvSpPr/>
          <p:nvPr/>
        </p:nvSpPr>
        <p:spPr>
          <a:xfrm>
            <a:off x="0" y="6606000"/>
            <a:ext cx="12191400" cy="2512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60" name="Foliennummernplatzhalter 2"/>
          <p:cNvSpPr/>
          <p:nvPr/>
        </p:nvSpPr>
        <p:spPr>
          <a:xfrm>
            <a:off x="11104200" y="6663960"/>
            <a:ext cx="744120" cy="19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r" defTabSz="457200">
              <a:lnSpc>
                <a:spcPct val="100000"/>
              </a:lnSpc>
            </a:pPr>
            <a:fld id="{981C1294-F165-4AA6-9C33-3B6D82EECD5A}" type="slidenum">
              <a:rPr lang="tr-TR" sz="900" b="0" strike="noStrike" spc="-1">
                <a:solidFill>
                  <a:srgbClr val="004980"/>
                </a:solidFill>
                <a:latin typeface="Verdana"/>
              </a:rPr>
              <a:t>‹Nr.›</a:t>
            </a:fld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1" name="Grafik 4" descr="Ein Bild, das Text, ClipArt enthält.&#10;&#10;Automatisch generierte Beschreibung"/>
          <p:cNvPicPr/>
          <p:nvPr/>
        </p:nvPicPr>
        <p:blipFill>
          <a:blip r:embed="rId4"/>
          <a:stretch/>
        </p:blipFill>
        <p:spPr>
          <a:xfrm>
            <a:off x="10265040" y="79200"/>
            <a:ext cx="1557360" cy="87408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tile tx="0" ty="0"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"/>
          <p:cNvSpPr/>
          <p:nvPr/>
        </p:nvSpPr>
        <p:spPr>
          <a:xfrm>
            <a:off x="0" y="0"/>
            <a:ext cx="335160" cy="6863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63" name="Rectangle 3"/>
          <p:cNvSpPr/>
          <p:nvPr/>
        </p:nvSpPr>
        <p:spPr>
          <a:xfrm>
            <a:off x="11852640" y="0"/>
            <a:ext cx="335160" cy="6863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64" name="Rectangle 3"/>
          <p:cNvSpPr/>
          <p:nvPr/>
        </p:nvSpPr>
        <p:spPr>
          <a:xfrm>
            <a:off x="0" y="6606000"/>
            <a:ext cx="12191400" cy="2512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65" name="Foliennummernplatzhalter 2"/>
          <p:cNvSpPr/>
          <p:nvPr/>
        </p:nvSpPr>
        <p:spPr>
          <a:xfrm>
            <a:off x="11104200" y="6663960"/>
            <a:ext cx="744120" cy="19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r" defTabSz="457200">
              <a:lnSpc>
                <a:spcPct val="100000"/>
              </a:lnSpc>
            </a:pPr>
            <a:fld id="{2E090C42-E1C2-4464-B82C-5F92430572AA}" type="slidenum">
              <a:rPr lang="tr-TR" sz="900" b="0" strike="noStrike" spc="-1">
                <a:solidFill>
                  <a:srgbClr val="004980"/>
                </a:solidFill>
                <a:latin typeface="Verdana"/>
              </a:rPr>
              <a:t>‹Nr.›</a:t>
            </a:fld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6" name="Grafik 4" descr="Ein Bild, das Text, ClipArt enthält.&#10;&#10;Automatisch generierte Beschreibung"/>
          <p:cNvPicPr/>
          <p:nvPr/>
        </p:nvPicPr>
        <p:blipFill>
          <a:blip r:embed="rId4"/>
          <a:stretch/>
        </p:blipFill>
        <p:spPr>
          <a:xfrm>
            <a:off x="10265040" y="79200"/>
            <a:ext cx="1557360" cy="87408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tile tx="0" ty="0"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3"/>
          <p:cNvSpPr/>
          <p:nvPr/>
        </p:nvSpPr>
        <p:spPr>
          <a:xfrm>
            <a:off x="0" y="0"/>
            <a:ext cx="335160" cy="6863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68" name="Rectangle 3"/>
          <p:cNvSpPr/>
          <p:nvPr/>
        </p:nvSpPr>
        <p:spPr>
          <a:xfrm>
            <a:off x="11852640" y="0"/>
            <a:ext cx="335160" cy="6863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69" name="Rectangle 3"/>
          <p:cNvSpPr/>
          <p:nvPr/>
        </p:nvSpPr>
        <p:spPr>
          <a:xfrm>
            <a:off x="0" y="6606000"/>
            <a:ext cx="12191400" cy="2512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70" name="Foliennummernplatzhalter 2"/>
          <p:cNvSpPr/>
          <p:nvPr/>
        </p:nvSpPr>
        <p:spPr>
          <a:xfrm>
            <a:off x="11104200" y="6663960"/>
            <a:ext cx="744120" cy="19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r" defTabSz="457200">
              <a:lnSpc>
                <a:spcPct val="100000"/>
              </a:lnSpc>
            </a:pPr>
            <a:fld id="{207546DF-C795-4B30-ADE1-8151CFB386C8}" type="slidenum">
              <a:rPr lang="tr-TR" sz="900" b="0" strike="noStrike" spc="-1">
                <a:solidFill>
                  <a:srgbClr val="004980"/>
                </a:solidFill>
                <a:latin typeface="Verdana"/>
              </a:rPr>
              <a:t>‹Nr.›</a:t>
            </a:fld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1" name="Grafik 4" descr="Ein Bild, das Text, ClipArt enthält.&#10;&#10;Automatisch generierte Beschreibung"/>
          <p:cNvPicPr/>
          <p:nvPr/>
        </p:nvPicPr>
        <p:blipFill>
          <a:blip r:embed="rId4"/>
          <a:stretch/>
        </p:blipFill>
        <p:spPr>
          <a:xfrm>
            <a:off x="10265040" y="79200"/>
            <a:ext cx="1557360" cy="87408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tile tx="0" ty="0"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3"/>
          <p:cNvSpPr/>
          <p:nvPr/>
        </p:nvSpPr>
        <p:spPr>
          <a:xfrm>
            <a:off x="0" y="0"/>
            <a:ext cx="335160" cy="6863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73" name="Rectangle 3"/>
          <p:cNvSpPr/>
          <p:nvPr/>
        </p:nvSpPr>
        <p:spPr>
          <a:xfrm>
            <a:off x="11852640" y="0"/>
            <a:ext cx="335160" cy="6863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74" name="Rectangle 3"/>
          <p:cNvSpPr/>
          <p:nvPr/>
        </p:nvSpPr>
        <p:spPr>
          <a:xfrm>
            <a:off x="0" y="6606000"/>
            <a:ext cx="12191400" cy="2512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75" name="Foliennummernplatzhalter 2"/>
          <p:cNvSpPr/>
          <p:nvPr/>
        </p:nvSpPr>
        <p:spPr>
          <a:xfrm>
            <a:off x="11104200" y="6663960"/>
            <a:ext cx="744120" cy="19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r" defTabSz="457200">
              <a:lnSpc>
                <a:spcPct val="100000"/>
              </a:lnSpc>
            </a:pPr>
            <a:fld id="{B31C92C1-0167-4310-8CF6-EB3F062C6A7B}" type="slidenum">
              <a:rPr lang="tr-TR" sz="900" b="0" strike="noStrike" spc="-1">
                <a:solidFill>
                  <a:srgbClr val="004980"/>
                </a:solidFill>
                <a:latin typeface="Verdana"/>
              </a:rPr>
              <a:t>‹Nr.›</a:t>
            </a:fld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76" name="Grafik 4" descr="Ein Bild, das Text, ClipArt enthält.&#10;&#10;Automatisch generierte Beschreibung"/>
          <p:cNvPicPr/>
          <p:nvPr/>
        </p:nvPicPr>
        <p:blipFill>
          <a:blip r:embed="rId4"/>
          <a:stretch/>
        </p:blipFill>
        <p:spPr>
          <a:xfrm>
            <a:off x="10265040" y="79200"/>
            <a:ext cx="1557360" cy="87408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tile tx="0" ty="0"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3"/>
          <p:cNvSpPr/>
          <p:nvPr/>
        </p:nvSpPr>
        <p:spPr>
          <a:xfrm>
            <a:off x="0" y="0"/>
            <a:ext cx="335160" cy="6863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78" name="Rectangle 3"/>
          <p:cNvSpPr/>
          <p:nvPr/>
        </p:nvSpPr>
        <p:spPr>
          <a:xfrm>
            <a:off x="11852640" y="0"/>
            <a:ext cx="335160" cy="6863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79" name="Rectangle 3"/>
          <p:cNvSpPr/>
          <p:nvPr/>
        </p:nvSpPr>
        <p:spPr>
          <a:xfrm>
            <a:off x="0" y="6606000"/>
            <a:ext cx="12191400" cy="2512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80" name="Foliennummernplatzhalter 2"/>
          <p:cNvSpPr/>
          <p:nvPr/>
        </p:nvSpPr>
        <p:spPr>
          <a:xfrm>
            <a:off x="11104200" y="6663960"/>
            <a:ext cx="744120" cy="19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r" defTabSz="457200">
              <a:lnSpc>
                <a:spcPct val="100000"/>
              </a:lnSpc>
            </a:pPr>
            <a:fld id="{295B5513-F7E8-4F3C-87E3-0F43DBECC125}" type="slidenum">
              <a:rPr lang="tr-TR" sz="900" b="0" strike="noStrike" spc="-1">
                <a:solidFill>
                  <a:srgbClr val="004980"/>
                </a:solidFill>
                <a:latin typeface="Verdana"/>
              </a:rPr>
              <a:t>‹Nr.›</a:t>
            </a:fld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1" name="Grafik 4" descr="Ein Bild, das Text, ClipArt enthält.&#10;&#10;Automatisch generierte Beschreibung"/>
          <p:cNvPicPr/>
          <p:nvPr/>
        </p:nvPicPr>
        <p:blipFill>
          <a:blip r:embed="rId4"/>
          <a:stretch/>
        </p:blipFill>
        <p:spPr>
          <a:xfrm>
            <a:off x="10265040" y="79200"/>
            <a:ext cx="1557360" cy="87408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tile tx="0" ty="0"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3"/>
          <p:cNvSpPr/>
          <p:nvPr/>
        </p:nvSpPr>
        <p:spPr>
          <a:xfrm>
            <a:off x="0" y="0"/>
            <a:ext cx="335160" cy="6863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83" name="Rectangle 3"/>
          <p:cNvSpPr/>
          <p:nvPr/>
        </p:nvSpPr>
        <p:spPr>
          <a:xfrm>
            <a:off x="11852640" y="0"/>
            <a:ext cx="335160" cy="6863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84" name="Rectangle 3"/>
          <p:cNvSpPr/>
          <p:nvPr/>
        </p:nvSpPr>
        <p:spPr>
          <a:xfrm>
            <a:off x="0" y="6606000"/>
            <a:ext cx="12191400" cy="2512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85" name="Foliennummernplatzhalter 2"/>
          <p:cNvSpPr/>
          <p:nvPr/>
        </p:nvSpPr>
        <p:spPr>
          <a:xfrm>
            <a:off x="11104200" y="6663960"/>
            <a:ext cx="744120" cy="19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r" defTabSz="457200">
              <a:lnSpc>
                <a:spcPct val="100000"/>
              </a:lnSpc>
            </a:pPr>
            <a:fld id="{18A50E78-6467-4D49-9E0E-A73D94CA7CB8}" type="slidenum">
              <a:rPr lang="tr-TR" sz="900" b="0" strike="noStrike" spc="-1">
                <a:solidFill>
                  <a:srgbClr val="004980"/>
                </a:solidFill>
                <a:latin typeface="Verdana"/>
              </a:rPr>
              <a:t>‹Nr.›</a:t>
            </a:fld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6" name="Grafik 4" descr="Ein Bild, das Text, ClipArt enthält.&#10;&#10;Automatisch generierte Beschreibung"/>
          <p:cNvPicPr/>
          <p:nvPr/>
        </p:nvPicPr>
        <p:blipFill>
          <a:blip r:embed="rId4"/>
          <a:stretch/>
        </p:blipFill>
        <p:spPr>
          <a:xfrm>
            <a:off x="10265040" y="79200"/>
            <a:ext cx="1557360" cy="87408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tile tx="0" ty="0"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3"/>
          <p:cNvSpPr/>
          <p:nvPr/>
        </p:nvSpPr>
        <p:spPr>
          <a:xfrm>
            <a:off x="0" y="0"/>
            <a:ext cx="335160" cy="6863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88" name="Rectangle 3"/>
          <p:cNvSpPr/>
          <p:nvPr/>
        </p:nvSpPr>
        <p:spPr>
          <a:xfrm>
            <a:off x="11852640" y="0"/>
            <a:ext cx="335160" cy="6863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89" name="Rectangle 3"/>
          <p:cNvSpPr/>
          <p:nvPr/>
        </p:nvSpPr>
        <p:spPr>
          <a:xfrm>
            <a:off x="0" y="6606000"/>
            <a:ext cx="12191400" cy="2512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90" name="Foliennummernplatzhalter 2"/>
          <p:cNvSpPr/>
          <p:nvPr/>
        </p:nvSpPr>
        <p:spPr>
          <a:xfrm>
            <a:off x="11104200" y="6663960"/>
            <a:ext cx="744120" cy="19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r" defTabSz="457200">
              <a:lnSpc>
                <a:spcPct val="100000"/>
              </a:lnSpc>
            </a:pPr>
            <a:fld id="{22C5D2CD-C900-4675-986E-9CFA104D04CB}" type="slidenum">
              <a:rPr lang="tr-TR" sz="900" b="0" strike="noStrike" spc="-1">
                <a:solidFill>
                  <a:srgbClr val="004980"/>
                </a:solidFill>
                <a:latin typeface="Verdana"/>
              </a:rPr>
              <a:t>‹Nr.›</a:t>
            </a:fld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1" name="Grafik 4" descr="Ein Bild, das Text, ClipArt enthält.&#10;&#10;Automatisch generierte Beschreibung"/>
          <p:cNvPicPr/>
          <p:nvPr/>
        </p:nvPicPr>
        <p:blipFill>
          <a:blip r:embed="rId4"/>
          <a:stretch/>
        </p:blipFill>
        <p:spPr>
          <a:xfrm>
            <a:off x="10265040" y="79200"/>
            <a:ext cx="1557360" cy="87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2" name="Rechteck 6"/>
          <p:cNvSpPr/>
          <p:nvPr/>
        </p:nvSpPr>
        <p:spPr>
          <a:xfrm>
            <a:off x="0" y="0"/>
            <a:ext cx="12191400" cy="686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Verdana"/>
            </a:endParaRPr>
          </a:p>
        </p:txBody>
      </p:sp>
      <p:sp>
        <p:nvSpPr>
          <p:cNvPr id="93" name="Rectangle 3"/>
          <p:cNvSpPr/>
          <p:nvPr/>
        </p:nvSpPr>
        <p:spPr>
          <a:xfrm>
            <a:off x="3456000" y="6073920"/>
            <a:ext cx="5495040" cy="78804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grpSp>
        <p:nvGrpSpPr>
          <p:cNvPr id="94" name="Gruppieren 5"/>
          <p:cNvGrpSpPr/>
          <p:nvPr/>
        </p:nvGrpSpPr>
        <p:grpSpPr>
          <a:xfrm>
            <a:off x="218880" y="3764880"/>
            <a:ext cx="11737080" cy="3092040"/>
            <a:chOff x="218880" y="3764880"/>
            <a:chExt cx="11737080" cy="3092040"/>
          </a:xfrm>
        </p:grpSpPr>
        <p:grpSp>
          <p:nvGrpSpPr>
            <p:cNvPr id="95" name="Gruppieren 3"/>
            <p:cNvGrpSpPr/>
            <p:nvPr/>
          </p:nvGrpSpPr>
          <p:grpSpPr>
            <a:xfrm>
              <a:off x="218880" y="3764880"/>
              <a:ext cx="11737080" cy="3092040"/>
              <a:chOff x="218880" y="3764880"/>
              <a:chExt cx="11737080" cy="3092040"/>
            </a:xfrm>
          </p:grpSpPr>
          <p:sp>
            <p:nvSpPr>
              <p:cNvPr id="96" name="Rectangle 3"/>
              <p:cNvSpPr/>
              <p:nvPr/>
            </p:nvSpPr>
            <p:spPr>
              <a:xfrm>
                <a:off x="464400" y="3764880"/>
                <a:ext cx="5495040" cy="309204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pPr defTabSz="457200">
                  <a:lnSpc>
                    <a:spcPct val="100000"/>
                  </a:lnSpc>
                </a:pPr>
                <a:endParaRPr lang="de-DE" sz="1800" b="0" strike="noStrike" spc="-1">
                  <a:solidFill>
                    <a:schemeClr val="dk1"/>
                  </a:solidFill>
                  <a:latin typeface="Verdana"/>
                </a:endParaRPr>
              </a:p>
            </p:txBody>
          </p:sp>
          <p:sp>
            <p:nvSpPr>
              <p:cNvPr id="97" name="Rectangle 3"/>
              <p:cNvSpPr/>
              <p:nvPr/>
            </p:nvSpPr>
            <p:spPr>
              <a:xfrm>
                <a:off x="6216120" y="3764880"/>
                <a:ext cx="5495040" cy="309204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pPr defTabSz="457200">
                  <a:lnSpc>
                    <a:spcPct val="100000"/>
                  </a:lnSpc>
                </a:pPr>
                <a:endParaRPr lang="de-DE" sz="1800" b="0" strike="noStrike" spc="-1">
                  <a:solidFill>
                    <a:schemeClr val="dk1"/>
                  </a:solidFill>
                  <a:latin typeface="Verdana"/>
                </a:endParaRPr>
              </a:p>
            </p:txBody>
          </p:sp>
          <p:sp>
            <p:nvSpPr>
              <p:cNvPr id="98" name="Textfeld 17"/>
              <p:cNvSpPr/>
              <p:nvPr/>
            </p:nvSpPr>
            <p:spPr>
              <a:xfrm>
                <a:off x="218880" y="4592520"/>
                <a:ext cx="6084000" cy="1034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45000" rIns="0" bIns="45000" anchor="t">
                <a:spAutoFit/>
              </a:bodyPr>
              <a:lstStyle/>
              <a:p>
                <a:pPr algn="ctr" defTabSz="457200">
                  <a:lnSpc>
                    <a:spcPct val="100000"/>
                  </a:lnSpc>
                </a:pPr>
                <a:r>
                  <a:rPr lang="de-DE" sz="2000" b="1" strike="noStrike" spc="-1">
                    <a:solidFill>
                      <a:srgbClr val="000000"/>
                    </a:solidFill>
                    <a:latin typeface="Georgia"/>
                  </a:rPr>
                  <a:t>Titel in gemischter </a:t>
                </a:r>
                <a:br>
                  <a:rPr sz="2000"/>
                </a:br>
                <a:r>
                  <a:rPr lang="de-DE" sz="2000" b="1" strike="noStrike" spc="-1">
                    <a:solidFill>
                      <a:srgbClr val="000000"/>
                    </a:solidFill>
                    <a:latin typeface="Georgia"/>
                  </a:rPr>
                  <a:t>Schreibweise</a:t>
                </a:r>
                <a:endParaRPr lang="en-US" sz="2000" b="0" strike="noStrike" spc="-1">
                  <a:solidFill>
                    <a:srgbClr val="000000"/>
                  </a:solidFill>
                  <a:latin typeface="Calibri"/>
                </a:endParaRPr>
              </a:p>
              <a:p>
                <a:pPr algn="ctr" defTabSz="457200">
                  <a:lnSpc>
                    <a:spcPct val="100000"/>
                  </a:lnSpc>
                </a:pPr>
                <a:endParaRPr lang="en-US" sz="600" b="0" strike="noStrike" spc="-1">
                  <a:solidFill>
                    <a:srgbClr val="000000"/>
                  </a:solidFill>
                  <a:latin typeface="Calibri"/>
                </a:endParaRPr>
              </a:p>
              <a:p>
                <a:pPr algn="ctr" defTabSz="457200">
                  <a:lnSpc>
                    <a:spcPct val="100000"/>
                  </a:lnSpc>
                </a:pPr>
                <a:r>
                  <a:rPr lang="de-DE" sz="800" b="0" u="sng" strike="noStrike" spc="-1">
                    <a:solidFill>
                      <a:srgbClr val="000000"/>
                    </a:solidFill>
                    <a:uFillTx/>
                    <a:latin typeface="Verdana"/>
                  </a:rPr>
                  <a:t>ZUSATZZEILEN UNTEN: </a:t>
                </a:r>
                <a:br>
                  <a:rPr sz="800"/>
                </a:br>
                <a:r>
                  <a:rPr lang="de-DE" sz="800" b="0" u="sng" strike="noStrike" spc="-1">
                    <a:solidFill>
                      <a:srgbClr val="000000"/>
                    </a:solidFill>
                    <a:uFillTx/>
                    <a:latin typeface="Verdana"/>
                  </a:rPr>
                  <a:t>VERSAL UND UNTERSTRICHEN</a:t>
                </a:r>
                <a:endParaRPr lang="en-US" sz="800" b="0" strike="noStrike" spc="-1">
                  <a:solidFill>
                    <a:srgbClr val="000000"/>
                  </a:solidFill>
                  <a:latin typeface="Calibri"/>
                </a:endParaRPr>
              </a:p>
            </p:txBody>
          </p:sp>
          <p:sp>
            <p:nvSpPr>
              <p:cNvPr id="99" name="Textfeld 19"/>
              <p:cNvSpPr/>
              <p:nvPr/>
            </p:nvSpPr>
            <p:spPr>
              <a:xfrm>
                <a:off x="1568160" y="6117840"/>
                <a:ext cx="10387800" cy="5166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45000" rIns="0" bIns="45000" anchor="t">
                <a:spAutoFit/>
              </a:bodyPr>
              <a:lstStyle/>
              <a:p>
                <a:pPr marL="285840" indent="-285840" defTabSz="457200">
                  <a:lnSpc>
                    <a:spcPct val="100000"/>
                  </a:lnSpc>
                  <a:buClr>
                    <a:srgbClr val="595959"/>
                  </a:buClr>
                  <a:buFont typeface="Symbol"/>
                  <a:buChar char="-"/>
                </a:pPr>
                <a:r>
                  <a:rPr lang="de-DE" sz="1400" b="0" strike="noStrike" spc="-1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Tahoma"/>
                  </a:rPr>
                  <a:t>schwarz oder weiß, horizontal immer zentiert</a:t>
                </a:r>
                <a:endParaRPr lang="en-US" sz="1400" b="0" strike="noStrike" spc="-1">
                  <a:solidFill>
                    <a:srgbClr val="000000"/>
                  </a:solidFill>
                  <a:latin typeface="Calibri"/>
                </a:endParaRPr>
              </a:p>
              <a:p>
                <a:pPr marL="285840" indent="-285840" defTabSz="457200">
                  <a:lnSpc>
                    <a:spcPct val="100000"/>
                  </a:lnSpc>
                  <a:buClr>
                    <a:srgbClr val="595959"/>
                  </a:buClr>
                  <a:buFont typeface="Symbol"/>
                  <a:buChar char="-"/>
                </a:pPr>
                <a:r>
                  <a:rPr lang="de-DE" sz="1400" b="0" strike="noStrike" spc="-1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Tahoma"/>
                  </a:rPr>
                  <a:t>Abstand und Reihenfolge variabel, vertikale Position aber möglichst </a:t>
                </a:r>
                <a:r>
                  <a:rPr lang="de-DE" sz="1400" b="1" strike="noStrike" spc="-1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Tahoma"/>
                  </a:rPr>
                  <a:t>zentral</a:t>
                </a:r>
                <a:endParaRPr lang="en-US" sz="1400" b="0" strike="noStrike" spc="-1">
                  <a:solidFill>
                    <a:srgbClr val="000000"/>
                  </a:solidFill>
                  <a:latin typeface="Calibri"/>
                </a:endParaRPr>
              </a:p>
            </p:txBody>
          </p:sp>
        </p:grpSp>
        <p:sp>
          <p:nvSpPr>
            <p:cNvPr id="100" name="Textfeld 18"/>
            <p:cNvSpPr/>
            <p:nvPr/>
          </p:nvSpPr>
          <p:spPr>
            <a:xfrm>
              <a:off x="6192000" y="4398840"/>
              <a:ext cx="5519160" cy="1247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45000" rIns="0" bIns="45000" anchor="t">
              <a:spAutoFit/>
            </a:bodyPr>
            <a:lstStyle/>
            <a:p>
              <a:pPr defTabSz="457200">
                <a:lnSpc>
                  <a:spcPct val="100000"/>
                </a:lnSpc>
              </a:pPr>
              <a:endParaRPr lang="en-US" sz="800" b="0" strike="noStrike" spc="-1">
                <a:solidFill>
                  <a:srgbClr val="000000"/>
                </a:solidFill>
                <a:latin typeface="Calibri"/>
              </a:endParaRPr>
            </a:p>
            <a:p>
              <a:pPr algn="ctr" defTabSz="457200">
                <a:lnSpc>
                  <a:spcPct val="100000"/>
                </a:lnSpc>
                <a:tabLst>
                  <a:tab pos="0" algn="l"/>
                </a:tabLst>
              </a:pPr>
              <a:r>
                <a:rPr lang="de-DE" sz="800" b="0" u="sng" strike="noStrike" spc="-1">
                  <a:solidFill>
                    <a:srgbClr val="FFFFFF"/>
                  </a:solidFill>
                  <a:uFillTx/>
                  <a:latin typeface="Verdana"/>
                </a:rPr>
                <a:t>ZUSATZZEILEN OBEN: VERSAL </a:t>
              </a:r>
              <a:br>
                <a:rPr sz="800"/>
              </a:br>
              <a:r>
                <a:rPr lang="de-DE" sz="800" b="0" u="sng" strike="noStrike" spc="-1">
                  <a:solidFill>
                    <a:srgbClr val="FFFFFF"/>
                  </a:solidFill>
                  <a:uFillTx/>
                  <a:latin typeface="Verdana"/>
                </a:rPr>
                <a:t>UND UNTERSTRICHEN</a:t>
              </a:r>
              <a:endParaRPr lang="en-US" sz="800" b="0" strike="noStrike" spc="-1">
                <a:solidFill>
                  <a:srgbClr val="000000"/>
                </a:solidFill>
                <a:latin typeface="Calibri"/>
              </a:endParaRPr>
            </a:p>
            <a:p>
              <a:pPr algn="ctr" defTabSz="457200">
                <a:lnSpc>
                  <a:spcPct val="100000"/>
                </a:lnSpc>
                <a:tabLst>
                  <a:tab pos="0" algn="l"/>
                </a:tabLst>
              </a:pPr>
              <a:endParaRPr lang="en-US" sz="600" b="0" strike="noStrike" spc="-1">
                <a:solidFill>
                  <a:srgbClr val="000000"/>
                </a:solidFill>
                <a:latin typeface="Calibri"/>
              </a:endParaRPr>
            </a:p>
            <a:p>
              <a:pPr algn="ctr" defTabSz="457200">
                <a:lnSpc>
                  <a:spcPct val="100000"/>
                </a:lnSpc>
                <a:tabLst>
                  <a:tab pos="0" algn="l"/>
                </a:tabLst>
              </a:pPr>
              <a:r>
                <a:rPr lang="de-DE" sz="2000" b="1" strike="noStrike" spc="-1">
                  <a:solidFill>
                    <a:srgbClr val="FFFFFF"/>
                  </a:solidFill>
                  <a:latin typeface="Georgia"/>
                </a:rPr>
                <a:t>Titel  in gemischter</a:t>
              </a:r>
              <a:br>
                <a:rPr sz="2000"/>
              </a:br>
              <a:r>
                <a:rPr lang="de-DE" sz="2000" b="1" strike="noStrike" spc="-1">
                  <a:solidFill>
                    <a:srgbClr val="FFFFFF"/>
                  </a:solidFill>
                  <a:latin typeface="Georgia"/>
                </a:rPr>
                <a:t>Schreibweise</a:t>
              </a:r>
              <a:endParaRPr lang="en-US" sz="2000" b="0" strike="noStrike" spc="-1">
                <a:solidFill>
                  <a:srgbClr val="000000"/>
                </a:solidFill>
                <a:latin typeface="Calibri"/>
              </a:endParaRPr>
            </a:p>
            <a:p>
              <a:pPr algn="ctr" defTabSz="457200">
                <a:lnSpc>
                  <a:spcPct val="100000"/>
                </a:lnSpc>
                <a:tabLst>
                  <a:tab pos="0" algn="l"/>
                </a:tabLst>
              </a:pPr>
              <a:endParaRPr lang="en-US" sz="600" b="0" strike="noStrike" spc="-1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1" name="Oval 27"/>
          <p:cNvSpPr/>
          <p:nvPr/>
        </p:nvSpPr>
        <p:spPr>
          <a:xfrm>
            <a:off x="11318040" y="366840"/>
            <a:ext cx="466560" cy="34956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25400">
            <a:noFill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de-DE" sz="1800" b="1" strike="noStrike" spc="-1">
                <a:solidFill>
                  <a:schemeClr val="lt1"/>
                </a:solidFill>
                <a:latin typeface="Verdana"/>
              </a:rPr>
              <a:t>1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Oval 28"/>
          <p:cNvSpPr/>
          <p:nvPr/>
        </p:nvSpPr>
        <p:spPr>
          <a:xfrm>
            <a:off x="2044080" y="2302560"/>
            <a:ext cx="466560" cy="34956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25400">
            <a:noFill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de-DE" sz="1800" b="1" strike="noStrike" spc="-1">
                <a:solidFill>
                  <a:schemeClr val="lt1"/>
                </a:solidFill>
                <a:latin typeface="Verdana"/>
              </a:rPr>
              <a:t>3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Oval 29"/>
          <p:cNvSpPr/>
          <p:nvPr/>
        </p:nvSpPr>
        <p:spPr>
          <a:xfrm>
            <a:off x="2896920" y="588600"/>
            <a:ext cx="466560" cy="349560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25400">
            <a:noFill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horzOverflow="overflow" lIns="90000" tIns="45000" rIns="90000" bIns="45000" numCol="1" spcCol="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de-DE" sz="1800" b="1" strike="noStrike" spc="-1">
                <a:solidFill>
                  <a:schemeClr val="lt1"/>
                </a:solidFill>
                <a:latin typeface="Verdana"/>
              </a:rPr>
              <a:t>2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Rectangle 3"/>
          <p:cNvSpPr/>
          <p:nvPr/>
        </p:nvSpPr>
        <p:spPr>
          <a:xfrm>
            <a:off x="479880" y="188280"/>
            <a:ext cx="7749000" cy="16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pic>
        <p:nvPicPr>
          <p:cNvPr id="105" name="Bild 25"/>
          <p:cNvPicPr/>
          <p:nvPr/>
        </p:nvPicPr>
        <p:blipFill>
          <a:blip r:embed="rId5"/>
          <a:stretch/>
        </p:blipFill>
        <p:spPr>
          <a:xfrm>
            <a:off x="0" y="0"/>
            <a:ext cx="3808440" cy="147528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3" hidden="1"/>
          <p:cNvSpPr/>
          <p:nvPr/>
        </p:nvSpPr>
        <p:spPr>
          <a:xfrm>
            <a:off x="0" y="0"/>
            <a:ext cx="335160" cy="6863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107" name="Rectangle 3" hidden="1"/>
          <p:cNvSpPr/>
          <p:nvPr/>
        </p:nvSpPr>
        <p:spPr>
          <a:xfrm>
            <a:off x="11852640" y="0"/>
            <a:ext cx="335160" cy="6863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108" name="Rectangle 3" hidden="1"/>
          <p:cNvSpPr/>
          <p:nvPr/>
        </p:nvSpPr>
        <p:spPr>
          <a:xfrm>
            <a:off x="0" y="6606000"/>
            <a:ext cx="12191400" cy="2512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109" name="Foliennummernplatzhalter 2" hidden="1"/>
          <p:cNvSpPr/>
          <p:nvPr/>
        </p:nvSpPr>
        <p:spPr>
          <a:xfrm>
            <a:off x="11104200" y="6663960"/>
            <a:ext cx="744120" cy="19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r" defTabSz="457200">
              <a:lnSpc>
                <a:spcPct val="100000"/>
              </a:lnSpc>
            </a:pPr>
            <a:fld id="{56E5C312-D677-4243-89FD-3F5C8441CD5D}" type="slidenum">
              <a:rPr lang="tr-TR" sz="900" b="0" strike="noStrike" spc="-1">
                <a:solidFill>
                  <a:srgbClr val="004980"/>
                </a:solidFill>
                <a:latin typeface="Verdana"/>
              </a:rPr>
              <a:t>‹Nr.›</a:t>
            </a:fld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0" name="Grafik 4" descr="Ein Bild, das Text, ClipArt enthält.&#10;&#10;Automatisch generierte Beschreibung"/>
          <p:cNvPicPr/>
          <p:nvPr/>
        </p:nvPicPr>
        <p:blipFill>
          <a:blip r:embed="rId3"/>
          <a:stretch/>
        </p:blipFill>
        <p:spPr>
          <a:xfrm>
            <a:off x="10265040" y="79200"/>
            <a:ext cx="1557360" cy="874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1" name="Bild 25"/>
          <p:cNvPicPr/>
          <p:nvPr/>
        </p:nvPicPr>
        <p:blipFill>
          <a:blip r:embed="rId4"/>
          <a:stretch/>
        </p:blipFill>
        <p:spPr>
          <a:xfrm>
            <a:off x="0" y="-7200"/>
            <a:ext cx="3783240" cy="147564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tile tx="0" ty="0"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/>
          <p:nvPr/>
        </p:nvSpPr>
        <p:spPr>
          <a:xfrm>
            <a:off x="0" y="0"/>
            <a:ext cx="335160" cy="6863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8" name="Rectangle 3"/>
          <p:cNvSpPr/>
          <p:nvPr/>
        </p:nvSpPr>
        <p:spPr>
          <a:xfrm>
            <a:off x="11852640" y="0"/>
            <a:ext cx="335160" cy="6863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9" name="Rectangle 3"/>
          <p:cNvSpPr/>
          <p:nvPr/>
        </p:nvSpPr>
        <p:spPr>
          <a:xfrm>
            <a:off x="0" y="6606000"/>
            <a:ext cx="12191400" cy="2512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10" name="Foliennummernplatzhalter 2"/>
          <p:cNvSpPr/>
          <p:nvPr/>
        </p:nvSpPr>
        <p:spPr>
          <a:xfrm>
            <a:off x="11104200" y="6663960"/>
            <a:ext cx="744120" cy="19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r" defTabSz="457200">
              <a:lnSpc>
                <a:spcPct val="100000"/>
              </a:lnSpc>
            </a:pPr>
            <a:fld id="{B3A67B64-B843-4F6E-A536-7D9B41F20617}" type="slidenum">
              <a:rPr lang="tr-TR" sz="900" b="0" strike="noStrike" spc="-1">
                <a:solidFill>
                  <a:srgbClr val="004980"/>
                </a:solidFill>
                <a:latin typeface="Verdana"/>
              </a:rPr>
              <a:t>‹Nr.›</a:t>
            </a:fld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" name="Grafik 4" descr="Ein Bild, das Text, ClipArt enthält.&#10;&#10;Automatisch generierte Beschreibung"/>
          <p:cNvPicPr/>
          <p:nvPr/>
        </p:nvPicPr>
        <p:blipFill>
          <a:blip r:embed="rId4"/>
          <a:stretch/>
        </p:blipFill>
        <p:spPr>
          <a:xfrm>
            <a:off x="10265040" y="79200"/>
            <a:ext cx="1557360" cy="87408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tile tx="0" ty="0"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3"/>
          <p:cNvSpPr/>
          <p:nvPr/>
        </p:nvSpPr>
        <p:spPr>
          <a:xfrm>
            <a:off x="0" y="0"/>
            <a:ext cx="335160" cy="6863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113" name="Rectangle 3"/>
          <p:cNvSpPr/>
          <p:nvPr/>
        </p:nvSpPr>
        <p:spPr>
          <a:xfrm>
            <a:off x="11852640" y="0"/>
            <a:ext cx="335160" cy="6863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114" name="Rectangle 3"/>
          <p:cNvSpPr/>
          <p:nvPr/>
        </p:nvSpPr>
        <p:spPr>
          <a:xfrm>
            <a:off x="0" y="6606000"/>
            <a:ext cx="12191400" cy="2512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115" name="Foliennummernplatzhalter 2"/>
          <p:cNvSpPr/>
          <p:nvPr/>
        </p:nvSpPr>
        <p:spPr>
          <a:xfrm>
            <a:off x="11104200" y="6663960"/>
            <a:ext cx="744120" cy="19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r" defTabSz="457200">
              <a:lnSpc>
                <a:spcPct val="100000"/>
              </a:lnSpc>
            </a:pPr>
            <a:fld id="{398B2051-F555-462C-9BD4-7FF96811D801}" type="slidenum">
              <a:rPr lang="tr-TR" sz="900" b="0" strike="noStrike" spc="-1">
                <a:solidFill>
                  <a:srgbClr val="004980"/>
                </a:solidFill>
                <a:latin typeface="Verdana"/>
              </a:rPr>
              <a:t>‹Nr.›</a:t>
            </a:fld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6" name="Grafik 4" descr="Ein Bild, das Text, ClipArt enthält.&#10;&#10;Automatisch generierte Beschreibung"/>
          <p:cNvPicPr/>
          <p:nvPr/>
        </p:nvPicPr>
        <p:blipFill>
          <a:blip r:embed="rId4"/>
          <a:stretch/>
        </p:blipFill>
        <p:spPr>
          <a:xfrm>
            <a:off x="10265040" y="79200"/>
            <a:ext cx="1557360" cy="87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7" name="Rechteck 6"/>
          <p:cNvSpPr/>
          <p:nvPr/>
        </p:nvSpPr>
        <p:spPr>
          <a:xfrm>
            <a:off x="0" y="0"/>
            <a:ext cx="12191400" cy="6863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Verdana"/>
            </a:endParaRPr>
          </a:p>
        </p:txBody>
      </p:sp>
      <p:pic>
        <p:nvPicPr>
          <p:cNvPr id="118" name="Grafik 4" descr="Ein Bild, das Text, ClipArt enthält.&#10;&#10;Automatisch generierte Beschreibung"/>
          <p:cNvPicPr/>
          <p:nvPr/>
        </p:nvPicPr>
        <p:blipFill>
          <a:blip r:embed="rId4"/>
          <a:stretch/>
        </p:blipFill>
        <p:spPr>
          <a:xfrm>
            <a:off x="10265040" y="79200"/>
            <a:ext cx="1557360" cy="87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de-DE" sz="1800" b="0" strike="noStrike" spc="-1">
                <a:solidFill>
                  <a:schemeClr val="dk1"/>
                </a:solidFill>
                <a:latin typeface="Verdana"/>
              </a:rPr>
              <a:t>Click to edit the title text format</a:t>
            </a: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chemeClr val="dk1"/>
                </a:solidFill>
                <a:latin typeface="Verdana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chemeClr val="dk1"/>
                </a:solidFill>
                <a:latin typeface="Verdana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Verdana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chemeClr val="dk1"/>
                </a:solidFill>
                <a:latin typeface="Verdana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chemeClr val="dk1"/>
                </a:solidFill>
                <a:latin typeface="Verdana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chemeClr val="dk1"/>
                </a:solidFill>
                <a:latin typeface="Verdana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chemeClr val="dk1"/>
                </a:solidFill>
                <a:latin typeface="Verdana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3" hidden="1"/>
          <p:cNvSpPr/>
          <p:nvPr/>
        </p:nvSpPr>
        <p:spPr>
          <a:xfrm>
            <a:off x="0" y="0"/>
            <a:ext cx="335160" cy="6863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122" name="Rectangle 3" hidden="1"/>
          <p:cNvSpPr/>
          <p:nvPr/>
        </p:nvSpPr>
        <p:spPr>
          <a:xfrm>
            <a:off x="11852640" y="0"/>
            <a:ext cx="335160" cy="6863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123" name="Rectangle 3" hidden="1"/>
          <p:cNvSpPr/>
          <p:nvPr/>
        </p:nvSpPr>
        <p:spPr>
          <a:xfrm>
            <a:off x="0" y="6606000"/>
            <a:ext cx="12191400" cy="2512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124" name="Foliennummernplatzhalter 2" hidden="1"/>
          <p:cNvSpPr/>
          <p:nvPr/>
        </p:nvSpPr>
        <p:spPr>
          <a:xfrm>
            <a:off x="11104200" y="6663960"/>
            <a:ext cx="744120" cy="19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r" defTabSz="457200">
              <a:lnSpc>
                <a:spcPct val="100000"/>
              </a:lnSpc>
            </a:pPr>
            <a:fld id="{A6D18588-4FAC-45E0-82AE-8333AE4219E5}" type="slidenum">
              <a:rPr lang="tr-TR" sz="900" b="0" strike="noStrike" spc="-1">
                <a:solidFill>
                  <a:srgbClr val="004980"/>
                </a:solidFill>
                <a:latin typeface="Verdana"/>
              </a:rPr>
              <a:t>‹Nr.›</a:t>
            </a:fld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5" name="Grafik 4" descr="Ein Bild, das Text, ClipArt enthält.&#10;&#10;Automatisch generierte Beschreibung"/>
          <p:cNvPicPr/>
          <p:nvPr/>
        </p:nvPicPr>
        <p:blipFill>
          <a:blip r:embed="rId3"/>
          <a:stretch/>
        </p:blipFill>
        <p:spPr>
          <a:xfrm>
            <a:off x="10265040" y="79200"/>
            <a:ext cx="1557360" cy="874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6" name="Bild 25"/>
          <p:cNvPicPr/>
          <p:nvPr/>
        </p:nvPicPr>
        <p:blipFill>
          <a:blip r:embed="rId4"/>
          <a:stretch/>
        </p:blipFill>
        <p:spPr>
          <a:xfrm>
            <a:off x="0" y="-7200"/>
            <a:ext cx="3783240" cy="147564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tile tx="0" ty="0"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3"/>
          <p:cNvSpPr/>
          <p:nvPr/>
        </p:nvSpPr>
        <p:spPr>
          <a:xfrm>
            <a:off x="0" y="0"/>
            <a:ext cx="335160" cy="6863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128" name="Rectangle 3"/>
          <p:cNvSpPr/>
          <p:nvPr/>
        </p:nvSpPr>
        <p:spPr>
          <a:xfrm>
            <a:off x="11852640" y="0"/>
            <a:ext cx="335160" cy="6863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129" name="Rectangle 3"/>
          <p:cNvSpPr/>
          <p:nvPr/>
        </p:nvSpPr>
        <p:spPr>
          <a:xfrm>
            <a:off x="0" y="6606000"/>
            <a:ext cx="12191400" cy="2512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130" name="Foliennummernplatzhalter 2"/>
          <p:cNvSpPr/>
          <p:nvPr/>
        </p:nvSpPr>
        <p:spPr>
          <a:xfrm>
            <a:off x="11104200" y="6663960"/>
            <a:ext cx="744120" cy="19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r" defTabSz="457200">
              <a:lnSpc>
                <a:spcPct val="100000"/>
              </a:lnSpc>
            </a:pPr>
            <a:fld id="{3A428FAC-3A40-4088-8FB0-1E79C4CA75E9}" type="slidenum">
              <a:rPr lang="tr-TR" sz="900" b="0" strike="noStrike" spc="-1">
                <a:solidFill>
                  <a:srgbClr val="004980"/>
                </a:solidFill>
                <a:latin typeface="Verdana"/>
              </a:rPr>
              <a:t>‹Nr.›</a:t>
            </a:fld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1" name="Grafik 4" descr="Ein Bild, das Text, ClipArt enthält.&#10;&#10;Automatisch generierte Beschreibung"/>
          <p:cNvPicPr/>
          <p:nvPr/>
        </p:nvPicPr>
        <p:blipFill>
          <a:blip r:embed="rId4"/>
          <a:stretch/>
        </p:blipFill>
        <p:spPr>
          <a:xfrm>
            <a:off x="10265040" y="79200"/>
            <a:ext cx="1557360" cy="87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2" name="Rechteck 9"/>
          <p:cNvSpPr/>
          <p:nvPr/>
        </p:nvSpPr>
        <p:spPr>
          <a:xfrm>
            <a:off x="0" y="0"/>
            <a:ext cx="12191400" cy="686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Verdana"/>
            </a:endParaRPr>
          </a:p>
        </p:txBody>
      </p:sp>
      <p:sp>
        <p:nvSpPr>
          <p:cNvPr id="133" name="Rectangle 3"/>
          <p:cNvSpPr/>
          <p:nvPr/>
        </p:nvSpPr>
        <p:spPr>
          <a:xfrm>
            <a:off x="2851920" y="1319040"/>
            <a:ext cx="6493320" cy="365364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134" name="Textfeld 3"/>
          <p:cNvSpPr/>
          <p:nvPr/>
        </p:nvSpPr>
        <p:spPr>
          <a:xfrm>
            <a:off x="3070440" y="1639800"/>
            <a:ext cx="6084000" cy="228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45000" rIns="0" bIns="45000" anchor="t">
            <a:spAutoFit/>
          </a:bodyPr>
          <a:lstStyle/>
          <a:p>
            <a:pPr algn="r" defTabSz="457200">
              <a:lnSpc>
                <a:spcPct val="100000"/>
              </a:lnSpc>
            </a:pPr>
            <a:r>
              <a:rPr lang="de-DE" sz="1200" b="1" strike="noStrike" spc="-1">
                <a:solidFill>
                  <a:srgbClr val="000000"/>
                </a:solidFill>
                <a:latin typeface="Georgia"/>
              </a:rPr>
              <a:t>Projekt-/Bereichstitel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 algn="r" defTabSz="457200">
              <a:lnSpc>
                <a:spcPct val="100000"/>
              </a:lnSpc>
            </a:pPr>
            <a:r>
              <a:rPr lang="de-DE" sz="1200" b="0" strike="noStrike" spc="-1">
                <a:solidFill>
                  <a:srgbClr val="000000"/>
                </a:solidFill>
                <a:latin typeface="Georgia"/>
              </a:rPr>
              <a:t>Zusatzzeile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 defTabSz="457200">
              <a:lnSpc>
                <a:spcPct val="100000"/>
              </a:lnSpc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 defTabSz="457200">
              <a:lnSpc>
                <a:spcPct val="100000"/>
              </a:lnSpc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 marL="285840" indent="-285840" defTabSz="457200">
              <a:lnSpc>
                <a:spcPct val="100000"/>
              </a:lnSpc>
              <a:buClr>
                <a:srgbClr val="595959"/>
              </a:buClr>
              <a:buFont typeface="Symbol"/>
              <a:buChar char="-"/>
            </a:pPr>
            <a:r>
              <a:rPr lang="de-DE" sz="1600" b="0" strike="noStrike" spc="-1">
                <a:solidFill>
                  <a:srgbClr val="595959"/>
                </a:solidFill>
                <a:latin typeface="Tahoma"/>
              </a:rPr>
              <a:t>schwarz oder weiß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marL="285840" indent="-285840" defTabSz="457200">
              <a:lnSpc>
                <a:spcPct val="100000"/>
              </a:lnSpc>
              <a:buClr>
                <a:srgbClr val="595959"/>
              </a:buClr>
              <a:buFont typeface="Symbol"/>
              <a:buChar char="-"/>
            </a:pPr>
            <a:r>
              <a:rPr lang="de-DE" sz="1600" b="0" strike="noStrike" spc="-1">
                <a:solidFill>
                  <a:srgbClr val="595959"/>
                </a:solidFill>
                <a:latin typeface="Tahoma"/>
              </a:rPr>
              <a:t>linksbündig oder rechtsbündig, 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marL="285840" indent="-285840" defTabSz="457200">
              <a:lnSpc>
                <a:spcPct val="100000"/>
              </a:lnSpc>
              <a:buClr>
                <a:srgbClr val="595959"/>
              </a:buClr>
              <a:buFont typeface="Symbol"/>
              <a:buChar char="-"/>
            </a:pPr>
            <a:r>
              <a:rPr lang="de-DE" sz="1600" b="0" strike="noStrike" spc="-1">
                <a:solidFill>
                  <a:srgbClr val="595959"/>
                </a:solidFill>
                <a:latin typeface="Tahoma"/>
              </a:rPr>
              <a:t>vertikale Position für gute Lesbarkeit anpassen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defTabSz="457200">
              <a:lnSpc>
                <a:spcPct val="100000"/>
              </a:lnSpc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 algn="ctr" defTabSz="457200">
              <a:lnSpc>
                <a:spcPct val="100000"/>
              </a:lnSpc>
            </a:pP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 defTabSz="457200">
              <a:lnSpc>
                <a:spcPct val="100000"/>
              </a:lnSpc>
            </a:pPr>
            <a:r>
              <a:rPr lang="de-DE" sz="1200" b="1" strike="noStrike" spc="-1">
                <a:solidFill>
                  <a:schemeClr val="lt1"/>
                </a:solidFill>
                <a:latin typeface="Georgia"/>
              </a:rPr>
              <a:t>Projekt-/Bereichstitel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  <a:p>
            <a:pPr defTabSz="457200">
              <a:lnSpc>
                <a:spcPct val="100000"/>
              </a:lnSpc>
            </a:pPr>
            <a:r>
              <a:rPr lang="de-DE" sz="1200" b="0" strike="noStrike" spc="-1">
                <a:solidFill>
                  <a:schemeClr val="lt1"/>
                </a:solidFill>
                <a:latin typeface="Georgia"/>
              </a:rPr>
              <a:t>Zusatzzeile</a:t>
            </a:r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Rectangle 3"/>
          <p:cNvSpPr/>
          <p:nvPr/>
        </p:nvSpPr>
        <p:spPr>
          <a:xfrm>
            <a:off x="479880" y="188280"/>
            <a:ext cx="10334160" cy="16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136" name="Rectangle 3"/>
          <p:cNvSpPr/>
          <p:nvPr/>
        </p:nvSpPr>
        <p:spPr>
          <a:xfrm>
            <a:off x="479880" y="644760"/>
            <a:ext cx="2034720" cy="169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tile tx="0" ty="0"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3"/>
          <p:cNvSpPr/>
          <p:nvPr/>
        </p:nvSpPr>
        <p:spPr>
          <a:xfrm>
            <a:off x="0" y="0"/>
            <a:ext cx="335160" cy="6863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138" name="Rectangle 3"/>
          <p:cNvSpPr/>
          <p:nvPr/>
        </p:nvSpPr>
        <p:spPr>
          <a:xfrm>
            <a:off x="11852640" y="0"/>
            <a:ext cx="335160" cy="6863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139" name="Rectangle 3"/>
          <p:cNvSpPr/>
          <p:nvPr/>
        </p:nvSpPr>
        <p:spPr>
          <a:xfrm>
            <a:off x="0" y="6606000"/>
            <a:ext cx="12191400" cy="2512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140" name="Foliennummernplatzhalter 2"/>
          <p:cNvSpPr/>
          <p:nvPr/>
        </p:nvSpPr>
        <p:spPr>
          <a:xfrm>
            <a:off x="11104200" y="6663960"/>
            <a:ext cx="744120" cy="19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r" defTabSz="457200">
              <a:lnSpc>
                <a:spcPct val="100000"/>
              </a:lnSpc>
            </a:pPr>
            <a:fld id="{C0D41B92-DB99-438A-B4F6-E6C640E74AB1}" type="slidenum">
              <a:rPr lang="tr-TR" sz="900" b="0" strike="noStrike" spc="-1">
                <a:solidFill>
                  <a:srgbClr val="004980"/>
                </a:solidFill>
                <a:latin typeface="Verdana"/>
              </a:rPr>
              <a:t>‹Nr.›</a:t>
            </a:fld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1" name="Grafik 4" descr="Ein Bild, das Text, ClipArt enthält.&#10;&#10;Automatisch generierte Beschreibung"/>
          <p:cNvPicPr/>
          <p:nvPr/>
        </p:nvPicPr>
        <p:blipFill>
          <a:blip r:embed="rId4"/>
          <a:stretch/>
        </p:blipFill>
        <p:spPr>
          <a:xfrm>
            <a:off x="10265040" y="79200"/>
            <a:ext cx="1557360" cy="87408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tile tx="0" ty="0"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3"/>
          <p:cNvSpPr/>
          <p:nvPr/>
        </p:nvSpPr>
        <p:spPr>
          <a:xfrm>
            <a:off x="0" y="0"/>
            <a:ext cx="335160" cy="6863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143" name="Rectangle 3"/>
          <p:cNvSpPr/>
          <p:nvPr/>
        </p:nvSpPr>
        <p:spPr>
          <a:xfrm>
            <a:off x="11852640" y="0"/>
            <a:ext cx="335160" cy="6863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144" name="Rectangle 3"/>
          <p:cNvSpPr/>
          <p:nvPr/>
        </p:nvSpPr>
        <p:spPr>
          <a:xfrm>
            <a:off x="0" y="6606000"/>
            <a:ext cx="12191400" cy="2512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145" name="Foliennummernplatzhalter 2"/>
          <p:cNvSpPr/>
          <p:nvPr/>
        </p:nvSpPr>
        <p:spPr>
          <a:xfrm>
            <a:off x="11104200" y="6663960"/>
            <a:ext cx="744120" cy="19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r" defTabSz="457200">
              <a:lnSpc>
                <a:spcPct val="100000"/>
              </a:lnSpc>
            </a:pPr>
            <a:fld id="{0711F9B8-629C-45C1-92DA-77DF7115951D}" type="slidenum">
              <a:rPr lang="tr-TR" sz="900" b="0" strike="noStrike" spc="-1">
                <a:solidFill>
                  <a:srgbClr val="004980"/>
                </a:solidFill>
                <a:latin typeface="Verdana"/>
              </a:rPr>
              <a:t>‹Nr.›</a:t>
            </a:fld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6" name="Grafik 4" descr="Ein Bild, das Text, ClipArt enthält.&#10;&#10;Automatisch generierte Beschreibung"/>
          <p:cNvPicPr/>
          <p:nvPr/>
        </p:nvPicPr>
        <p:blipFill>
          <a:blip r:embed="rId4"/>
          <a:stretch/>
        </p:blipFill>
        <p:spPr>
          <a:xfrm>
            <a:off x="10265040" y="79200"/>
            <a:ext cx="1557360" cy="87408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tile tx="0" ty="0"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/>
          <p:nvPr/>
        </p:nvSpPr>
        <p:spPr>
          <a:xfrm>
            <a:off x="0" y="0"/>
            <a:ext cx="335160" cy="6863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13" name="Rectangle 3"/>
          <p:cNvSpPr/>
          <p:nvPr/>
        </p:nvSpPr>
        <p:spPr>
          <a:xfrm>
            <a:off x="11852640" y="0"/>
            <a:ext cx="335160" cy="6863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14" name="Rectangle 3"/>
          <p:cNvSpPr/>
          <p:nvPr/>
        </p:nvSpPr>
        <p:spPr>
          <a:xfrm>
            <a:off x="0" y="6606000"/>
            <a:ext cx="12191400" cy="2512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15" name="Foliennummernplatzhalter 2"/>
          <p:cNvSpPr/>
          <p:nvPr/>
        </p:nvSpPr>
        <p:spPr>
          <a:xfrm>
            <a:off x="11104200" y="6663960"/>
            <a:ext cx="744120" cy="19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r" defTabSz="457200">
              <a:lnSpc>
                <a:spcPct val="100000"/>
              </a:lnSpc>
            </a:pPr>
            <a:fld id="{948C79FD-4298-49A7-B222-BCCF8911F4CF}" type="slidenum">
              <a:rPr lang="tr-TR" sz="900" b="0" strike="noStrike" spc="-1">
                <a:solidFill>
                  <a:srgbClr val="004980"/>
                </a:solidFill>
                <a:latin typeface="Verdana"/>
              </a:rPr>
              <a:t>‹Nr.›</a:t>
            </a:fld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" name="Grafik 4" descr="Ein Bild, das Text, ClipArt enthält.&#10;&#10;Automatisch generierte Beschreibung"/>
          <p:cNvPicPr/>
          <p:nvPr/>
        </p:nvPicPr>
        <p:blipFill>
          <a:blip r:embed="rId4"/>
          <a:stretch/>
        </p:blipFill>
        <p:spPr>
          <a:xfrm>
            <a:off x="10265040" y="79200"/>
            <a:ext cx="1557360" cy="87408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tile tx="0" ty="0"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/>
          <p:nvPr/>
        </p:nvSpPr>
        <p:spPr>
          <a:xfrm>
            <a:off x="0" y="0"/>
            <a:ext cx="335160" cy="6863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18" name="Rectangle 3"/>
          <p:cNvSpPr/>
          <p:nvPr/>
        </p:nvSpPr>
        <p:spPr>
          <a:xfrm>
            <a:off x="11852640" y="0"/>
            <a:ext cx="335160" cy="6863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19" name="Rectangle 3"/>
          <p:cNvSpPr/>
          <p:nvPr/>
        </p:nvSpPr>
        <p:spPr>
          <a:xfrm>
            <a:off x="0" y="6606000"/>
            <a:ext cx="12191400" cy="2512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20" name="Foliennummernplatzhalter 2"/>
          <p:cNvSpPr/>
          <p:nvPr/>
        </p:nvSpPr>
        <p:spPr>
          <a:xfrm>
            <a:off x="11104200" y="6663960"/>
            <a:ext cx="744120" cy="19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r" defTabSz="457200">
              <a:lnSpc>
                <a:spcPct val="100000"/>
              </a:lnSpc>
            </a:pPr>
            <a:fld id="{64DC8796-AAD7-4288-B067-9AC061476A02}" type="slidenum">
              <a:rPr lang="tr-TR" sz="900" b="0" strike="noStrike" spc="-1">
                <a:solidFill>
                  <a:srgbClr val="004980"/>
                </a:solidFill>
                <a:latin typeface="Verdana"/>
              </a:rPr>
              <a:t>‹Nr.›</a:t>
            </a:fld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" name="Grafik 4" descr="Ein Bild, das Text, ClipArt enthält.&#10;&#10;Automatisch generierte Beschreibung"/>
          <p:cNvPicPr/>
          <p:nvPr/>
        </p:nvPicPr>
        <p:blipFill>
          <a:blip r:embed="rId4"/>
          <a:stretch/>
        </p:blipFill>
        <p:spPr>
          <a:xfrm>
            <a:off x="10265040" y="79200"/>
            <a:ext cx="1557360" cy="87408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tile tx="0" ty="0"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/>
          <p:nvPr/>
        </p:nvSpPr>
        <p:spPr>
          <a:xfrm>
            <a:off x="0" y="0"/>
            <a:ext cx="335160" cy="6863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23" name="Rectangle 3"/>
          <p:cNvSpPr/>
          <p:nvPr/>
        </p:nvSpPr>
        <p:spPr>
          <a:xfrm>
            <a:off x="11852640" y="0"/>
            <a:ext cx="335160" cy="6863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24" name="Rectangle 3"/>
          <p:cNvSpPr/>
          <p:nvPr/>
        </p:nvSpPr>
        <p:spPr>
          <a:xfrm>
            <a:off x="0" y="6606000"/>
            <a:ext cx="12191400" cy="2512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25" name="Foliennummernplatzhalter 2"/>
          <p:cNvSpPr/>
          <p:nvPr/>
        </p:nvSpPr>
        <p:spPr>
          <a:xfrm>
            <a:off x="11104200" y="6663960"/>
            <a:ext cx="744120" cy="19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r" defTabSz="457200">
              <a:lnSpc>
                <a:spcPct val="100000"/>
              </a:lnSpc>
            </a:pPr>
            <a:fld id="{5AE00578-5573-4213-BE72-39C29F1917C2}" type="slidenum">
              <a:rPr lang="tr-TR" sz="900" b="0" strike="noStrike" spc="-1">
                <a:solidFill>
                  <a:srgbClr val="004980"/>
                </a:solidFill>
                <a:latin typeface="Verdana"/>
              </a:rPr>
              <a:t>‹Nr.›</a:t>
            </a:fld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6" name="Grafik 4" descr="Ein Bild, das Text, ClipArt enthält.&#10;&#10;Automatisch generierte Beschreibung"/>
          <p:cNvPicPr/>
          <p:nvPr/>
        </p:nvPicPr>
        <p:blipFill>
          <a:blip r:embed="rId4"/>
          <a:stretch/>
        </p:blipFill>
        <p:spPr>
          <a:xfrm>
            <a:off x="10265040" y="79200"/>
            <a:ext cx="1557360" cy="87408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tile tx="0" ty="0"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/>
          <p:nvPr/>
        </p:nvSpPr>
        <p:spPr>
          <a:xfrm>
            <a:off x="0" y="0"/>
            <a:ext cx="335160" cy="6863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28" name="Rectangle 3"/>
          <p:cNvSpPr/>
          <p:nvPr/>
        </p:nvSpPr>
        <p:spPr>
          <a:xfrm>
            <a:off x="11852640" y="0"/>
            <a:ext cx="335160" cy="6863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29" name="Rectangle 3"/>
          <p:cNvSpPr/>
          <p:nvPr/>
        </p:nvSpPr>
        <p:spPr>
          <a:xfrm>
            <a:off x="0" y="6606000"/>
            <a:ext cx="12191400" cy="2512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30" name="Foliennummernplatzhalter 2"/>
          <p:cNvSpPr/>
          <p:nvPr/>
        </p:nvSpPr>
        <p:spPr>
          <a:xfrm>
            <a:off x="11104200" y="6663960"/>
            <a:ext cx="744120" cy="19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r" defTabSz="457200">
              <a:lnSpc>
                <a:spcPct val="100000"/>
              </a:lnSpc>
            </a:pPr>
            <a:fld id="{0A4DCDE2-FA39-4D2B-9148-DCE2BE633245}" type="slidenum">
              <a:rPr lang="tr-TR" sz="900" b="0" strike="noStrike" spc="-1">
                <a:solidFill>
                  <a:srgbClr val="004980"/>
                </a:solidFill>
                <a:latin typeface="Verdana"/>
              </a:rPr>
              <a:t>‹Nr.›</a:t>
            </a:fld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1" name="Grafik 4" descr="Ein Bild, das Text, ClipArt enthält.&#10;&#10;Automatisch generierte Beschreibung"/>
          <p:cNvPicPr/>
          <p:nvPr/>
        </p:nvPicPr>
        <p:blipFill>
          <a:blip r:embed="rId4"/>
          <a:stretch/>
        </p:blipFill>
        <p:spPr>
          <a:xfrm>
            <a:off x="10265040" y="79200"/>
            <a:ext cx="1557360" cy="87408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tile tx="0" ty="0"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"/>
          <p:cNvSpPr/>
          <p:nvPr/>
        </p:nvSpPr>
        <p:spPr>
          <a:xfrm>
            <a:off x="0" y="0"/>
            <a:ext cx="335160" cy="6863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33" name="Rectangle 3"/>
          <p:cNvSpPr/>
          <p:nvPr/>
        </p:nvSpPr>
        <p:spPr>
          <a:xfrm>
            <a:off x="11852640" y="0"/>
            <a:ext cx="335160" cy="6863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34" name="Rectangle 3"/>
          <p:cNvSpPr/>
          <p:nvPr/>
        </p:nvSpPr>
        <p:spPr>
          <a:xfrm>
            <a:off x="0" y="6606000"/>
            <a:ext cx="12191400" cy="2512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35" name="Foliennummernplatzhalter 2"/>
          <p:cNvSpPr/>
          <p:nvPr/>
        </p:nvSpPr>
        <p:spPr>
          <a:xfrm>
            <a:off x="11104200" y="6663960"/>
            <a:ext cx="744120" cy="19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r" defTabSz="457200">
              <a:lnSpc>
                <a:spcPct val="100000"/>
              </a:lnSpc>
            </a:pPr>
            <a:fld id="{5833F321-C849-4E8E-B970-FCBB08D25EBB}" type="slidenum">
              <a:rPr lang="tr-TR" sz="900" b="0" strike="noStrike" spc="-1">
                <a:solidFill>
                  <a:srgbClr val="004980"/>
                </a:solidFill>
                <a:latin typeface="Verdana"/>
              </a:rPr>
              <a:t>‹Nr.›</a:t>
            </a:fld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6" name="Grafik 4" descr="Ein Bild, das Text, ClipArt enthält.&#10;&#10;Automatisch generierte Beschreibung"/>
          <p:cNvPicPr/>
          <p:nvPr/>
        </p:nvPicPr>
        <p:blipFill>
          <a:blip r:embed="rId4"/>
          <a:stretch/>
        </p:blipFill>
        <p:spPr>
          <a:xfrm>
            <a:off x="10265040" y="79200"/>
            <a:ext cx="1557360" cy="87408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tile tx="0" ty="0"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"/>
          <p:cNvSpPr/>
          <p:nvPr/>
        </p:nvSpPr>
        <p:spPr>
          <a:xfrm>
            <a:off x="0" y="0"/>
            <a:ext cx="335160" cy="6863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38" name="Rectangle 3"/>
          <p:cNvSpPr/>
          <p:nvPr/>
        </p:nvSpPr>
        <p:spPr>
          <a:xfrm>
            <a:off x="11852640" y="0"/>
            <a:ext cx="335160" cy="6863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39" name="Rectangle 3"/>
          <p:cNvSpPr/>
          <p:nvPr/>
        </p:nvSpPr>
        <p:spPr>
          <a:xfrm>
            <a:off x="0" y="6606000"/>
            <a:ext cx="12191400" cy="2512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40" name="Foliennummernplatzhalter 2"/>
          <p:cNvSpPr/>
          <p:nvPr/>
        </p:nvSpPr>
        <p:spPr>
          <a:xfrm>
            <a:off x="11104200" y="6663960"/>
            <a:ext cx="744120" cy="19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r" defTabSz="457200">
              <a:lnSpc>
                <a:spcPct val="100000"/>
              </a:lnSpc>
            </a:pPr>
            <a:fld id="{0AA688A0-2B86-40F6-8637-D97C5027009C}" type="slidenum">
              <a:rPr lang="tr-TR" sz="900" b="0" strike="noStrike" spc="-1">
                <a:solidFill>
                  <a:srgbClr val="004980"/>
                </a:solidFill>
                <a:latin typeface="Verdana"/>
              </a:rPr>
              <a:t>‹Nr.›</a:t>
            </a:fld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1" name="Grafik 4" descr="Ein Bild, das Text, ClipArt enthält.&#10;&#10;Automatisch generierte Beschreibung"/>
          <p:cNvPicPr/>
          <p:nvPr/>
        </p:nvPicPr>
        <p:blipFill>
          <a:blip r:embed="rId4"/>
          <a:stretch/>
        </p:blipFill>
        <p:spPr>
          <a:xfrm>
            <a:off x="10265040" y="79200"/>
            <a:ext cx="1557360" cy="87408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tile tx="0" ty="0" sx="100000" sy="100000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"/>
          <p:cNvSpPr/>
          <p:nvPr/>
        </p:nvSpPr>
        <p:spPr>
          <a:xfrm>
            <a:off x="0" y="0"/>
            <a:ext cx="335160" cy="6863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43" name="Rectangle 3"/>
          <p:cNvSpPr/>
          <p:nvPr/>
        </p:nvSpPr>
        <p:spPr>
          <a:xfrm>
            <a:off x="11852640" y="0"/>
            <a:ext cx="335160" cy="6863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44" name="Rectangle 3"/>
          <p:cNvSpPr/>
          <p:nvPr/>
        </p:nvSpPr>
        <p:spPr>
          <a:xfrm>
            <a:off x="0" y="6606000"/>
            <a:ext cx="12191400" cy="2512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45" name="Foliennummernplatzhalter 2"/>
          <p:cNvSpPr/>
          <p:nvPr/>
        </p:nvSpPr>
        <p:spPr>
          <a:xfrm>
            <a:off x="11104200" y="6663960"/>
            <a:ext cx="744120" cy="19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r" defTabSz="457200">
              <a:lnSpc>
                <a:spcPct val="100000"/>
              </a:lnSpc>
            </a:pPr>
            <a:fld id="{60A39740-0E8C-448E-A4A5-FD1E53A89697}" type="slidenum">
              <a:rPr lang="tr-TR" sz="900" b="0" strike="noStrike" spc="-1">
                <a:solidFill>
                  <a:srgbClr val="004980"/>
                </a:solidFill>
                <a:latin typeface="Verdana"/>
              </a:rPr>
              <a:t>‹Nr.›</a:t>
            </a:fld>
            <a:endParaRPr lang="en-US" sz="9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6" name="Grafik 4" descr="Ein Bild, das Text, ClipArt enthält.&#10;&#10;Automatisch generierte Beschreibung"/>
          <p:cNvPicPr/>
          <p:nvPr/>
        </p:nvPicPr>
        <p:blipFill>
          <a:blip r:embed="rId4"/>
          <a:stretch/>
        </p:blipFill>
        <p:spPr>
          <a:xfrm>
            <a:off x="10265040" y="79200"/>
            <a:ext cx="1557360" cy="87408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73160" y="2104724"/>
            <a:ext cx="11245680" cy="97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97200" anchor="b">
            <a:noAutofit/>
          </a:bodyPr>
          <a:lstStyle/>
          <a:p>
            <a:pPr indent="0" algn="ctr" defTabSz="457200">
              <a:lnSpc>
                <a:spcPct val="90000"/>
              </a:lnSpc>
              <a:buNone/>
              <a:tabLst>
                <a:tab pos="0" algn="l"/>
              </a:tabLst>
            </a:pPr>
            <a:r>
              <a:rPr lang="de-DE" sz="6600" b="1" strike="noStrike" spc="-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/>
              </a:rPr>
              <a:t>„</a:t>
            </a:r>
            <a:r>
              <a:rPr lang="de-DE" sz="6600" b="1" strike="noStrike" spc="-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/>
              </a:rPr>
              <a:t>Maple</a:t>
            </a:r>
            <a:r>
              <a:rPr lang="de-DE" sz="6600" b="1" strike="noStrike" spc="-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/>
              </a:rPr>
              <a:t>“</a:t>
            </a:r>
            <a:endParaRPr lang="de-DE" sz="6600" b="0" strike="noStrike" spc="-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ubTitle"/>
          </p:nvPr>
        </p:nvSpPr>
        <p:spPr>
          <a:xfrm>
            <a:off x="473160" y="4270876"/>
            <a:ext cx="11245680" cy="580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 indent="0" algn="ctr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400" b="0" u="sng" strike="noStrike" cap="all" spc="-1" dirty="0">
                <a:solidFill>
                  <a:schemeClr val="dk2"/>
                </a:solidFill>
                <a:uFillTx/>
                <a:latin typeface="Verdana"/>
                <a:ea typeface="Verdana"/>
              </a:rPr>
              <a:t>Unser Projekt im Digitechnikum (Generation VI)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0" algn="ctr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400" b="0" u="sng" strike="noStrike" cap="all" spc="-1" dirty="0">
                <a:solidFill>
                  <a:schemeClr val="dk2"/>
                </a:solidFill>
                <a:uFillTx/>
                <a:latin typeface="Verdana"/>
                <a:ea typeface="Verdana"/>
              </a:rPr>
              <a:t>Christian, </a:t>
            </a:r>
            <a:r>
              <a:rPr lang="de-DE" sz="2400" b="0" u="sng" strike="noStrike" cap="all" spc="-1" dirty="0" err="1">
                <a:solidFill>
                  <a:schemeClr val="dk2"/>
                </a:solidFill>
                <a:uFillTx/>
                <a:latin typeface="Verdana"/>
                <a:ea typeface="Verdana"/>
              </a:rPr>
              <a:t>Dacjan</a:t>
            </a:r>
            <a:r>
              <a:rPr lang="de-DE" sz="2400" b="0" u="sng" strike="noStrike" cap="all" spc="-1" dirty="0">
                <a:solidFill>
                  <a:schemeClr val="dk2"/>
                </a:solidFill>
                <a:uFillTx/>
                <a:latin typeface="Verdana"/>
                <a:ea typeface="Verdana"/>
              </a:rPr>
              <a:t>, RAFAL, </a:t>
            </a:r>
            <a:r>
              <a:rPr lang="de-DE" sz="2400" b="0" u="sng" strike="noStrike" cap="all" spc="-1" dirty="0" err="1">
                <a:solidFill>
                  <a:schemeClr val="dk2"/>
                </a:solidFill>
                <a:uFillTx/>
                <a:latin typeface="Verdana"/>
                <a:ea typeface="Verdana"/>
              </a:rPr>
              <a:t>YUSUf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60440" y="0"/>
            <a:ext cx="9178920" cy="9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97200" anchor="b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2000" b="1" strike="noStrike" spc="-1" dirty="0">
                <a:solidFill>
                  <a:schemeClr val="dk2"/>
                </a:solidFill>
                <a:latin typeface="Georgia"/>
              </a:rPr>
              <a:t>Unsere Idee</a:t>
            </a:r>
            <a:endParaRPr lang="de-DE" sz="2000" b="0" strike="noStrike" spc="-1" dirty="0">
              <a:solidFill>
                <a:schemeClr val="dk1"/>
              </a:solidFill>
              <a:latin typeface="Verdana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80360" y="1247775"/>
            <a:ext cx="11231280" cy="541773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514350" indent="-285750">
              <a:spcBef>
                <a:spcPts val="1417"/>
              </a:spcBef>
            </a:pPr>
            <a:r>
              <a:rPr lang="de-DE" sz="2000" b="1" strike="noStrike" spc="-1" dirty="0">
                <a:solidFill>
                  <a:schemeClr val="dk1"/>
                </a:solidFill>
                <a:ea typeface="Cascadia Code SemiBold" panose="020B0609020000020004" pitchFamily="49" charset="0"/>
                <a:cs typeface="Cascadia Code SemiBold" panose="020B0609020000020004" pitchFamily="49" charset="0"/>
              </a:rPr>
              <a:t>(Web-)App zum Hochladen von </a:t>
            </a:r>
            <a:r>
              <a:rPr lang="de-DE" sz="2000" b="1" u="sng" strike="noStrike" spc="-1" dirty="0">
                <a:solidFill>
                  <a:schemeClr val="dk1"/>
                </a:solidFill>
                <a:ea typeface="Cascadia Code SemiBold" panose="020B0609020000020004" pitchFamily="49" charset="0"/>
                <a:cs typeface="Cascadia Code SemiBold" panose="020B0609020000020004" pitchFamily="49" charset="0"/>
              </a:rPr>
              <a:t>Karten und Lageplänen</a:t>
            </a:r>
            <a:r>
              <a:rPr lang="de-DE" sz="2000" b="1" strike="noStrike" spc="-1" dirty="0">
                <a:solidFill>
                  <a:schemeClr val="dk1"/>
                </a:solidFill>
                <a:ea typeface="Cascadia Code SemiBold" panose="020B0609020000020004" pitchFamily="49" charset="0"/>
                <a:cs typeface="Cascadia Code SemiBold" panose="020B0609020000020004" pitchFamily="49" charset="0"/>
              </a:rPr>
              <a:t> durch Veranstalter oder Institutionen </a:t>
            </a:r>
          </a:p>
          <a:p>
            <a:pPr marL="514350" indent="-285750">
              <a:lnSpc>
                <a:spcPct val="200000"/>
              </a:lnSpc>
              <a:spcBef>
                <a:spcPts val="1417"/>
              </a:spcBef>
            </a:pPr>
            <a:r>
              <a:rPr lang="de-DE" sz="2000" b="1" strike="noStrike" spc="-1" dirty="0">
                <a:solidFill>
                  <a:schemeClr val="dk1"/>
                </a:solidFill>
                <a:ea typeface="Cascadia Code SemiBold" panose="020B0609020000020004" pitchFamily="49" charset="0"/>
                <a:cs typeface="Cascadia Code SemiBold" panose="020B0609020000020004" pitchFamily="49" charset="0"/>
              </a:rPr>
              <a:t>Unterschiedliche </a:t>
            </a:r>
            <a:r>
              <a:rPr lang="de-DE" sz="2000" b="1" u="sng" strike="noStrike" spc="-1" dirty="0">
                <a:solidFill>
                  <a:schemeClr val="dk1"/>
                </a:solidFill>
                <a:ea typeface="Cascadia Code SemiBold" panose="020B0609020000020004" pitchFamily="49" charset="0"/>
                <a:cs typeface="Cascadia Code SemiBold" panose="020B0609020000020004" pitchFamily="49" charset="0"/>
              </a:rPr>
              <a:t>Marker</a:t>
            </a:r>
            <a:r>
              <a:rPr lang="de-DE" sz="2000" b="1" strike="noStrike" spc="-1" dirty="0">
                <a:solidFill>
                  <a:schemeClr val="dk1"/>
                </a:solidFill>
                <a:ea typeface="Cascadia Code SemiBold" panose="020B0609020000020004" pitchFamily="49" charset="0"/>
                <a:cs typeface="Cascadia Code SemiBold" panose="020B0609020000020004" pitchFamily="49" charset="0"/>
              </a:rPr>
              <a:t> zum Darstellen wichtiger Örtlichkeiten (wie Aufzüge, Treppen, Ein- und Ausgänge) </a:t>
            </a:r>
          </a:p>
          <a:p>
            <a:pPr marL="514350" indent="-285750">
              <a:spcBef>
                <a:spcPts val="1417"/>
              </a:spcBef>
            </a:pPr>
            <a:r>
              <a:rPr lang="de-DE" sz="2000" b="1" spc="-1" dirty="0">
                <a:solidFill>
                  <a:schemeClr val="dk1"/>
                </a:solidFill>
                <a:ea typeface="Cascadia Code SemiBold" panose="020B0609020000020004" pitchFamily="49" charset="0"/>
                <a:cs typeface="Cascadia Code SemiBold" panose="020B0609020000020004" pitchFamily="49" charset="0"/>
              </a:rPr>
              <a:t>Dadurch Ermöglichen verbesserter </a:t>
            </a:r>
            <a:r>
              <a:rPr lang="de-DE" sz="2000" b="1" u="sng" spc="-1" dirty="0">
                <a:solidFill>
                  <a:schemeClr val="dk1"/>
                </a:solidFill>
                <a:ea typeface="Cascadia Code SemiBold" panose="020B0609020000020004" pitchFamily="49" charset="0"/>
                <a:cs typeface="Cascadia Code SemiBold" panose="020B0609020000020004" pitchFamily="49" charset="0"/>
              </a:rPr>
              <a:t>Nutzerorientierung</a:t>
            </a:r>
            <a:r>
              <a:rPr lang="de-DE" sz="2000" b="1" spc="-1" dirty="0">
                <a:solidFill>
                  <a:schemeClr val="dk1"/>
                </a:solidFill>
                <a:ea typeface="Cascadia Code SemiBold" panose="020B0609020000020004" pitchFamily="49" charset="0"/>
                <a:cs typeface="Cascadia Code SemiBold" panose="020B0609020000020004" pitchFamily="49" charset="0"/>
              </a:rPr>
              <a:t> mittels Kartenaufrufens</a:t>
            </a:r>
          </a:p>
          <a:p>
            <a:pPr marL="514350" indent="-285750">
              <a:spcBef>
                <a:spcPts val="1417"/>
              </a:spcBef>
            </a:pPr>
            <a:r>
              <a:rPr lang="de-DE" sz="2000" b="1" spc="-1" dirty="0">
                <a:solidFill>
                  <a:schemeClr val="dk1"/>
                </a:solidFill>
                <a:ea typeface="Cascadia Code SemiBold" panose="020B0609020000020004" pitchFamily="49" charset="0"/>
                <a:cs typeface="Cascadia Code SemiBold" panose="020B0609020000020004" pitchFamily="49" charset="0"/>
              </a:rPr>
              <a:t>Anwendungsmöglichkeiten:</a:t>
            </a: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r>
              <a:rPr lang="de-DE" sz="2000" b="1" spc="-1" dirty="0">
                <a:solidFill>
                  <a:schemeClr val="dk1"/>
                </a:solidFill>
                <a:ea typeface="Cascadia Code SemiBold" panose="020B0609020000020004" pitchFamily="49" charset="0"/>
                <a:cs typeface="Cascadia Code SemiBold" panose="020B0609020000020004" pitchFamily="49" charset="0"/>
              </a:rPr>
              <a:t>	Events, Veranstaltungen, Schulen, Messegelände, Bahnhöfe, … </a:t>
            </a: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r>
              <a:rPr lang="de-DE" sz="2000" b="1" spc="-1" dirty="0">
                <a:solidFill>
                  <a:schemeClr val="dk1"/>
                </a:solidFill>
                <a:ea typeface="Cascadia Code SemiBold" panose="020B0609020000020004" pitchFamily="49" charset="0"/>
                <a:cs typeface="Cascadia Code SemiBold" panose="020B0609020000020004" pitchFamily="49" charset="0"/>
              </a:rPr>
              <a:t>     </a:t>
            </a:r>
            <a:r>
              <a:rPr lang="de-DE" sz="2000" b="1" spc="-1" dirty="0">
                <a:solidFill>
                  <a:schemeClr val="dk1"/>
                </a:solidFill>
                <a:ea typeface="Cascadia Code SemiBold" panose="020B0609020000020004" pitchFamily="49" charset="0"/>
                <a:cs typeface="Cascadia Code SemiBold" panose="020B0609020000020004" pitchFamily="49" charset="0"/>
                <a:sym typeface="Wingdings" panose="05000000000000000000" pitchFamily="2" charset="2"/>
              </a:rPr>
              <a:t></a:t>
            </a:r>
            <a:r>
              <a:rPr lang="de-DE" sz="2000" b="1" spc="-1" dirty="0">
                <a:solidFill>
                  <a:schemeClr val="dk1"/>
                </a:solidFill>
                <a:ea typeface="Cascadia Code SemiBold" panose="020B0609020000020004" pitchFamily="49" charset="0"/>
                <a:cs typeface="Cascadia Code SemiBold" panose="020B0609020000020004" pitchFamily="49" charset="0"/>
              </a:rPr>
              <a:t> Fokus auf barrierefreie Zugänge bzw. Hindernisanzeigen </a:t>
            </a:r>
          </a:p>
          <a:p>
            <a:pPr marL="514350" indent="-285750">
              <a:spcBef>
                <a:spcPts val="1417"/>
              </a:spcBef>
            </a:pPr>
            <a:endParaRPr lang="de-DE" sz="2000" b="1" spc="-1" dirty="0">
              <a:solidFill>
                <a:schemeClr val="dk1"/>
              </a:solidFill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marL="514350" indent="-285750">
              <a:spcBef>
                <a:spcPts val="1417"/>
              </a:spcBef>
            </a:pPr>
            <a:r>
              <a:rPr lang="de-DE" sz="2000" b="1" spc="-1" dirty="0">
                <a:solidFill>
                  <a:schemeClr val="dk1"/>
                </a:solidFill>
                <a:ea typeface="Cascadia Code SemiBold" panose="020B0609020000020004" pitchFamily="49" charset="0"/>
                <a:cs typeface="Cascadia Code SemiBold" panose="020B0609020000020004" pitchFamily="49" charset="0"/>
              </a:rPr>
              <a:t>Perspektivische Navigation und Kartenerstellung</a:t>
            </a: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1800" b="0" strike="noStrike" spc="-1" dirty="0">
              <a:solidFill>
                <a:schemeClr val="dk1"/>
              </a:solidFill>
              <a:latin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60440" y="0"/>
            <a:ext cx="9178920" cy="9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97200" anchor="b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2000" b="1" strike="noStrike" spc="-1" dirty="0">
                <a:solidFill>
                  <a:schemeClr val="dk2"/>
                </a:solidFill>
                <a:latin typeface="Georgia"/>
              </a:rPr>
              <a:t>Aktueller Stand: Dazu ist unser Prototyp bereits in der Lage</a:t>
            </a:r>
            <a:endParaRPr lang="de-DE" sz="2000" b="0" strike="noStrike" spc="-1" dirty="0">
              <a:solidFill>
                <a:schemeClr val="dk1"/>
              </a:solidFill>
              <a:latin typeface="Verdana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79880" y="1170000"/>
            <a:ext cx="11231280" cy="521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514350" indent="-285750">
              <a:lnSpc>
                <a:spcPct val="200000"/>
              </a:lnSpc>
              <a:spcBef>
                <a:spcPts val="1417"/>
              </a:spcBef>
            </a:pPr>
            <a:r>
              <a:rPr lang="de-DE" sz="1800" b="1" strike="noStrike" spc="-1" dirty="0">
                <a:solidFill>
                  <a:schemeClr val="dk1"/>
                </a:solidFill>
                <a:latin typeface="Verdana"/>
              </a:rPr>
              <a:t>A</a:t>
            </a:r>
            <a:r>
              <a:rPr lang="de-DE" sz="1800" b="1" spc="-1" dirty="0">
                <a:solidFill>
                  <a:schemeClr val="dk1"/>
                </a:solidFill>
                <a:latin typeface="Verdana"/>
              </a:rPr>
              <a:t>nlegung eines Benutzerkontos</a:t>
            </a:r>
          </a:p>
          <a:p>
            <a:pPr marL="514350" indent="-285750">
              <a:lnSpc>
                <a:spcPct val="200000"/>
              </a:lnSpc>
              <a:spcBef>
                <a:spcPts val="1417"/>
              </a:spcBef>
            </a:pPr>
            <a:r>
              <a:rPr lang="de-DE" sz="1800" b="1" spc="-1" dirty="0">
                <a:solidFill>
                  <a:schemeClr val="dk1"/>
                </a:solidFill>
                <a:latin typeface="Verdana"/>
              </a:rPr>
              <a:t>Bearbeitung der Nutzerdaten</a:t>
            </a:r>
          </a:p>
          <a:p>
            <a:pPr marL="514350" indent="-285750">
              <a:lnSpc>
                <a:spcPct val="200000"/>
              </a:lnSpc>
              <a:spcBef>
                <a:spcPts val="1417"/>
              </a:spcBef>
            </a:pPr>
            <a:r>
              <a:rPr lang="de-DE" sz="1800" b="1" strike="noStrike" spc="-1" dirty="0">
                <a:solidFill>
                  <a:schemeClr val="dk1"/>
                </a:solidFill>
                <a:latin typeface="Verdana"/>
              </a:rPr>
              <a:t>Hochlad</a:t>
            </a:r>
            <a:r>
              <a:rPr lang="de-DE" sz="1800" b="1" spc="-1" dirty="0">
                <a:solidFill>
                  <a:schemeClr val="dk1"/>
                </a:solidFill>
                <a:latin typeface="Verdana"/>
              </a:rPr>
              <a:t>en von Karten </a:t>
            </a:r>
          </a:p>
          <a:p>
            <a:pPr marL="514350" indent="-285750">
              <a:lnSpc>
                <a:spcPct val="200000"/>
              </a:lnSpc>
              <a:spcBef>
                <a:spcPts val="1417"/>
              </a:spcBef>
            </a:pPr>
            <a:r>
              <a:rPr lang="de-DE" sz="1800" b="1" spc="-1" dirty="0">
                <a:solidFill>
                  <a:schemeClr val="dk1"/>
                </a:solidFill>
                <a:latin typeface="Verdana"/>
              </a:rPr>
              <a:t>Erstellen und Positionieren von Marken  </a:t>
            </a:r>
          </a:p>
          <a:p>
            <a:pPr marL="514350" indent="-285750">
              <a:lnSpc>
                <a:spcPct val="200000"/>
              </a:lnSpc>
              <a:spcBef>
                <a:spcPts val="1417"/>
              </a:spcBef>
            </a:pPr>
            <a:r>
              <a:rPr lang="de-DE" sz="1800" b="1" strike="noStrike" spc="-1" dirty="0">
                <a:solidFill>
                  <a:schemeClr val="dk1"/>
                </a:solidFill>
                <a:latin typeface="Verdana"/>
              </a:rPr>
              <a:t>Veränderung von M</a:t>
            </a:r>
            <a:r>
              <a:rPr lang="de-DE" sz="1800" b="1" spc="-1" dirty="0">
                <a:solidFill>
                  <a:schemeClr val="dk1"/>
                </a:solidFill>
                <a:latin typeface="Verdana"/>
              </a:rPr>
              <a:t>arkern</a:t>
            </a:r>
          </a:p>
          <a:p>
            <a:pPr marL="514350" indent="-285750">
              <a:lnSpc>
                <a:spcPct val="200000"/>
              </a:lnSpc>
              <a:spcBef>
                <a:spcPts val="1417"/>
              </a:spcBef>
            </a:pPr>
            <a:r>
              <a:rPr lang="de-DE" sz="1800" b="1" strike="noStrike" spc="-1" dirty="0">
                <a:solidFill>
                  <a:schemeClr val="dk1"/>
                </a:solidFill>
                <a:latin typeface="Verdana"/>
              </a:rPr>
              <a:t>Kartensuche</a:t>
            </a:r>
          </a:p>
          <a:p>
            <a:pPr marL="514350" indent="-285750">
              <a:lnSpc>
                <a:spcPct val="200000"/>
              </a:lnSpc>
              <a:spcBef>
                <a:spcPts val="1417"/>
              </a:spcBef>
            </a:pPr>
            <a:r>
              <a:rPr lang="de-DE" sz="1800" b="1" spc="-1" dirty="0">
                <a:solidFill>
                  <a:schemeClr val="dk1"/>
                </a:solidFill>
                <a:latin typeface="Verdana"/>
              </a:rPr>
              <a:t>Kartenaufruf und -ansicht</a:t>
            </a:r>
            <a:endParaRPr lang="de-DE" sz="1800" b="1" strike="noStrike" spc="-1" dirty="0">
              <a:solidFill>
                <a:schemeClr val="dk1"/>
              </a:solidFill>
              <a:latin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60440" y="0"/>
            <a:ext cx="9178920" cy="9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97200" anchor="b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2000" b="1" strike="noStrike" spc="-1" dirty="0">
                <a:solidFill>
                  <a:schemeClr val="dk2"/>
                </a:solidFill>
                <a:latin typeface="Georgia"/>
              </a:rPr>
              <a:t>Bilder / Screenshots / Videos unseres Prototyps</a:t>
            </a:r>
            <a:endParaRPr lang="de-DE" sz="2000" b="0" strike="noStrike" spc="-1" dirty="0">
              <a:solidFill>
                <a:schemeClr val="dk1"/>
              </a:solidFill>
              <a:latin typeface="Verdana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79880" y="1170000"/>
            <a:ext cx="11231280" cy="521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1800" b="0" strike="noStrike" spc="-1">
              <a:solidFill>
                <a:schemeClr val="dk1"/>
              </a:solidFill>
              <a:latin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60440" y="0"/>
            <a:ext cx="9178920" cy="98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97200" anchor="b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de-DE" sz="2000" b="1" strike="noStrike" spc="-1">
                <a:solidFill>
                  <a:schemeClr val="dk2"/>
                </a:solidFill>
                <a:latin typeface="Georgia"/>
              </a:rPr>
              <a:t>Unsere Ziele bis zum Ende des Digitechnikums</a:t>
            </a:r>
            <a:endParaRPr lang="de-DE" sz="2000" b="0" strike="noStrike" spc="-1">
              <a:solidFill>
                <a:schemeClr val="dk1"/>
              </a:solidFill>
              <a:latin typeface="Verdana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480360" y="1312875"/>
            <a:ext cx="11231280" cy="521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514350" indent="-285750">
              <a:spcBef>
                <a:spcPts val="1417"/>
              </a:spcBef>
            </a:pPr>
            <a:r>
              <a:rPr lang="de-DE" sz="1800" b="1" strike="noStrike" spc="-1" dirty="0">
                <a:solidFill>
                  <a:schemeClr val="dk1"/>
                </a:solidFill>
                <a:latin typeface="Verdana"/>
              </a:rPr>
              <a:t>Passwort, Login, Verifizierung</a:t>
            </a:r>
          </a:p>
          <a:p>
            <a:pPr marL="514350" indent="-285750">
              <a:spcBef>
                <a:spcPts val="1417"/>
              </a:spcBef>
            </a:pPr>
            <a:endParaRPr lang="de-DE" sz="1800" b="1" strike="noStrike" spc="-1" dirty="0">
              <a:solidFill>
                <a:schemeClr val="dk1"/>
              </a:solidFill>
              <a:latin typeface="Verdana"/>
            </a:endParaRPr>
          </a:p>
          <a:p>
            <a:pPr marL="514350" indent="-285750">
              <a:spcBef>
                <a:spcPts val="1417"/>
              </a:spcBef>
            </a:pPr>
            <a:r>
              <a:rPr lang="de-DE" sz="1800" b="1" spc="-1" dirty="0">
                <a:solidFill>
                  <a:schemeClr val="dk1"/>
                </a:solidFill>
                <a:latin typeface="Verdana"/>
              </a:rPr>
              <a:t>Administratorische Kontrolle</a:t>
            </a:r>
          </a:p>
          <a:p>
            <a:pPr marL="514350" indent="-285750">
              <a:spcBef>
                <a:spcPts val="1417"/>
              </a:spcBef>
            </a:pPr>
            <a:endParaRPr lang="de-DE" sz="1800" b="1" spc="-1" dirty="0">
              <a:solidFill>
                <a:schemeClr val="dk1"/>
              </a:solidFill>
              <a:latin typeface="Verdana"/>
            </a:endParaRPr>
          </a:p>
          <a:p>
            <a:pPr marL="514350" indent="-285750">
              <a:spcBef>
                <a:spcPts val="1417"/>
              </a:spcBef>
            </a:pPr>
            <a:r>
              <a:rPr lang="de-DE" sz="1800" b="1" strike="noStrike" spc="-1" dirty="0">
                <a:solidFill>
                  <a:schemeClr val="dk1"/>
                </a:solidFill>
                <a:latin typeface="Verdana"/>
              </a:rPr>
              <a:t>Navigationsal</a:t>
            </a:r>
            <a:r>
              <a:rPr lang="de-DE" sz="1800" b="1" spc="-1" dirty="0">
                <a:solidFill>
                  <a:schemeClr val="dk1"/>
                </a:solidFill>
                <a:latin typeface="Verdana"/>
              </a:rPr>
              <a:t>gorithmus</a:t>
            </a:r>
          </a:p>
          <a:p>
            <a:pPr marL="514350" indent="-285750">
              <a:spcBef>
                <a:spcPts val="1417"/>
              </a:spcBef>
            </a:pPr>
            <a:endParaRPr lang="de-DE" sz="1800" b="1" spc="-1" dirty="0">
              <a:solidFill>
                <a:schemeClr val="dk1"/>
              </a:solidFill>
              <a:latin typeface="Verdana"/>
            </a:endParaRPr>
          </a:p>
          <a:p>
            <a:pPr marL="514350" indent="-285750">
              <a:spcBef>
                <a:spcPts val="1417"/>
              </a:spcBef>
            </a:pPr>
            <a:r>
              <a:rPr lang="de-DE" sz="1800" b="1" strike="noStrike" spc="-1" dirty="0">
                <a:solidFill>
                  <a:schemeClr val="dk1"/>
                </a:solidFill>
                <a:latin typeface="Verdana"/>
              </a:rPr>
              <a:t>Option zum </a:t>
            </a:r>
            <a:r>
              <a:rPr lang="de-DE" sz="1800" b="1" spc="-1" dirty="0">
                <a:solidFill>
                  <a:schemeClr val="dk1"/>
                </a:solidFill>
                <a:latin typeface="Verdana"/>
              </a:rPr>
              <a:t>eigenständigen Erstellen von Karten</a:t>
            </a:r>
            <a:endParaRPr lang="de-DE" sz="1800" b="1" strike="noStrike" spc="-1" dirty="0">
              <a:solidFill>
                <a:schemeClr val="dk1"/>
              </a:solidFill>
              <a:latin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tg-02">
  <a:themeElements>
    <a:clrScheme name="SPTG 2019 Neu">
      <a:dk1>
        <a:srgbClr val="000000"/>
      </a:dk1>
      <a:lt1>
        <a:srgbClr val="FFFFFF"/>
      </a:lt1>
      <a:dk2>
        <a:srgbClr val="0C2B60"/>
      </a:dk2>
      <a:lt2>
        <a:srgbClr val="E0F2FD"/>
      </a:lt2>
      <a:accent1>
        <a:srgbClr val="FFB905"/>
      </a:accent1>
      <a:accent2>
        <a:srgbClr val="B3A06D"/>
      </a:accent2>
      <a:accent3>
        <a:srgbClr val="FFF3E0"/>
      </a:accent3>
      <a:accent4>
        <a:srgbClr val="779FC8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Georgia">
      <a:majorFont>
        <a:latin typeface="Georgia" panose="02040502050405020303"/>
        <a:ea typeface=""/>
        <a:cs typeface=""/>
      </a:majorFont>
      <a:minorFont>
        <a:latin typeface="Verdana" panose="020405020504050203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sptg-02">
  <a:themeElements>
    <a:clrScheme name="SPTG 2019 Neu">
      <a:dk1>
        <a:srgbClr val="000000"/>
      </a:dk1>
      <a:lt1>
        <a:srgbClr val="FFFFFF"/>
      </a:lt1>
      <a:dk2>
        <a:srgbClr val="0C2B60"/>
      </a:dk2>
      <a:lt2>
        <a:srgbClr val="E0F2FD"/>
      </a:lt2>
      <a:accent1>
        <a:srgbClr val="FFB905"/>
      </a:accent1>
      <a:accent2>
        <a:srgbClr val="B3A06D"/>
      </a:accent2>
      <a:accent3>
        <a:srgbClr val="FFF3E0"/>
      </a:accent3>
      <a:accent4>
        <a:srgbClr val="779FC8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Georgia">
      <a:majorFont>
        <a:latin typeface="Georgia" panose="02040502050405020303"/>
        <a:ea typeface=""/>
        <a:cs typeface=""/>
      </a:majorFont>
      <a:minorFont>
        <a:latin typeface="Verdana" panose="020405020504050203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sptg-02">
  <a:themeElements>
    <a:clrScheme name="SPTG 2019 Neu">
      <a:dk1>
        <a:srgbClr val="000000"/>
      </a:dk1>
      <a:lt1>
        <a:srgbClr val="FFFFFF"/>
      </a:lt1>
      <a:dk2>
        <a:srgbClr val="0C2B60"/>
      </a:dk2>
      <a:lt2>
        <a:srgbClr val="E0F2FD"/>
      </a:lt2>
      <a:accent1>
        <a:srgbClr val="FFB905"/>
      </a:accent1>
      <a:accent2>
        <a:srgbClr val="B3A06D"/>
      </a:accent2>
      <a:accent3>
        <a:srgbClr val="FFF3E0"/>
      </a:accent3>
      <a:accent4>
        <a:srgbClr val="779FC8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Georgia">
      <a:majorFont>
        <a:latin typeface="Georgia" panose="02040502050405020303"/>
        <a:ea typeface=""/>
        <a:cs typeface=""/>
      </a:majorFont>
      <a:minorFont>
        <a:latin typeface="Verdana" panose="020405020504050203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sptg-02">
  <a:themeElements>
    <a:clrScheme name="SPTG 2019 Neu">
      <a:dk1>
        <a:srgbClr val="000000"/>
      </a:dk1>
      <a:lt1>
        <a:srgbClr val="FFFFFF"/>
      </a:lt1>
      <a:dk2>
        <a:srgbClr val="0C2B60"/>
      </a:dk2>
      <a:lt2>
        <a:srgbClr val="E0F2FD"/>
      </a:lt2>
      <a:accent1>
        <a:srgbClr val="FFB905"/>
      </a:accent1>
      <a:accent2>
        <a:srgbClr val="B3A06D"/>
      </a:accent2>
      <a:accent3>
        <a:srgbClr val="FFF3E0"/>
      </a:accent3>
      <a:accent4>
        <a:srgbClr val="779FC8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Georgia">
      <a:majorFont>
        <a:latin typeface="Georgia" panose="02040502050405020303"/>
        <a:ea typeface=""/>
        <a:cs typeface=""/>
      </a:majorFont>
      <a:minorFont>
        <a:latin typeface="Verdana" panose="020405020504050203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sptg-02">
  <a:themeElements>
    <a:clrScheme name="SPTG 2019 Neu">
      <a:dk1>
        <a:srgbClr val="000000"/>
      </a:dk1>
      <a:lt1>
        <a:srgbClr val="FFFFFF"/>
      </a:lt1>
      <a:dk2>
        <a:srgbClr val="0C2B60"/>
      </a:dk2>
      <a:lt2>
        <a:srgbClr val="E0F2FD"/>
      </a:lt2>
      <a:accent1>
        <a:srgbClr val="FFB905"/>
      </a:accent1>
      <a:accent2>
        <a:srgbClr val="B3A06D"/>
      </a:accent2>
      <a:accent3>
        <a:srgbClr val="FFF3E0"/>
      </a:accent3>
      <a:accent4>
        <a:srgbClr val="779FC8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Georgia">
      <a:majorFont>
        <a:latin typeface="Georgia" panose="02040502050405020303"/>
        <a:ea typeface=""/>
        <a:cs typeface=""/>
      </a:majorFont>
      <a:minorFont>
        <a:latin typeface="Verdana" panose="020405020504050203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sptg-02">
  <a:themeElements>
    <a:clrScheme name="SPTG 2019 Neu">
      <a:dk1>
        <a:srgbClr val="000000"/>
      </a:dk1>
      <a:lt1>
        <a:srgbClr val="FFFFFF"/>
      </a:lt1>
      <a:dk2>
        <a:srgbClr val="0C2B60"/>
      </a:dk2>
      <a:lt2>
        <a:srgbClr val="E0F2FD"/>
      </a:lt2>
      <a:accent1>
        <a:srgbClr val="FFB905"/>
      </a:accent1>
      <a:accent2>
        <a:srgbClr val="B3A06D"/>
      </a:accent2>
      <a:accent3>
        <a:srgbClr val="FFF3E0"/>
      </a:accent3>
      <a:accent4>
        <a:srgbClr val="779FC8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Georgia">
      <a:majorFont>
        <a:latin typeface="Georgia" panose="02040502050405020303"/>
        <a:ea typeface=""/>
        <a:cs typeface=""/>
      </a:majorFont>
      <a:minorFont>
        <a:latin typeface="Verdana" panose="020405020504050203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sptg-02">
  <a:themeElements>
    <a:clrScheme name="SPTG 2019 Neu">
      <a:dk1>
        <a:srgbClr val="000000"/>
      </a:dk1>
      <a:lt1>
        <a:srgbClr val="FFFFFF"/>
      </a:lt1>
      <a:dk2>
        <a:srgbClr val="0C2B60"/>
      </a:dk2>
      <a:lt2>
        <a:srgbClr val="E0F2FD"/>
      </a:lt2>
      <a:accent1>
        <a:srgbClr val="FFB905"/>
      </a:accent1>
      <a:accent2>
        <a:srgbClr val="B3A06D"/>
      </a:accent2>
      <a:accent3>
        <a:srgbClr val="FFF3E0"/>
      </a:accent3>
      <a:accent4>
        <a:srgbClr val="779FC8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Georgia">
      <a:majorFont>
        <a:latin typeface="Georgia" panose="02040502050405020303"/>
        <a:ea typeface=""/>
        <a:cs typeface=""/>
      </a:majorFont>
      <a:minorFont>
        <a:latin typeface="Verdana" panose="020405020504050203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sptg-02">
  <a:themeElements>
    <a:clrScheme name="SPTG 2019 Neu">
      <a:dk1>
        <a:srgbClr val="000000"/>
      </a:dk1>
      <a:lt1>
        <a:srgbClr val="FFFFFF"/>
      </a:lt1>
      <a:dk2>
        <a:srgbClr val="0C2B60"/>
      </a:dk2>
      <a:lt2>
        <a:srgbClr val="E0F2FD"/>
      </a:lt2>
      <a:accent1>
        <a:srgbClr val="FFB905"/>
      </a:accent1>
      <a:accent2>
        <a:srgbClr val="B3A06D"/>
      </a:accent2>
      <a:accent3>
        <a:srgbClr val="FFF3E0"/>
      </a:accent3>
      <a:accent4>
        <a:srgbClr val="779FC8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Georgia">
      <a:majorFont>
        <a:latin typeface="Georgia" panose="02040502050405020303"/>
        <a:ea typeface=""/>
        <a:cs typeface=""/>
      </a:majorFont>
      <a:minorFont>
        <a:latin typeface="Verdana" panose="020405020504050203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sptg-02">
  <a:themeElements>
    <a:clrScheme name="SPTG 2019 Neu">
      <a:dk1>
        <a:srgbClr val="000000"/>
      </a:dk1>
      <a:lt1>
        <a:srgbClr val="FFFFFF"/>
      </a:lt1>
      <a:dk2>
        <a:srgbClr val="0C2B60"/>
      </a:dk2>
      <a:lt2>
        <a:srgbClr val="E0F2FD"/>
      </a:lt2>
      <a:accent1>
        <a:srgbClr val="FFB905"/>
      </a:accent1>
      <a:accent2>
        <a:srgbClr val="B3A06D"/>
      </a:accent2>
      <a:accent3>
        <a:srgbClr val="FFF3E0"/>
      </a:accent3>
      <a:accent4>
        <a:srgbClr val="779FC8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Georgia">
      <a:majorFont>
        <a:latin typeface="Georgia" panose="02040502050405020303"/>
        <a:ea typeface=""/>
        <a:cs typeface=""/>
      </a:majorFont>
      <a:minorFont>
        <a:latin typeface="Verdana" panose="020405020504050203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sptg-02">
  <a:themeElements>
    <a:clrScheme name="SPTG 2019 Neu">
      <a:dk1>
        <a:srgbClr val="000000"/>
      </a:dk1>
      <a:lt1>
        <a:srgbClr val="FFFFFF"/>
      </a:lt1>
      <a:dk2>
        <a:srgbClr val="0C2B60"/>
      </a:dk2>
      <a:lt2>
        <a:srgbClr val="E0F2FD"/>
      </a:lt2>
      <a:accent1>
        <a:srgbClr val="FFB905"/>
      </a:accent1>
      <a:accent2>
        <a:srgbClr val="B3A06D"/>
      </a:accent2>
      <a:accent3>
        <a:srgbClr val="FFF3E0"/>
      </a:accent3>
      <a:accent4>
        <a:srgbClr val="779FC8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Georgia">
      <a:majorFont>
        <a:latin typeface="Georgia" panose="02040502050405020303"/>
        <a:ea typeface=""/>
        <a:cs typeface=""/>
      </a:majorFont>
      <a:minorFont>
        <a:latin typeface="Verdana" panose="020405020504050203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sptg-02">
  <a:themeElements>
    <a:clrScheme name="SPTG 2019 Neu">
      <a:dk1>
        <a:srgbClr val="000000"/>
      </a:dk1>
      <a:lt1>
        <a:srgbClr val="FFFFFF"/>
      </a:lt1>
      <a:dk2>
        <a:srgbClr val="0C2B60"/>
      </a:dk2>
      <a:lt2>
        <a:srgbClr val="E0F2FD"/>
      </a:lt2>
      <a:accent1>
        <a:srgbClr val="FFB905"/>
      </a:accent1>
      <a:accent2>
        <a:srgbClr val="B3A06D"/>
      </a:accent2>
      <a:accent3>
        <a:srgbClr val="FFF3E0"/>
      </a:accent3>
      <a:accent4>
        <a:srgbClr val="779FC8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Georgia">
      <a:majorFont>
        <a:latin typeface="Georgia" panose="02040502050405020303"/>
        <a:ea typeface=""/>
        <a:cs typeface=""/>
      </a:majorFont>
      <a:minorFont>
        <a:latin typeface="Verdana" panose="020405020504050203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ptg-02">
  <a:themeElements>
    <a:clrScheme name="SPTG 2019 Neu">
      <a:dk1>
        <a:srgbClr val="000000"/>
      </a:dk1>
      <a:lt1>
        <a:srgbClr val="FFFFFF"/>
      </a:lt1>
      <a:dk2>
        <a:srgbClr val="0C2B60"/>
      </a:dk2>
      <a:lt2>
        <a:srgbClr val="E0F2FD"/>
      </a:lt2>
      <a:accent1>
        <a:srgbClr val="FFB905"/>
      </a:accent1>
      <a:accent2>
        <a:srgbClr val="B3A06D"/>
      </a:accent2>
      <a:accent3>
        <a:srgbClr val="FFF3E0"/>
      </a:accent3>
      <a:accent4>
        <a:srgbClr val="779FC8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Georgia">
      <a:majorFont>
        <a:latin typeface="Georgia" panose="02040502050405020303"/>
        <a:ea typeface=""/>
        <a:cs typeface=""/>
      </a:majorFont>
      <a:minorFont>
        <a:latin typeface="Verdana" panose="020405020504050203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sptg-02">
  <a:themeElements>
    <a:clrScheme name="SPTG 2019 Neu">
      <a:dk1>
        <a:srgbClr val="000000"/>
      </a:dk1>
      <a:lt1>
        <a:srgbClr val="FFFFFF"/>
      </a:lt1>
      <a:dk2>
        <a:srgbClr val="0C2B60"/>
      </a:dk2>
      <a:lt2>
        <a:srgbClr val="E0F2FD"/>
      </a:lt2>
      <a:accent1>
        <a:srgbClr val="FFB905"/>
      </a:accent1>
      <a:accent2>
        <a:srgbClr val="B3A06D"/>
      </a:accent2>
      <a:accent3>
        <a:srgbClr val="FFF3E0"/>
      </a:accent3>
      <a:accent4>
        <a:srgbClr val="779FC8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Georgia">
      <a:majorFont>
        <a:latin typeface="Georgia" panose="02040502050405020303"/>
        <a:ea typeface=""/>
        <a:cs typeface=""/>
      </a:majorFont>
      <a:minorFont>
        <a:latin typeface="Verdana" panose="020405020504050203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sptg-02">
  <a:themeElements>
    <a:clrScheme name="SPTG 2019 Neu">
      <a:dk1>
        <a:srgbClr val="000000"/>
      </a:dk1>
      <a:lt1>
        <a:srgbClr val="FFFFFF"/>
      </a:lt1>
      <a:dk2>
        <a:srgbClr val="0C2B60"/>
      </a:dk2>
      <a:lt2>
        <a:srgbClr val="E0F2FD"/>
      </a:lt2>
      <a:accent1>
        <a:srgbClr val="FFB905"/>
      </a:accent1>
      <a:accent2>
        <a:srgbClr val="B3A06D"/>
      </a:accent2>
      <a:accent3>
        <a:srgbClr val="FFF3E0"/>
      </a:accent3>
      <a:accent4>
        <a:srgbClr val="779FC8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Georgia">
      <a:majorFont>
        <a:latin typeface="Georgia" panose="02040502050405020303"/>
        <a:ea typeface=""/>
        <a:cs typeface=""/>
      </a:majorFont>
      <a:minorFont>
        <a:latin typeface="Verdana" panose="020405020504050203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sptg-02">
  <a:themeElements>
    <a:clrScheme name="SPTG 2019 Neu">
      <a:dk1>
        <a:srgbClr val="000000"/>
      </a:dk1>
      <a:lt1>
        <a:srgbClr val="FFFFFF"/>
      </a:lt1>
      <a:dk2>
        <a:srgbClr val="0C2B60"/>
      </a:dk2>
      <a:lt2>
        <a:srgbClr val="E0F2FD"/>
      </a:lt2>
      <a:accent1>
        <a:srgbClr val="FFB905"/>
      </a:accent1>
      <a:accent2>
        <a:srgbClr val="B3A06D"/>
      </a:accent2>
      <a:accent3>
        <a:srgbClr val="FFF3E0"/>
      </a:accent3>
      <a:accent4>
        <a:srgbClr val="779FC8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Georgia">
      <a:majorFont>
        <a:latin typeface="Georgia" panose="02040502050405020303"/>
        <a:ea typeface=""/>
        <a:cs typeface=""/>
      </a:majorFont>
      <a:minorFont>
        <a:latin typeface="Verdana" panose="020405020504050203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sptg-02">
  <a:themeElements>
    <a:clrScheme name="SPTG 2019 Neu">
      <a:dk1>
        <a:srgbClr val="000000"/>
      </a:dk1>
      <a:lt1>
        <a:srgbClr val="FFFFFF"/>
      </a:lt1>
      <a:dk2>
        <a:srgbClr val="0C2B60"/>
      </a:dk2>
      <a:lt2>
        <a:srgbClr val="E0F2FD"/>
      </a:lt2>
      <a:accent1>
        <a:srgbClr val="FFB905"/>
      </a:accent1>
      <a:accent2>
        <a:srgbClr val="B3A06D"/>
      </a:accent2>
      <a:accent3>
        <a:srgbClr val="FFF3E0"/>
      </a:accent3>
      <a:accent4>
        <a:srgbClr val="779FC8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Georgia">
      <a:majorFont>
        <a:latin typeface="Georgia" panose="02040502050405020303"/>
        <a:ea typeface=""/>
        <a:cs typeface=""/>
      </a:majorFont>
      <a:minorFont>
        <a:latin typeface="Verdana" panose="020405020504050203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sptg-02">
  <a:themeElements>
    <a:clrScheme name="SPTG 2019 Neu">
      <a:dk1>
        <a:srgbClr val="000000"/>
      </a:dk1>
      <a:lt1>
        <a:srgbClr val="FFFFFF"/>
      </a:lt1>
      <a:dk2>
        <a:srgbClr val="0C2B60"/>
      </a:dk2>
      <a:lt2>
        <a:srgbClr val="E0F2FD"/>
      </a:lt2>
      <a:accent1>
        <a:srgbClr val="FFB905"/>
      </a:accent1>
      <a:accent2>
        <a:srgbClr val="B3A06D"/>
      </a:accent2>
      <a:accent3>
        <a:srgbClr val="FFF3E0"/>
      </a:accent3>
      <a:accent4>
        <a:srgbClr val="779FC8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Georgia">
      <a:majorFont>
        <a:latin typeface="Georgia" panose="02040502050405020303"/>
        <a:ea typeface=""/>
        <a:cs typeface=""/>
      </a:majorFont>
      <a:minorFont>
        <a:latin typeface="Verdana" panose="020405020504050203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ptg-02">
  <a:themeElements>
    <a:clrScheme name="SPTG 2019 Neu">
      <a:dk1>
        <a:srgbClr val="000000"/>
      </a:dk1>
      <a:lt1>
        <a:srgbClr val="FFFFFF"/>
      </a:lt1>
      <a:dk2>
        <a:srgbClr val="0C2B60"/>
      </a:dk2>
      <a:lt2>
        <a:srgbClr val="E0F2FD"/>
      </a:lt2>
      <a:accent1>
        <a:srgbClr val="FFB905"/>
      </a:accent1>
      <a:accent2>
        <a:srgbClr val="B3A06D"/>
      </a:accent2>
      <a:accent3>
        <a:srgbClr val="FFF3E0"/>
      </a:accent3>
      <a:accent4>
        <a:srgbClr val="779FC8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Georgia">
      <a:majorFont>
        <a:latin typeface="Georgia" panose="02040502050405020303"/>
        <a:ea typeface=""/>
        <a:cs typeface=""/>
      </a:majorFont>
      <a:minorFont>
        <a:latin typeface="Verdana" panose="020405020504050203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ptg-02">
  <a:themeElements>
    <a:clrScheme name="SPTG 2019 Neu">
      <a:dk1>
        <a:srgbClr val="000000"/>
      </a:dk1>
      <a:lt1>
        <a:srgbClr val="FFFFFF"/>
      </a:lt1>
      <a:dk2>
        <a:srgbClr val="0C2B60"/>
      </a:dk2>
      <a:lt2>
        <a:srgbClr val="E0F2FD"/>
      </a:lt2>
      <a:accent1>
        <a:srgbClr val="FFB905"/>
      </a:accent1>
      <a:accent2>
        <a:srgbClr val="B3A06D"/>
      </a:accent2>
      <a:accent3>
        <a:srgbClr val="FFF3E0"/>
      </a:accent3>
      <a:accent4>
        <a:srgbClr val="779FC8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Georgia">
      <a:majorFont>
        <a:latin typeface="Georgia" panose="02040502050405020303"/>
        <a:ea typeface=""/>
        <a:cs typeface=""/>
      </a:majorFont>
      <a:minorFont>
        <a:latin typeface="Verdana" panose="020405020504050203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sptg-02">
  <a:themeElements>
    <a:clrScheme name="SPTG 2019 Neu">
      <a:dk1>
        <a:srgbClr val="000000"/>
      </a:dk1>
      <a:lt1>
        <a:srgbClr val="FFFFFF"/>
      </a:lt1>
      <a:dk2>
        <a:srgbClr val="0C2B60"/>
      </a:dk2>
      <a:lt2>
        <a:srgbClr val="E0F2FD"/>
      </a:lt2>
      <a:accent1>
        <a:srgbClr val="FFB905"/>
      </a:accent1>
      <a:accent2>
        <a:srgbClr val="B3A06D"/>
      </a:accent2>
      <a:accent3>
        <a:srgbClr val="FFF3E0"/>
      </a:accent3>
      <a:accent4>
        <a:srgbClr val="779FC8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Georgia">
      <a:majorFont>
        <a:latin typeface="Georgia" panose="02040502050405020303"/>
        <a:ea typeface=""/>
        <a:cs typeface=""/>
      </a:majorFont>
      <a:minorFont>
        <a:latin typeface="Verdana" panose="020405020504050203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sptg-02">
  <a:themeElements>
    <a:clrScheme name="SPTG 2019 Neu">
      <a:dk1>
        <a:srgbClr val="000000"/>
      </a:dk1>
      <a:lt1>
        <a:srgbClr val="FFFFFF"/>
      </a:lt1>
      <a:dk2>
        <a:srgbClr val="0C2B60"/>
      </a:dk2>
      <a:lt2>
        <a:srgbClr val="E0F2FD"/>
      </a:lt2>
      <a:accent1>
        <a:srgbClr val="FFB905"/>
      </a:accent1>
      <a:accent2>
        <a:srgbClr val="B3A06D"/>
      </a:accent2>
      <a:accent3>
        <a:srgbClr val="FFF3E0"/>
      </a:accent3>
      <a:accent4>
        <a:srgbClr val="779FC8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Georgia">
      <a:majorFont>
        <a:latin typeface="Georgia" panose="02040502050405020303"/>
        <a:ea typeface=""/>
        <a:cs typeface=""/>
      </a:majorFont>
      <a:minorFont>
        <a:latin typeface="Verdana" panose="020405020504050203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sptg-02">
  <a:themeElements>
    <a:clrScheme name="SPTG 2019 Neu">
      <a:dk1>
        <a:srgbClr val="000000"/>
      </a:dk1>
      <a:lt1>
        <a:srgbClr val="FFFFFF"/>
      </a:lt1>
      <a:dk2>
        <a:srgbClr val="0C2B60"/>
      </a:dk2>
      <a:lt2>
        <a:srgbClr val="E0F2FD"/>
      </a:lt2>
      <a:accent1>
        <a:srgbClr val="FFB905"/>
      </a:accent1>
      <a:accent2>
        <a:srgbClr val="B3A06D"/>
      </a:accent2>
      <a:accent3>
        <a:srgbClr val="FFF3E0"/>
      </a:accent3>
      <a:accent4>
        <a:srgbClr val="779FC8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Georgia">
      <a:majorFont>
        <a:latin typeface="Georgia" panose="02040502050405020303"/>
        <a:ea typeface=""/>
        <a:cs typeface=""/>
      </a:majorFont>
      <a:minorFont>
        <a:latin typeface="Verdana" panose="020405020504050203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sptg-02">
  <a:themeElements>
    <a:clrScheme name="SPTG 2019 Neu">
      <a:dk1>
        <a:srgbClr val="000000"/>
      </a:dk1>
      <a:lt1>
        <a:srgbClr val="FFFFFF"/>
      </a:lt1>
      <a:dk2>
        <a:srgbClr val="0C2B60"/>
      </a:dk2>
      <a:lt2>
        <a:srgbClr val="E0F2FD"/>
      </a:lt2>
      <a:accent1>
        <a:srgbClr val="FFB905"/>
      </a:accent1>
      <a:accent2>
        <a:srgbClr val="B3A06D"/>
      </a:accent2>
      <a:accent3>
        <a:srgbClr val="FFF3E0"/>
      </a:accent3>
      <a:accent4>
        <a:srgbClr val="779FC8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Georgia">
      <a:majorFont>
        <a:latin typeface="Georgia" panose="02040502050405020303"/>
        <a:ea typeface=""/>
        <a:cs typeface=""/>
      </a:majorFont>
      <a:minorFont>
        <a:latin typeface="Verdana" panose="020405020504050203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sptg-02">
  <a:themeElements>
    <a:clrScheme name="SPTG 2019 Neu">
      <a:dk1>
        <a:srgbClr val="000000"/>
      </a:dk1>
      <a:lt1>
        <a:srgbClr val="FFFFFF"/>
      </a:lt1>
      <a:dk2>
        <a:srgbClr val="0C2B60"/>
      </a:dk2>
      <a:lt2>
        <a:srgbClr val="E0F2FD"/>
      </a:lt2>
      <a:accent1>
        <a:srgbClr val="FFB905"/>
      </a:accent1>
      <a:accent2>
        <a:srgbClr val="B3A06D"/>
      </a:accent2>
      <a:accent3>
        <a:srgbClr val="FFF3E0"/>
      </a:accent3>
      <a:accent4>
        <a:srgbClr val="779FC8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Georgia">
      <a:majorFont>
        <a:latin typeface="Georgia" panose="02040502050405020303"/>
        <a:ea typeface=""/>
        <a:cs typeface=""/>
      </a:majorFont>
      <a:minorFont>
        <a:latin typeface="Verdana" panose="020405020504050203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2019_04_29_Stiftungsrat4-3</Template>
  <TotalTime>0</TotalTime>
  <Words>144</Words>
  <Application>Microsoft Office PowerPoint</Application>
  <PresentationFormat>Breitbild</PresentationFormat>
  <Paragraphs>29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24</vt:i4>
      </vt:variant>
      <vt:variant>
        <vt:lpstr>Folientitel</vt:lpstr>
      </vt:variant>
      <vt:variant>
        <vt:i4>5</vt:i4>
      </vt:variant>
    </vt:vector>
  </HeadingPairs>
  <TitlesOfParts>
    <vt:vector size="36" baseType="lpstr">
      <vt:lpstr>Arial</vt:lpstr>
      <vt:lpstr>Calibri</vt:lpstr>
      <vt:lpstr>Georgia</vt:lpstr>
      <vt:lpstr>Symbol</vt:lpstr>
      <vt:lpstr>Tahoma</vt:lpstr>
      <vt:lpstr>Verdana</vt:lpstr>
      <vt:lpstr>Wingdings</vt:lpstr>
      <vt:lpstr>sptg-02</vt:lpstr>
      <vt:lpstr>sptg-02</vt:lpstr>
      <vt:lpstr>sptg-02</vt:lpstr>
      <vt:lpstr>sptg-02</vt:lpstr>
      <vt:lpstr>sptg-02</vt:lpstr>
      <vt:lpstr>sptg-02</vt:lpstr>
      <vt:lpstr>sptg-02</vt:lpstr>
      <vt:lpstr>sptg-02</vt:lpstr>
      <vt:lpstr>sptg-02</vt:lpstr>
      <vt:lpstr>sptg-02</vt:lpstr>
      <vt:lpstr>sptg-02</vt:lpstr>
      <vt:lpstr>sptg-02</vt:lpstr>
      <vt:lpstr>sptg-02</vt:lpstr>
      <vt:lpstr>sptg-02</vt:lpstr>
      <vt:lpstr>sptg-02</vt:lpstr>
      <vt:lpstr>sptg-02</vt:lpstr>
      <vt:lpstr>sptg-02</vt:lpstr>
      <vt:lpstr>sptg-02</vt:lpstr>
      <vt:lpstr>sptg-02</vt:lpstr>
      <vt:lpstr>sptg-02</vt:lpstr>
      <vt:lpstr>sptg-02</vt:lpstr>
      <vt:lpstr>sptg-02</vt:lpstr>
      <vt:lpstr>sptg-02</vt:lpstr>
      <vt:lpstr>sptg-02</vt:lpstr>
      <vt:lpstr>„Maple“</vt:lpstr>
      <vt:lpstr>Unsere Idee</vt:lpstr>
      <vt:lpstr>Aktueller Stand: Dazu ist unser Prototyp bereits in der Lage</vt:lpstr>
      <vt:lpstr>Bilder / Screenshots / Videos unseres Prototyps</vt:lpstr>
      <vt:lpstr>Unsere Ziele bis zum Ende des Digitechnikums</vt:lpstr>
    </vt:vector>
  </TitlesOfParts>
  <Company>Stiftung Polytechnische Gesellschaft Frankfurt a. M.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Stiftungsratssitzung  am 29. April 2019</dc:title>
  <dc:subject/>
  <dc:creator>Jens-Ekkehard Bernerth</dc:creator>
  <dc:description/>
  <cp:lastModifiedBy>Renata Skran</cp:lastModifiedBy>
  <cp:revision>455</cp:revision>
  <cp:lastPrinted>2019-12-17T12:29:11Z</cp:lastPrinted>
  <dcterms:created xsi:type="dcterms:W3CDTF">2019-03-29T13:35:02Z</dcterms:created>
  <dcterms:modified xsi:type="dcterms:W3CDTF">2025-02-13T17:50:17Z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r8>7</vt:r8>
  </property>
</Properties>
</file>