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>
        <p:scale>
          <a:sx n="75" d="100"/>
          <a:sy n="75" d="100"/>
        </p:scale>
        <p:origin x="1973" y="1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60850" y="797868"/>
            <a:ext cx="8870303" cy="1098323"/>
          </a:xfrm>
        </p:spPr>
        <p:txBody>
          <a:bodyPr anchor="b">
            <a:normAutofit/>
          </a:bodyPr>
          <a:lstStyle>
            <a:lvl1pPr algn="ctr" defTabSz="914377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kumimoji="1" lang="en-US" altLang="en-US" sz="3600" b="1" kern="1200" dirty="0">
                <a:solidFill>
                  <a:srgbClr val="33349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64565" y="2270661"/>
            <a:ext cx="9495695" cy="78202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3349A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CN" dirty="0"/>
              <a:t>Author</a:t>
            </a:r>
          </a:p>
          <a:p>
            <a:r>
              <a:rPr lang="en-US" altLang="zh-CN" dirty="0"/>
              <a:t>Journal and Magazine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37B-D499-4375-886E-AD476B71B5D0}" type="datetime1">
              <a:rPr lang="ko-KR" altLang="en-US" smtClean="0"/>
              <a:t>2016-12-10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lang="en-US" sz="1400" kern="1200" smtClean="0">
                <a:solidFill>
                  <a:srgbClr val="3334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DDC7D5AF-831E-4089-8FF0-7485844DF7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35427" y="4465263"/>
            <a:ext cx="3553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altLang="zh-CN" sz="1600" b="1" dirty="0">
                <a:solidFill>
                  <a:srgbClr val="3334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Hong Cheng</a:t>
            </a:r>
          </a:p>
          <a:p>
            <a:pPr algn="ctr"/>
            <a:r>
              <a:rPr lang="nl-NL" altLang="zh-CN" sz="1600" b="1" dirty="0">
                <a:solidFill>
                  <a:srgbClr val="3334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chenghong@kw.ac.kr</a:t>
            </a:r>
          </a:p>
          <a:p>
            <a:pPr algn="ctr"/>
            <a:r>
              <a:rPr lang="nl-NL" altLang="zh-CN" sz="1600" b="1" dirty="0">
                <a:solidFill>
                  <a:srgbClr val="3334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Advisor: Prof. Hyukjoon Lee</a:t>
            </a:r>
          </a:p>
        </p:txBody>
      </p:sp>
      <p:sp>
        <p:nvSpPr>
          <p:cNvPr id="10" name="矩形 9"/>
          <p:cNvSpPr/>
          <p:nvPr/>
        </p:nvSpPr>
        <p:spPr>
          <a:xfrm>
            <a:off x="2197938" y="5749125"/>
            <a:ext cx="765175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dirty="0">
                <a:solidFill>
                  <a:srgbClr val="3334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Computer Intelligence Network Laboratory, Dept. of CE, KwangWoon University </a:t>
            </a:r>
            <a:endParaRPr lang="zh-CN" altLang="en-US" sz="1400" dirty="0">
              <a:solidFill>
                <a:srgbClr val="33349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4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05A4-8493-40FC-99B5-E26787B15FE9}" type="datetime1">
              <a:rPr lang="ko-KR" altLang="en-US" smtClean="0"/>
              <a:t>2016-12-10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239-5896-4179-9BCE-0773B799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9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7DAE-C6DB-4444-898E-AC2C8EE29FD9}" type="datetime1">
              <a:rPr lang="ko-KR" altLang="en-US" smtClean="0"/>
              <a:t>2016-12-10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239-5896-4179-9BCE-0773B799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18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36FB-B98A-475E-AB5E-B7F8053DC52A}" type="datetime1">
              <a:rPr lang="ko-KR" altLang="en-US" smtClean="0"/>
              <a:t>2016-12-10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239-5896-4179-9BCE-0773B799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47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7D54-FCF3-442F-8F64-A68470119945}" type="datetime1">
              <a:rPr lang="ko-KR" altLang="en-US" smtClean="0"/>
              <a:t>2016-12-10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239-5896-4179-9BCE-0773B799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0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ED58-D22D-4570-B749-A04BFAE099C6}" type="datetime1">
              <a:rPr lang="ko-KR" altLang="en-US" smtClean="0"/>
              <a:t>2016-12-10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239-5896-4179-9BCE-0773B799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9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73C8-68A2-49DC-9E61-1B6F4FA12D86}" type="datetime1">
              <a:rPr lang="ko-KR" altLang="en-US" smtClean="0"/>
              <a:t>2016-12-10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239-5896-4179-9BCE-0773B799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27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D1C9E17E-5CF8-4FFE-BAC3-B831CAEB63F7}" type="datetime1">
              <a:rPr lang="ko-KR" altLang="en-US" smtClean="0"/>
              <a:t>2016-12-10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239-5896-4179-9BCE-0773B799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二级标题和列举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6685" y="1987405"/>
            <a:ext cx="8996289" cy="3766283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q"/>
              <a:defRPr sz="3200"/>
            </a:lvl1pPr>
            <a:lvl2pPr marL="685783" indent="-228594">
              <a:buFont typeface="Wingdings" panose="05000000000000000000" pitchFamily="2" charset="2"/>
              <a:buChar char="q"/>
              <a:defRPr sz="2800"/>
            </a:lvl2pPr>
            <a:lvl3pPr marL="914377" indent="0">
              <a:buFontTx/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7FC1-B241-457D-ACCD-B6098D4C88B6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lang="en-US" sz="1400" kern="1200" smtClean="0">
                <a:solidFill>
                  <a:srgbClr val="3334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62B90F80-50C1-44AF-ABC8-86C5B0C421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6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二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400">
                <a:solidFill>
                  <a:srgbClr val="33349A"/>
                </a:solidFill>
              </a:defRPr>
            </a:lvl1pPr>
          </a:lstStyle>
          <a:p>
            <a:fld id="{1F127FC1-B241-457D-ACCD-B6098D4C88B6}" type="datetimeFigureOut">
              <a:rPr lang="en-US" smtClean="0"/>
              <a:pPr/>
              <a:t>12/10/2016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lang="en-US" sz="1400" kern="1200" smtClean="0">
                <a:solidFill>
                  <a:srgbClr val="3334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62B90F80-50C1-44AF-ABC8-86C5B0C421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3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文本_宽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lang="zh-CN" altLang="en-US" sz="2000" kern="1200" dirty="0" smtClean="0">
                <a:solidFill>
                  <a:srgbClr val="3334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400" kern="1200" smtClean="0">
                <a:solidFill>
                  <a:srgbClr val="3334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1F127FC1-B241-457D-ACCD-B6098D4C88B6}" type="datetimeFigureOut">
              <a:rPr lang="en-US" smtClean="0"/>
              <a:pPr/>
              <a:t>12/10/2016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lang="en-US" sz="1400" kern="1200" smtClean="0">
                <a:solidFill>
                  <a:srgbClr val="3334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62B90F80-50C1-44AF-ABC8-86C5B0C421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3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文本_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0" cy="7484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400" kern="1200" smtClean="0">
                <a:solidFill>
                  <a:srgbClr val="3334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1F127FC1-B241-457D-ACCD-B6098D4C88B6}" type="datetimeFigureOut">
              <a:rPr lang="en-US" smtClean="0"/>
              <a:pPr/>
              <a:t>12/10/2016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lang="en-US" sz="1400" kern="1200" smtClean="0">
                <a:solidFill>
                  <a:srgbClr val="3334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62B90F80-50C1-44AF-ABC8-86C5B0C421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2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、图片和介绍文本_宽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68154" y="2768161"/>
            <a:ext cx="2336409" cy="1930449"/>
          </a:xfrm>
        </p:spPr>
        <p:txBody>
          <a:bodyPr>
            <a:normAutofit/>
          </a:bodyPr>
          <a:lstStyle>
            <a:lvl1pPr>
              <a:defRPr lang="zh-CN" altLang="en-US" sz="2000" kern="1200" dirty="0" smtClean="0">
                <a:solidFill>
                  <a:srgbClr val="33349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400" kern="1200" smtClean="0">
                <a:solidFill>
                  <a:srgbClr val="3334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1F127FC1-B241-457D-ACCD-B6098D4C88B6}" type="datetimeFigureOut">
              <a:rPr lang="en-US" smtClean="0"/>
              <a:pPr/>
              <a:t>12/10/2016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lang="en-US" sz="1400" kern="1200" smtClean="0">
                <a:solidFill>
                  <a:srgbClr val="3334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62B90F80-50C1-44AF-ABC8-86C5B0C421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4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、图片和介绍文本_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0" cy="7484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9838" y="2373142"/>
            <a:ext cx="2812367" cy="181199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400" kern="1200" smtClean="0">
                <a:solidFill>
                  <a:srgbClr val="3334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1F127FC1-B241-457D-ACCD-B6098D4C88B6}" type="datetimeFigureOut">
              <a:rPr lang="en-US" smtClean="0"/>
              <a:pPr/>
              <a:t>12/10/2016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lang="en-US" sz="1400" kern="1200" smtClean="0">
                <a:solidFill>
                  <a:srgbClr val="3334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62B90F80-50C1-44AF-ABC8-86C5B0C421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9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altLang="ko-KR" sz="1400" kern="1200" smtClean="0">
                <a:solidFill>
                  <a:srgbClr val="3334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2525929E-B758-4A7D-B9D7-B07166501168}" type="datetime1">
              <a:rPr lang="en-US" smtClean="0"/>
              <a:pPr/>
              <a:t>12/10/2016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400" kern="1200" smtClean="0">
                <a:solidFill>
                  <a:srgbClr val="3334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F2E8E239-5896-4179-9BCE-0773B799AD2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직선 연결선 7"/>
          <p:cNvCxnSpPr>
            <a:cxnSpLocks/>
          </p:cNvCxnSpPr>
          <p:nvPr/>
        </p:nvCxnSpPr>
        <p:spPr>
          <a:xfrm>
            <a:off x="3944354" y="3458492"/>
            <a:ext cx="4303295" cy="0"/>
          </a:xfrm>
          <a:prstGeom prst="line">
            <a:avLst/>
          </a:prstGeom>
          <a:ln w="57150">
            <a:solidFill>
              <a:srgbClr val="3334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46220" y="2374249"/>
            <a:ext cx="4099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333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6000" dirty="0">
              <a:solidFill>
                <a:srgbClr val="333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1250" y="5720090"/>
            <a:ext cx="7429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3349A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Computer Intelligence Network Laboratory, Dept. of CE, KwangWoon University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33349A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67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dirty="0"/>
              <a:t>单击此处编辑版标题样式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A764-5AC1-4D55-BCC0-B28540053E9C}" type="datetime1">
              <a:rPr lang="ko-KR" altLang="en-US" smtClean="0"/>
              <a:t>2016-12-10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E239-5896-4179-9BCE-0773B799A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5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0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lang="ko-KR" altLang="en-US" sz="1400" kern="1200" smtClean="0">
                <a:solidFill>
                  <a:srgbClr val="3334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889A87C3-F7D3-48FC-9975-C93830260F03}" type="datetime1">
              <a:rPr lang="en-US" smtClean="0"/>
              <a:pPr>
                <a:defRPr/>
              </a:pPr>
              <a:t>12/10/2016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lang="en-US" sz="1400" kern="1200" smtClean="0">
                <a:solidFill>
                  <a:srgbClr val="33349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fld id="{F2E8E239-5896-4179-9BCE-0773B799AD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99" y="6462966"/>
            <a:ext cx="865803" cy="15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7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9" r:id="rId2"/>
    <p:sldLayoutId id="2147483678" r:id="rId3"/>
    <p:sldLayoutId id="2147483682" r:id="rId4"/>
    <p:sldLayoutId id="2147483680" r:id="rId5"/>
    <p:sldLayoutId id="2147483683" r:id="rId6"/>
    <p:sldLayoutId id="2147483681" r:id="rId7"/>
    <p:sldLayoutId id="2147483660" r:id="rId8"/>
    <p:sldLayoutId id="2147483651" r:id="rId9"/>
    <p:sldLayoutId id="2147483652" r:id="rId10"/>
    <p:sldLayoutId id="2147483653" r:id="rId11"/>
    <p:sldLayoutId id="2147483654" r:id="rId12"/>
    <p:sldLayoutId id="2147483656" r:id="rId13"/>
    <p:sldLayoutId id="2147483657" r:id="rId14"/>
    <p:sldLayoutId id="2147483658" r:id="rId15"/>
    <p:sldLayoutId id="2147483659" r:id="rId16"/>
  </p:sldLayoutIdLst>
  <p:hf hdr="0" ftr="0"/>
  <p:txStyles>
    <p:titleStyle>
      <a:lvl1pPr algn="ctr" defTabSz="914377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buNone/>
        <a:defRPr kumimoji="1" lang="en-US" altLang="en-US" sz="4400" b="1" kern="1200" dirty="0">
          <a:solidFill>
            <a:srgbClr val="33349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just" defTabSz="914377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Wingdings" panose="05000000000000000000" pitchFamily="2" charset="2"/>
        <a:buChar char="§"/>
        <a:defRPr sz="3200" kern="1200">
          <a:solidFill>
            <a:srgbClr val="3334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just" defTabSz="914377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lang="zh-CN" altLang="en-US" sz="2800" kern="1200" dirty="0" smtClean="0">
          <a:solidFill>
            <a:srgbClr val="33349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just" defTabSz="914377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just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just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RSS-Based Source Localization</a:t>
            </a:r>
            <a:br>
              <a:rPr lang="en-US" altLang="zh-CN" sz="2800" dirty="0"/>
            </a:br>
            <a:r>
              <a:rPr lang="en-US" altLang="zh-CN" sz="2800" dirty="0"/>
              <a:t>When Path-Loss Model Parameters are Unknown</a:t>
            </a:r>
            <a:endParaRPr 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en-US" dirty="0" err="1"/>
              <a:t>Yaming</a:t>
            </a:r>
            <a:r>
              <a:rPr lang="en-US" altLang="en-US" dirty="0"/>
              <a:t> Xu, </a:t>
            </a:r>
            <a:r>
              <a:rPr lang="en-US" altLang="en-US" dirty="0" err="1"/>
              <a:t>Jianguo</a:t>
            </a:r>
            <a:r>
              <a:rPr lang="en-US" altLang="en-US" dirty="0"/>
              <a:t> Zhou, and Peng Zhang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en-US" dirty="0"/>
              <a:t>Sponsored by: IEEE Communications Society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en-US" dirty="0"/>
              <a:t>Published in: IEEE Communications Letters ( Volume: 18, Issue: 6, June 2014 )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37B-D499-4375-886E-AD476B71B5D0}" type="datetime1">
              <a:rPr lang="ko-KR" altLang="en-US" smtClean="0"/>
              <a:t>2016-12-10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D5AF-831E-4089-8FF0-7485844DF76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9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Performance comparison of different algorithms</a:t>
            </a:r>
            <a:endParaRPr 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14E3-5CCA-4032-A6AF-CCB9557D9486}" type="datetime1">
              <a:rPr lang="en-US" smtClean="0"/>
              <a:t>12/10/2016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0F80-50C1-44AF-ABC8-86C5B0C4219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图片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50" y="1906270"/>
            <a:ext cx="4601872" cy="3765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696200" y="2708802"/>
            <a:ext cx="3134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33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one;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33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centroid;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33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Linearization;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33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proposed.</a:t>
            </a:r>
          </a:p>
        </p:txBody>
      </p:sp>
    </p:spTree>
    <p:extLst>
      <p:ext uri="{BB962C8B-B14F-4D97-AF65-F5344CB8AC3E}">
        <p14:creationId xmlns:p14="http://schemas.microsoft.com/office/powerpoint/2010/main" val="318929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Performance comparison of different algorithms</a:t>
            </a:r>
            <a:endParaRPr 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14E3-5CCA-4032-A6AF-CCB9557D9486}" type="datetime1">
              <a:rPr lang="en-US" smtClean="0"/>
              <a:t>12/10/2016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0F80-50C1-44AF-ABC8-86C5B0C4219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图片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50" y="2489759"/>
            <a:ext cx="4601872" cy="3765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440" y="2334852"/>
            <a:ext cx="5224360" cy="392045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6623260" y="1550823"/>
            <a:ext cx="423672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33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result</a:t>
            </a:r>
            <a:endParaRPr lang="en-US" sz="2400" b="1" dirty="0">
              <a:solidFill>
                <a:srgbClr val="333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4780" y="1646240"/>
            <a:ext cx="423672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33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Scenario</a:t>
            </a:r>
            <a:endParaRPr lang="en-US" sz="2400" b="1" dirty="0">
              <a:solidFill>
                <a:srgbClr val="333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8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Performance comparison of different algorithms</a:t>
            </a:r>
            <a:endParaRPr 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14E3-5CCA-4032-A6AF-CCB9557D9486}" type="datetime1">
              <a:rPr lang="en-US" smtClean="0"/>
              <a:t>12/10/2016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0F80-50C1-44AF-ABC8-86C5B0C4219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23261" y="1280714"/>
            <a:ext cx="423672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33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Scenario</a:t>
            </a:r>
            <a:endParaRPr lang="en-US" sz="2400" b="1" dirty="0">
              <a:solidFill>
                <a:srgbClr val="333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 b="1" dirty="0">
                <a:solidFill>
                  <a:srgbClr val="333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result</a:t>
            </a:r>
            <a:endParaRPr lang="en-US" sz="2400" b="1" dirty="0">
              <a:solidFill>
                <a:srgbClr val="333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-2150" r="16431" b="-4108"/>
          <a:stretch/>
        </p:blipFill>
        <p:spPr>
          <a:xfrm>
            <a:off x="5336961" y="2316878"/>
            <a:ext cx="6712799" cy="383430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8966" r="9938"/>
          <a:stretch/>
        </p:blipFill>
        <p:spPr>
          <a:xfrm>
            <a:off x="723261" y="2273803"/>
            <a:ext cx="4236720" cy="392045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492240" y="1383297"/>
            <a:ext cx="423672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33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  <a:endParaRPr lang="en-US" sz="2400" b="1" dirty="0">
              <a:solidFill>
                <a:srgbClr val="333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3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Performance comparison of different algorithms</a:t>
            </a:r>
            <a:endParaRPr 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14E3-5CCA-4032-A6AF-CCB9557D9486}" type="datetime1">
              <a:rPr lang="en-US" smtClean="0"/>
              <a:t>12/10/2016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0F80-50C1-44AF-ABC8-86C5B0C4219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41420" y="1473351"/>
            <a:ext cx="423672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33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result</a:t>
            </a:r>
            <a:endParaRPr lang="en-US" sz="2400" b="1" dirty="0">
              <a:solidFill>
                <a:srgbClr val="333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780" y="1646240"/>
            <a:ext cx="423672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33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Scenario</a:t>
            </a:r>
            <a:endParaRPr lang="en-US" sz="2400" b="1" dirty="0">
              <a:solidFill>
                <a:srgbClr val="333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81" y="2107905"/>
            <a:ext cx="5558198" cy="41709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2" name="图片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40" y="2692080"/>
            <a:ext cx="5782100" cy="23775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64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Performance comparison of different algorithms</a:t>
            </a:r>
            <a:endParaRPr 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14E3-5CCA-4032-A6AF-CCB9557D9486}" type="datetime1">
              <a:rPr lang="en-US" smtClean="0"/>
              <a:t>12/10/2016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0F80-50C1-44AF-ABC8-86C5B0C4219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48661" y="1355640"/>
            <a:ext cx="423672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33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result</a:t>
            </a:r>
            <a:endParaRPr lang="en-US" sz="2400" b="1" dirty="0">
              <a:solidFill>
                <a:srgbClr val="333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2" y="2185377"/>
            <a:ext cx="5558198" cy="41709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15805"/>
          <a:stretch/>
        </p:blipFill>
        <p:spPr>
          <a:xfrm>
            <a:off x="5763294" y="2731705"/>
            <a:ext cx="6225506" cy="268892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6711969" y="1817305"/>
            <a:ext cx="423672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334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  <a:endParaRPr lang="en-US" sz="2400" b="1" dirty="0">
              <a:solidFill>
                <a:srgbClr val="3334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75680" y="5659120"/>
            <a:ext cx="550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33349A"/>
                </a:solidFill>
              </a:rPr>
              <a:t>Place the black point by random</a:t>
            </a:r>
            <a:endParaRPr lang="en-US" dirty="0">
              <a:solidFill>
                <a:srgbClr val="3334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7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3E2F-E874-4A48-93E5-BDCE6380CCED}" type="datetime1">
              <a:rPr lang="en-US" smtClean="0"/>
              <a:t>12/10/2016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0F80-50C1-44AF-ABC8-86C5B0C4219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16098"/>
      </p:ext>
    </p:extLst>
  </p:cSld>
  <p:clrMapOvr>
    <a:masterClrMapping/>
  </p:clrMapOvr>
</p:sld>
</file>

<file path=ppt/theme/theme1.xml><?xml version="1.0" encoding="utf-8"?>
<a:theme xmlns:a="http://schemas.openxmlformats.org/drawingml/2006/main" name="DarkBlueWr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BlueWrite" id="{E355CFA8-63C9-4B45-828B-E52C118990EE}" vid="{FF3955B5-48EA-4FC6-B35C-790A8C7083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DarkBlueWrite</Template>
  <TotalTime>26</TotalTime>
  <Words>108</Words>
  <Application>Microsoft Office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DengXian</vt:lpstr>
      <vt:lpstr>DengXian Light</vt:lpstr>
      <vt:lpstr>Microsoft YaHei</vt:lpstr>
      <vt:lpstr>Arial</vt:lpstr>
      <vt:lpstr>Calibri</vt:lpstr>
      <vt:lpstr>Wingdings</vt:lpstr>
      <vt:lpstr>DarkBlueWrite</vt:lpstr>
      <vt:lpstr>RSS-Based Source Localization When Path-Loss Model Parameters are Unknown</vt:lpstr>
      <vt:lpstr>Performance comparison of different algorithms</vt:lpstr>
      <vt:lpstr>Performance comparison of different algorithms</vt:lpstr>
      <vt:lpstr>Performance comparison of different algorithms</vt:lpstr>
      <vt:lpstr>Performance comparison of different algorithms</vt:lpstr>
      <vt:lpstr>Performance comparison of different algorithms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ChengHong</dc:creator>
  <cp:lastModifiedBy>ChengHong</cp:lastModifiedBy>
  <cp:revision>15</cp:revision>
  <dcterms:created xsi:type="dcterms:W3CDTF">2016-12-10T07:07:57Z</dcterms:created>
  <dcterms:modified xsi:type="dcterms:W3CDTF">2016-12-10T07:34:35Z</dcterms:modified>
</cp:coreProperties>
</file>