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0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31DB-F845-EAA8-F69F-7B7BECE8F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40687-5373-6C86-538F-292382B89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F5F15-4A49-22FD-A2B6-3BA069E9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187A-A583-CD5A-B782-587E730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F310-E6BB-0BA3-2E5D-6F785B9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1B18-F522-43DE-8B72-844B4111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FFD05-93E0-B6F0-D9F5-6C9AAC7D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F67-4ADA-FDA4-274D-61007F21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E173-C636-037D-1800-23655178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2B2B6-AD61-541B-1444-A9BCB21D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BBF4-1F36-7C39-F6A4-4E95B6F9C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ADB9-C287-F403-021D-CD530A8B2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8DF56-7737-4632-82B6-C1C92C15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F851-8642-B8E6-D2AA-A22ABDD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24DC-5048-7162-47B0-4270E38D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DF97-A653-0803-CB7C-55CD047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9A7F-3D90-6A90-219C-0FDBA856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4A76-6170-BD6D-6E5F-090B7B2E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DC80-BE5B-9D32-4E5F-227CC716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DCB8-E0E1-867F-A4E3-C067D38F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8B89-ACBD-F460-04EF-938A0473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4D5AA-945D-0B24-D00C-20BDD1A2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A582-6B39-175A-A39E-7337F042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936EA-9666-BC8F-AEA3-5927AAA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BE97-F36A-EC82-5F61-4C860E6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11C0-8AAF-EAB6-E6AE-F7CBA4D9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1620-AB44-B8B8-B4BD-3E69A47E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798FB-2D83-F8F3-74A4-468CF53FA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F3E24-25CF-ECB4-519A-FA2AF120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5A8C-6E29-39E6-7A0C-96A71730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910A-1D8B-6365-C8A3-AAEDBF33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7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79C-0205-2D68-415D-29C74A6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C08AD-6184-98C1-22F0-529659FC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87067-DA50-278D-B29A-263CBE41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04E2C-3EEE-8B42-709E-C75A29159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9C79-E9B7-98D6-D289-1485FE508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117E2-E824-39B3-AFC7-2327B4FF2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410E5-5C63-C606-6F0D-8A045D7E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642E8-C3DC-BC2A-88C3-74CFD2B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5C94-22FD-EA54-A2F9-719524D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642FA-FCE7-7267-B8E9-B2A8235A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4C65E-6202-ACB7-DD38-8352B7CF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2DA5-7B99-15FA-E36D-8270A7D7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B68B0-8776-59C4-06E4-62866D35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646A3-79C5-12C7-8D15-E358A581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ACA5C-0010-4C84-AE5A-FF26C5B7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CB0-E958-4DEF-16D3-D1D62FC9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E83E-B2AC-08E6-63AA-E3C77E29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D1433-A7BF-41BA-232F-7456A6F6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CDB1-C304-3483-50B0-1976B444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C280-DFD0-8437-6B5F-9A463112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A712E-9749-C30B-3B2E-CA89939F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D538-F4FC-A3E7-331E-54B957EC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7A590-8DD6-974C-DCB2-6FA745A04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6767D-5342-3C5C-5D13-F1E2229F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CF908-B9E6-6A81-B38A-569531F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8A83-8DF1-86B6-0C42-C269961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F29C-81E7-5C31-3DEF-AEA35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6F467-0DFB-3ABD-9191-B4711735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B3395-5BE0-5ED1-C6F8-23B2BF87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2568-8D9C-356E-7BD1-9F872E233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F6BE1-E150-4405-AD34-6C987C8B2B3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9EDF0-04E7-DB35-248D-5324E0F3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1A9F-2962-8BDE-6DAB-D2B8E3DBB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7116D-6F79-436C-B325-8978CA8D4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6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BC867BE-D711-1D95-FBDF-C959011AFBFA}"/>
              </a:ext>
            </a:extLst>
          </p:cNvPr>
          <p:cNvSpPr/>
          <p:nvPr/>
        </p:nvSpPr>
        <p:spPr>
          <a:xfrm>
            <a:off x="5744410" y="5435304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F0CF4-4043-A993-ADB4-62FD464BB200}"/>
              </a:ext>
            </a:extLst>
          </p:cNvPr>
          <p:cNvCxnSpPr>
            <a:cxnSpLocks/>
          </p:cNvCxnSpPr>
          <p:nvPr/>
        </p:nvCxnSpPr>
        <p:spPr>
          <a:xfrm>
            <a:off x="955615" y="5628965"/>
            <a:ext cx="66242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91CA76-6DD3-FAF6-B25C-FECF0B904371}"/>
              </a:ext>
            </a:extLst>
          </p:cNvPr>
          <p:cNvCxnSpPr/>
          <p:nvPr/>
        </p:nvCxnSpPr>
        <p:spPr>
          <a:xfrm>
            <a:off x="5919409" y="1469985"/>
            <a:ext cx="0" cy="4158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96DBDB-42B6-E30A-FE30-2C73843F5058}"/>
              </a:ext>
            </a:extLst>
          </p:cNvPr>
          <p:cNvCxnSpPr/>
          <p:nvPr/>
        </p:nvCxnSpPr>
        <p:spPr>
          <a:xfrm flipH="1">
            <a:off x="1777026" y="1469985"/>
            <a:ext cx="4142383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E665B3-E8D8-1851-A022-329A3EBF2E6B}"/>
              </a:ext>
            </a:extLst>
          </p:cNvPr>
          <p:cNvCxnSpPr/>
          <p:nvPr/>
        </p:nvCxnSpPr>
        <p:spPr>
          <a:xfrm flipH="1">
            <a:off x="4264811" y="1469985"/>
            <a:ext cx="1654598" cy="41589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F76DF1-353D-7871-58EA-FEFC61AAA195}"/>
              </a:ext>
            </a:extLst>
          </p:cNvPr>
          <p:cNvCxnSpPr/>
          <p:nvPr/>
        </p:nvCxnSpPr>
        <p:spPr>
          <a:xfrm flipH="1">
            <a:off x="3057720" y="1469985"/>
            <a:ext cx="2861688" cy="4158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D7967D7C-21BE-C264-0A67-D062AAB2552E}"/>
              </a:ext>
            </a:extLst>
          </p:cNvPr>
          <p:cNvSpPr/>
          <p:nvPr/>
        </p:nvSpPr>
        <p:spPr>
          <a:xfrm rot="10109841">
            <a:off x="4186317" y="2463949"/>
            <a:ext cx="1757642" cy="125419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0B812-1DF6-8027-21BB-7400FF697193}"/>
              </a:ext>
            </a:extLst>
          </p:cNvPr>
          <p:cNvSpPr txBox="1"/>
          <p:nvPr/>
        </p:nvSpPr>
        <p:spPr>
          <a:xfrm>
            <a:off x="4384665" y="3063185"/>
            <a:ext cx="736031" cy="3353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5FD3B57-8250-F73A-F444-A38E17CE173F}"/>
              </a:ext>
            </a:extLst>
          </p:cNvPr>
          <p:cNvSpPr/>
          <p:nvPr/>
        </p:nvSpPr>
        <p:spPr>
          <a:xfrm rot="8165887">
            <a:off x="4796683" y="1672773"/>
            <a:ext cx="1227700" cy="1492671"/>
          </a:xfrm>
          <a:prstGeom prst="arc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542334-BC7C-EB40-D865-4A795918C3C6}"/>
              </a:ext>
            </a:extLst>
          </p:cNvPr>
          <p:cNvSpPr txBox="1"/>
          <p:nvPr/>
        </p:nvSpPr>
        <p:spPr>
          <a:xfrm>
            <a:off x="5265665" y="2507932"/>
            <a:ext cx="173502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80AD05-B3FA-D217-4EB1-35236045AFAC}"/>
              </a:ext>
            </a:extLst>
          </p:cNvPr>
          <p:cNvCxnSpPr/>
          <p:nvPr/>
        </p:nvCxnSpPr>
        <p:spPr>
          <a:xfrm>
            <a:off x="1777026" y="5752231"/>
            <a:ext cx="414238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122C5-F44E-D4FE-48BF-508EA5DDFC70}"/>
              </a:ext>
            </a:extLst>
          </p:cNvPr>
          <p:cNvCxnSpPr/>
          <p:nvPr/>
        </p:nvCxnSpPr>
        <p:spPr>
          <a:xfrm>
            <a:off x="4234188" y="6146846"/>
            <a:ext cx="16618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24334B74-10D9-3D10-D7E6-1341283E7EF1}"/>
              </a:ext>
            </a:extLst>
          </p:cNvPr>
          <p:cNvSpPr/>
          <p:nvPr/>
        </p:nvSpPr>
        <p:spPr>
          <a:xfrm rot="10581475">
            <a:off x="3503040" y="2650953"/>
            <a:ext cx="2710293" cy="1876416"/>
          </a:xfrm>
          <a:prstGeom prst="arc">
            <a:avLst>
              <a:gd name="adj1" fmla="val 12775745"/>
              <a:gd name="adj2" fmla="val 21134981"/>
            </a:avLst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E5E0CF-D16B-D610-5B5F-242F7474103D}"/>
              </a:ext>
            </a:extLst>
          </p:cNvPr>
          <p:cNvSpPr txBox="1"/>
          <p:nvPr/>
        </p:nvSpPr>
        <p:spPr>
          <a:xfrm>
            <a:off x="3148675" y="4668493"/>
            <a:ext cx="247198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 + FOV/2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4AAA89-C186-374E-63CA-3E6011091232}"/>
              </a:ext>
            </a:extLst>
          </p:cNvPr>
          <p:cNvCxnSpPr>
            <a:cxnSpLocks/>
          </p:cNvCxnSpPr>
          <p:nvPr/>
        </p:nvCxnSpPr>
        <p:spPr>
          <a:xfrm>
            <a:off x="7219525" y="1469985"/>
            <a:ext cx="1" cy="415898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6F8A505-EF3A-F9D3-A4DC-77ED6374C3C3}"/>
              </a:ext>
            </a:extLst>
          </p:cNvPr>
          <p:cNvSpPr txBox="1"/>
          <p:nvPr/>
        </p:nvSpPr>
        <p:spPr>
          <a:xfrm>
            <a:off x="7183145" y="1970532"/>
            <a:ext cx="121886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000A25-0BA4-E55D-2173-15D7784322F6}"/>
              </a:ext>
            </a:extLst>
          </p:cNvPr>
          <p:cNvCxnSpPr>
            <a:cxnSpLocks/>
          </p:cNvCxnSpPr>
          <p:nvPr/>
        </p:nvCxnSpPr>
        <p:spPr>
          <a:xfrm>
            <a:off x="1798214" y="6478701"/>
            <a:ext cx="2490728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E14136-41BE-A334-299B-A8DE2AE6F103}"/>
              </a:ext>
            </a:extLst>
          </p:cNvPr>
          <p:cNvSpPr txBox="1"/>
          <p:nvPr/>
        </p:nvSpPr>
        <p:spPr>
          <a:xfrm>
            <a:off x="2280471" y="6424911"/>
            <a:ext cx="1554498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F93C1F-B8B3-E4C5-5B5D-26036A1F9583}"/>
              </a:ext>
            </a:extLst>
          </p:cNvPr>
          <p:cNvSpPr txBox="1"/>
          <p:nvPr/>
        </p:nvSpPr>
        <p:spPr>
          <a:xfrm>
            <a:off x="1072906" y="5718613"/>
            <a:ext cx="3992232" cy="33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980818-8D82-C635-09DA-9995EC9696E1}"/>
              </a:ext>
            </a:extLst>
          </p:cNvPr>
          <p:cNvSpPr txBox="1"/>
          <p:nvPr/>
        </p:nvSpPr>
        <p:spPr>
          <a:xfrm>
            <a:off x="4234187" y="6110642"/>
            <a:ext cx="39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– FOV/2) * Height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B87A7B-BAB3-3524-9DF1-92647A7F9D9B}"/>
              </a:ext>
            </a:extLst>
          </p:cNvPr>
          <p:cNvGrpSpPr/>
          <p:nvPr/>
        </p:nvGrpSpPr>
        <p:grpSpPr>
          <a:xfrm rot="2379748">
            <a:off x="5995584" y="293668"/>
            <a:ext cx="731520" cy="1376073"/>
            <a:chOff x="3506993" y="680936"/>
            <a:chExt cx="731520" cy="1376073"/>
          </a:xfrm>
        </p:grpSpPr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A4B2DAE-A02E-E8C3-BDF1-7E9349549FD9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DD75946A-1793-D356-D245-F2D1A70743F9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4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431D-FAF0-1872-C1B2-84D5F584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E587BE5-9E2B-EBBA-88DA-92E1F5857224}"/>
              </a:ext>
            </a:extLst>
          </p:cNvPr>
          <p:cNvSpPr/>
          <p:nvPr/>
        </p:nvSpPr>
        <p:spPr>
          <a:xfrm>
            <a:off x="6353522" y="5103017"/>
            <a:ext cx="188297" cy="183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83CB23-7DF8-6199-94AD-ABDFF1781F60}"/>
              </a:ext>
            </a:extLst>
          </p:cNvPr>
          <p:cNvCxnSpPr>
            <a:cxnSpLocks/>
          </p:cNvCxnSpPr>
          <p:nvPr/>
        </p:nvCxnSpPr>
        <p:spPr>
          <a:xfrm>
            <a:off x="3046562" y="5287680"/>
            <a:ext cx="58766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46F77A-0CF1-D89C-4661-096B66038BDE}"/>
              </a:ext>
            </a:extLst>
          </p:cNvPr>
          <p:cNvCxnSpPr/>
          <p:nvPr/>
        </p:nvCxnSpPr>
        <p:spPr>
          <a:xfrm>
            <a:off x="6541821" y="1597306"/>
            <a:ext cx="0" cy="3689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347DFA-677C-36ED-9284-977E4251CC01}"/>
              </a:ext>
            </a:extLst>
          </p:cNvPr>
          <p:cNvCxnSpPr>
            <a:cxnSpLocks/>
          </p:cNvCxnSpPr>
          <p:nvPr/>
        </p:nvCxnSpPr>
        <p:spPr>
          <a:xfrm flipH="1">
            <a:off x="5427923" y="1597306"/>
            <a:ext cx="1113897" cy="3634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C3D57-3781-ADA5-9586-06BE7BD508EC}"/>
              </a:ext>
            </a:extLst>
          </p:cNvPr>
          <p:cNvCxnSpPr>
            <a:cxnSpLocks/>
          </p:cNvCxnSpPr>
          <p:nvPr/>
        </p:nvCxnSpPr>
        <p:spPr>
          <a:xfrm>
            <a:off x="6541821" y="1597306"/>
            <a:ext cx="31119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D27708-7BB7-3419-4EAF-8CEE2D96724A}"/>
              </a:ext>
            </a:extLst>
          </p:cNvPr>
          <p:cNvCxnSpPr>
            <a:cxnSpLocks/>
          </p:cNvCxnSpPr>
          <p:nvPr/>
        </p:nvCxnSpPr>
        <p:spPr>
          <a:xfrm flipH="1">
            <a:off x="6116676" y="1597306"/>
            <a:ext cx="425143" cy="3689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202ED7E8-855C-5169-3DD8-1A04507B0EB6}"/>
              </a:ext>
            </a:extLst>
          </p:cNvPr>
          <p:cNvSpPr/>
          <p:nvPr/>
        </p:nvSpPr>
        <p:spPr>
          <a:xfrm rot="8866385">
            <a:off x="5518418" y="3025483"/>
            <a:ext cx="2190349" cy="1480956"/>
          </a:xfrm>
          <a:prstGeom prst="arc">
            <a:avLst>
              <a:gd name="adj1" fmla="val 17312687"/>
              <a:gd name="adj2" fmla="val 0"/>
            </a:avLst>
          </a:prstGeom>
          <a:ln w="19050" cap="flat" cmpd="sng" algn="ctr">
            <a:solidFill>
              <a:schemeClr val="accent2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973F4-F570-08A0-00E2-8962ED932084}"/>
              </a:ext>
            </a:extLst>
          </p:cNvPr>
          <p:cNvSpPr txBox="1"/>
          <p:nvPr/>
        </p:nvSpPr>
        <p:spPr>
          <a:xfrm>
            <a:off x="4884923" y="4012141"/>
            <a:ext cx="652957" cy="2974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FOV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08F04DB-36B6-9B85-C21F-C6BBAB380041}"/>
              </a:ext>
            </a:extLst>
          </p:cNvPr>
          <p:cNvSpPr/>
          <p:nvPr/>
        </p:nvSpPr>
        <p:spPr>
          <a:xfrm rot="8165887">
            <a:off x="6211145" y="3297756"/>
            <a:ext cx="408334" cy="483680"/>
          </a:xfrm>
          <a:prstGeom prst="arc">
            <a:avLst>
              <a:gd name="adj1" fmla="val 16414287"/>
              <a:gd name="adj2" fmla="val 0"/>
            </a:avLst>
          </a:prstGeom>
          <a:ln w="38100" cap="flat" cmpd="sng" algn="ctr">
            <a:solidFill>
              <a:schemeClr val="accent2"/>
            </a:solidFill>
            <a:prstDash val="solid"/>
            <a:round/>
            <a:headEnd type="none" w="lg" len="sm"/>
            <a:tail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DF2D7-B201-F3D8-285B-4018266C8C18}"/>
              </a:ext>
            </a:extLst>
          </p:cNvPr>
          <p:cNvSpPr txBox="1"/>
          <p:nvPr/>
        </p:nvSpPr>
        <p:spPr>
          <a:xfrm>
            <a:off x="6783488" y="3532665"/>
            <a:ext cx="176595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Camera_angle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9F6E9D-DF71-99E5-D96E-2BD7BBB3C2F4}"/>
              </a:ext>
            </a:extLst>
          </p:cNvPr>
          <p:cNvCxnSpPr>
            <a:cxnSpLocks/>
          </p:cNvCxnSpPr>
          <p:nvPr/>
        </p:nvCxnSpPr>
        <p:spPr>
          <a:xfrm flipV="1">
            <a:off x="5427923" y="5491545"/>
            <a:ext cx="1113897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BF24F4-AD87-852B-D618-947322F60585}"/>
              </a:ext>
            </a:extLst>
          </p:cNvPr>
          <p:cNvCxnSpPr>
            <a:cxnSpLocks/>
          </p:cNvCxnSpPr>
          <p:nvPr/>
        </p:nvCxnSpPr>
        <p:spPr>
          <a:xfrm flipV="1">
            <a:off x="6513686" y="5491545"/>
            <a:ext cx="408848" cy="88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B0D160-BD90-37C8-AAAD-A3B7DC1A09ED}"/>
              </a:ext>
            </a:extLst>
          </p:cNvPr>
          <p:cNvCxnSpPr>
            <a:cxnSpLocks/>
          </p:cNvCxnSpPr>
          <p:nvPr/>
        </p:nvCxnSpPr>
        <p:spPr>
          <a:xfrm>
            <a:off x="8860635" y="1597306"/>
            <a:ext cx="1" cy="3689569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CCCF7D-B1AD-E276-7CD1-A5A74D204369}"/>
              </a:ext>
            </a:extLst>
          </p:cNvPr>
          <p:cNvSpPr txBox="1"/>
          <p:nvPr/>
        </p:nvSpPr>
        <p:spPr>
          <a:xfrm>
            <a:off x="7973426" y="2228397"/>
            <a:ext cx="1081298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4BEEE2-E92B-C9BB-4027-77C9B1DB13DD}"/>
              </a:ext>
            </a:extLst>
          </p:cNvPr>
          <p:cNvCxnSpPr>
            <a:cxnSpLocks/>
          </p:cNvCxnSpPr>
          <p:nvPr/>
        </p:nvCxnSpPr>
        <p:spPr>
          <a:xfrm>
            <a:off x="5427923" y="6118460"/>
            <a:ext cx="1494610" cy="0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325D1A-0261-EBB9-57B3-96085438C929}"/>
              </a:ext>
            </a:extLst>
          </p:cNvPr>
          <p:cNvSpPr txBox="1"/>
          <p:nvPr/>
        </p:nvSpPr>
        <p:spPr>
          <a:xfrm>
            <a:off x="5639725" y="6164891"/>
            <a:ext cx="1379046" cy="29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Footprint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B13564-429B-1816-B33F-BAF86A9F0E52}"/>
              </a:ext>
            </a:extLst>
          </p:cNvPr>
          <p:cNvSpPr txBox="1"/>
          <p:nvPr/>
        </p:nvSpPr>
        <p:spPr>
          <a:xfrm>
            <a:off x="2548480" y="5535940"/>
            <a:ext cx="369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tan(camera_angle + FOV/2) * Height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9EF806-BE8A-2E39-3867-A8364F15D943}"/>
              </a:ext>
            </a:extLst>
          </p:cNvPr>
          <p:cNvSpPr txBox="1"/>
          <p:nvPr/>
        </p:nvSpPr>
        <p:spPr>
          <a:xfrm>
            <a:off x="6601219" y="5574371"/>
            <a:ext cx="381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tan(FOV/2 - camera_angle) * Height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FD1E02-F1B8-D726-4A55-540FB746B6A6}"/>
              </a:ext>
            </a:extLst>
          </p:cNvPr>
          <p:cNvGrpSpPr/>
          <p:nvPr/>
        </p:nvGrpSpPr>
        <p:grpSpPr>
          <a:xfrm rot="540497">
            <a:off x="6281707" y="226260"/>
            <a:ext cx="731520" cy="1376073"/>
            <a:chOff x="3506993" y="680936"/>
            <a:chExt cx="731520" cy="1376073"/>
          </a:xfrm>
        </p:grpSpPr>
        <p:sp>
          <p:nvSpPr>
            <p:cNvPr id="24" name="Flowchart: Manual Operation 23">
              <a:extLst>
                <a:ext uri="{FF2B5EF4-FFF2-40B4-BE49-F238E27FC236}">
                  <a16:creationId xmlns:a16="http://schemas.microsoft.com/office/drawing/2014/main" id="{FF403671-C3BE-6CDD-D278-638E31AD55BB}"/>
                </a:ext>
              </a:extLst>
            </p:cNvPr>
            <p:cNvSpPr/>
            <p:nvPr/>
          </p:nvSpPr>
          <p:spPr>
            <a:xfrm rot="10800000">
              <a:off x="3592586" y="1575552"/>
              <a:ext cx="547729" cy="481457"/>
            </a:xfrm>
            <a:prstGeom prst="flowChartManualOperation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EA81BA0-4CA0-0D14-A197-92AF80EF64AA}"/>
                </a:ext>
              </a:extLst>
            </p:cNvPr>
            <p:cNvSpPr/>
            <p:nvPr/>
          </p:nvSpPr>
          <p:spPr>
            <a:xfrm>
              <a:off x="3506993" y="680936"/>
              <a:ext cx="731520" cy="114315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Calvin Hsieh</dc:creator>
  <cp:lastModifiedBy>Calvin Hsieh</cp:lastModifiedBy>
  <cp:revision>7</cp:revision>
  <dcterms:created xsi:type="dcterms:W3CDTF">2025-04-08T12:43:42Z</dcterms:created>
  <dcterms:modified xsi:type="dcterms:W3CDTF">2025-04-09T01:18:41Z</dcterms:modified>
</cp:coreProperties>
</file>