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ECBB-3C71-4600-9FBD-125606CE029B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E9CFC-0DB7-47DD-9F48-100561948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6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E9CFC-0DB7-47DD-9F48-100561948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E9CFC-0DB7-47DD-9F48-100561948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1224-774E-4865-A85C-5CAAD16C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26ACE-1B41-4B2F-BB6B-1CDFE391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AA8B-7FAB-4B7F-BE4C-5384A462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2305-4038-444D-B193-98FF66B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1412-14C3-4A4D-B5D6-53EFD8C8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D4D6-DABE-402C-B60E-7CBF9AD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CCC2-6DAD-4824-9FFA-AAAC6B0E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5F9C-2C9A-4B29-A92B-C7AD61BC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3424-2365-4391-B354-B6FD4CD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9D7-9F2C-41E5-B52C-F4CFCE4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ABE57-052D-48B2-9EAA-A7CA4A01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687F3-B627-4F51-AC51-6DE93576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E238-9D78-47B2-9504-DB50FE65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75C3-6AE8-48A1-8D25-A76AB5FC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484-917E-4F46-BAB7-D2FBB944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2FBE-4654-44EF-8947-D4BD399B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2A9A-0DA1-4867-B829-EAF3053D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FBBA-32AB-4F1E-B679-7010727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350D-D9E7-40D1-951A-655D76A2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C4F-8D33-4BFD-AE25-0FD59411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479C-F3DC-4A62-86C0-96758E15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7565-A7C5-4FF2-9D2E-70C581C2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54BF-40E9-439B-81A2-5B1ACC0E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7264-2DD1-4EF7-9495-D21C19C6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EEF4-3460-4B99-972C-D9F904B4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DA2-BE5F-4A35-A757-C62B30FC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4526-5CDB-450A-938B-1E71B78E8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E68B-0D80-4944-93E6-007F13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8DF6-16F4-492C-85FE-8A264185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F3A-3C2C-4485-A4AE-ABD40DEE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11E1-3DD6-4831-9F0C-A249348E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3C3A-F44E-4817-B291-2CED9C88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5E05-0324-496B-ACFA-D2BF1E4D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F6E6-F57E-4350-955A-B9FA8DCD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E5F8-116F-4CB9-90D2-F84EDFB0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A19D-2C83-4A47-858B-2EE61D12B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E5CAE-CB50-48EA-B75A-010DE300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7C3D9-9CCE-43BE-8DDB-7405FB4A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A87E-7FF6-46FC-9086-A91DE4CF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403-D14C-477C-8DF4-072871B7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D2245-D526-444D-B7AC-035119E7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6FD5-A6A9-4836-92EF-116AE26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2ADB-163B-4967-851A-32BCFAB8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BAB41-F1D9-424E-BD71-294569F5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14893-A9E2-4430-A00E-24E2AD0B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3F24D-A2A0-47ED-83C2-604C945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19AB-1756-4591-8B8F-8089F076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7F76-41D3-4BF9-A981-927568F4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C5F6-E327-4CB2-B54F-50C1F821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FE5D-6F17-47E3-8FC3-819E6D7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62AA-A86B-4939-9D60-A30BB93D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E094-7D27-47DF-971A-3192AFF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106-73D1-43D7-8880-C1E0329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D5C79-0DBF-41BC-B99D-09B46430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B4B3-01D3-4D16-A3B2-E23DE129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AEDB-E969-48DF-B064-B9558A3F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9014-8E03-4816-A156-9B821CB0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509E2-5A60-4C77-9BEC-D74A048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757CB-75F0-4189-8656-F16C6B25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AED0-55C1-4DE0-90A9-EBDFCA3B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763C-02A5-4685-8618-C6565AB6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5FF9-0559-4A46-939B-25388D5ADC79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E361-A4D3-4837-B7A3-74CE5A1CE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6E4-AA39-4521-BD22-59B448035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3AD8E-6554-4BCC-A3DD-5F04FB4A0E06}"/>
              </a:ext>
            </a:extLst>
          </p:cNvPr>
          <p:cNvSpPr/>
          <p:nvPr/>
        </p:nvSpPr>
        <p:spPr>
          <a:xfrm>
            <a:off x="409303" y="592183"/>
            <a:ext cx="3587931" cy="2926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On-</a:t>
            </a:r>
            <a:r>
              <a:rPr lang="de-DE" dirty="0" err="1"/>
              <a:t>premises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F3858-0826-46EC-BB58-4EA6384E7F00}"/>
              </a:ext>
            </a:extLst>
          </p:cNvPr>
          <p:cNvSpPr/>
          <p:nvPr/>
        </p:nvSpPr>
        <p:spPr>
          <a:xfrm>
            <a:off x="561704" y="1214846"/>
            <a:ext cx="1467394" cy="683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Packer &amp; Hyper-V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0C101D3-5197-47A6-ABC6-7B58640BFD69}"/>
              </a:ext>
            </a:extLst>
          </p:cNvPr>
          <p:cNvSpPr/>
          <p:nvPr/>
        </p:nvSpPr>
        <p:spPr>
          <a:xfrm>
            <a:off x="2447109" y="1214846"/>
            <a:ext cx="827314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VHDX</a:t>
            </a: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8C5027E-6F64-42C8-A93A-5D686EEF5CD6}"/>
              </a:ext>
            </a:extLst>
          </p:cNvPr>
          <p:cNvSpPr/>
          <p:nvPr/>
        </p:nvSpPr>
        <p:spPr>
          <a:xfrm>
            <a:off x="2447109" y="2366554"/>
            <a:ext cx="827314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8B64F8-546A-4448-ACBC-42BC07C9874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029098" y="1556658"/>
            <a:ext cx="418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D5211-6557-448B-BC29-C65FE0A819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60766" y="1898469"/>
            <a:ext cx="0" cy="46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6F552EA9-D3F9-4DA9-9674-3EC19D914F42}"/>
              </a:ext>
            </a:extLst>
          </p:cNvPr>
          <p:cNvSpPr/>
          <p:nvPr/>
        </p:nvSpPr>
        <p:spPr>
          <a:xfrm>
            <a:off x="627027" y="2474323"/>
            <a:ext cx="1336747" cy="46808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autoinst.xml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D5B345-51E2-4254-A93B-1004F617640C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1295401" y="1898469"/>
            <a:ext cx="0" cy="57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1E20FC-BEAC-409B-BCF3-BCECE53DCF23}"/>
              </a:ext>
            </a:extLst>
          </p:cNvPr>
          <p:cNvSpPr/>
          <p:nvPr/>
        </p:nvSpPr>
        <p:spPr>
          <a:xfrm>
            <a:off x="4648172" y="592183"/>
            <a:ext cx="2684445" cy="2926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Azure – Management </a:t>
            </a:r>
            <a:r>
              <a:rPr lang="de-DE" dirty="0" err="1"/>
              <a:t>Subscription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4DC5B-C2B7-4522-AB0E-021004D0EA55}"/>
              </a:ext>
            </a:extLst>
          </p:cNvPr>
          <p:cNvSpPr/>
          <p:nvPr/>
        </p:nvSpPr>
        <p:spPr>
          <a:xfrm>
            <a:off x="4933406" y="1314994"/>
            <a:ext cx="2207624" cy="1924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/>
              <a:t>Storage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Standard_RAGRS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Europe West</a:t>
            </a:r>
            <a:endParaRPr lang="en-US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DE92DB64-EF29-497E-9356-E2DC910226BF}"/>
              </a:ext>
            </a:extLst>
          </p:cNvPr>
          <p:cNvSpPr/>
          <p:nvPr/>
        </p:nvSpPr>
        <p:spPr>
          <a:xfrm>
            <a:off x="5201195" y="2366554"/>
            <a:ext cx="1223553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</a:t>
            </a:r>
          </a:p>
          <a:p>
            <a:pPr algn="ctr"/>
            <a:r>
              <a:rPr lang="de-DE" dirty="0"/>
              <a:t>Page </a:t>
            </a:r>
            <a:r>
              <a:rPr lang="de-DE" dirty="0" err="1"/>
              <a:t>blob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EC2F01-3133-4889-8395-4345E5B4476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274423" y="2708366"/>
            <a:ext cx="1926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384F918-2A63-4AF9-8195-555A1D9970B2}"/>
              </a:ext>
            </a:extLst>
          </p:cNvPr>
          <p:cNvSpPr/>
          <p:nvPr/>
        </p:nvSpPr>
        <p:spPr>
          <a:xfrm>
            <a:off x="8294913" y="600891"/>
            <a:ext cx="2684445" cy="4432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Azure –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2303C0-668E-4B17-8AE2-D7F69776EA8A}"/>
              </a:ext>
            </a:extLst>
          </p:cNvPr>
          <p:cNvSpPr/>
          <p:nvPr/>
        </p:nvSpPr>
        <p:spPr>
          <a:xfrm>
            <a:off x="8533323" y="1336765"/>
            <a:ext cx="2207624" cy="1924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/>
              <a:t>Storage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Standard_LRS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Europe North</a:t>
            </a:r>
            <a:endParaRPr lang="en-US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14A94CB-D819-466E-842C-5373CBCD91FB}"/>
              </a:ext>
            </a:extLst>
          </p:cNvPr>
          <p:cNvSpPr/>
          <p:nvPr/>
        </p:nvSpPr>
        <p:spPr>
          <a:xfrm>
            <a:off x="9047683" y="2366554"/>
            <a:ext cx="1223553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</a:t>
            </a:r>
          </a:p>
          <a:p>
            <a:pPr algn="ctr"/>
            <a:r>
              <a:rPr lang="de-DE" dirty="0"/>
              <a:t>Page </a:t>
            </a:r>
            <a:r>
              <a:rPr lang="de-DE" dirty="0" err="1"/>
              <a:t>blob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6604C-4DC6-44A8-A3E8-11340F30AD57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6424748" y="2708366"/>
            <a:ext cx="2622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3969020E-CE2B-4825-A86F-2EB314908D24}"/>
              </a:ext>
            </a:extLst>
          </p:cNvPr>
          <p:cNvSpPr/>
          <p:nvPr/>
        </p:nvSpPr>
        <p:spPr>
          <a:xfrm>
            <a:off x="9047683" y="4082143"/>
            <a:ext cx="1223553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Image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693B72-2A9E-4055-AA92-B6931D967A36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9659460" y="3050177"/>
            <a:ext cx="0" cy="103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5634DF57-D3B7-4F8C-8FAB-8F0CBD3AA1D0}"/>
              </a:ext>
            </a:extLst>
          </p:cNvPr>
          <p:cNvSpPr/>
          <p:nvPr/>
        </p:nvSpPr>
        <p:spPr>
          <a:xfrm>
            <a:off x="2029098" y="4258490"/>
            <a:ext cx="2333896" cy="374471"/>
          </a:xfrm>
          <a:prstGeom prst="wedgeRectCallout">
            <a:avLst>
              <a:gd name="adj1" fmla="val 49671"/>
              <a:gd name="adj2" fmla="val -45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az storage blob upload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1841BA86-938F-4DC2-AE52-876716D8FB7A}"/>
              </a:ext>
            </a:extLst>
          </p:cNvPr>
          <p:cNvSpPr/>
          <p:nvPr/>
        </p:nvSpPr>
        <p:spPr>
          <a:xfrm>
            <a:off x="4998721" y="4149634"/>
            <a:ext cx="2588070" cy="374471"/>
          </a:xfrm>
          <a:prstGeom prst="wedgeRectCallout">
            <a:avLst>
              <a:gd name="adj1" fmla="val 55055"/>
              <a:gd name="adj2" fmla="val -40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az</a:t>
            </a:r>
            <a:r>
              <a:rPr lang="en-US" dirty="0"/>
              <a:t> storage blob copy start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77D31C2-CB2F-4F3C-89B5-402E00B6F2D8}"/>
              </a:ext>
            </a:extLst>
          </p:cNvPr>
          <p:cNvSpPr/>
          <p:nvPr/>
        </p:nvSpPr>
        <p:spPr>
          <a:xfrm>
            <a:off x="6096000" y="5033554"/>
            <a:ext cx="1759131" cy="374471"/>
          </a:xfrm>
          <a:prstGeom prst="wedgeRectCallout">
            <a:avLst>
              <a:gd name="adj1" fmla="val 143221"/>
              <a:gd name="adj2" fmla="val -4095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az</a:t>
            </a:r>
            <a:r>
              <a:rPr lang="en-US" dirty="0"/>
              <a:t> image create</a:t>
            </a:r>
          </a:p>
        </p:txBody>
      </p:sp>
    </p:spTree>
    <p:extLst>
      <p:ext uri="{BB962C8B-B14F-4D97-AF65-F5344CB8AC3E}">
        <p14:creationId xmlns:p14="http://schemas.microsoft.com/office/powerpoint/2010/main" val="12685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B6280B7-0351-4AA4-8ED3-93AAF9BC6C7A}"/>
              </a:ext>
            </a:extLst>
          </p:cNvPr>
          <p:cNvSpPr/>
          <p:nvPr/>
        </p:nvSpPr>
        <p:spPr>
          <a:xfrm>
            <a:off x="1027872" y="2541362"/>
            <a:ext cx="9456276" cy="4202338"/>
          </a:xfrm>
          <a:custGeom>
            <a:avLst/>
            <a:gdLst>
              <a:gd name="connsiteX0" fmla="*/ 4614704 w 9399496"/>
              <a:gd name="connsiteY0" fmla="*/ 685799 h 5009030"/>
              <a:gd name="connsiteX1" fmla="*/ 1705301 w 9399496"/>
              <a:gd name="connsiteY1" fmla="*/ 2708136 h 5009030"/>
              <a:gd name="connsiteX2" fmla="*/ 4614704 w 9399496"/>
              <a:gd name="connsiteY2" fmla="*/ 4730473 h 5009030"/>
              <a:gd name="connsiteX3" fmla="*/ 7524107 w 9399496"/>
              <a:gd name="connsiteY3" fmla="*/ 2708136 h 5009030"/>
              <a:gd name="connsiteX4" fmla="*/ 4614704 w 9399496"/>
              <a:gd name="connsiteY4" fmla="*/ 685799 h 5009030"/>
              <a:gd name="connsiteX5" fmla="*/ 4699748 w 9399496"/>
              <a:gd name="connsiteY5" fmla="*/ 0 h 5009030"/>
              <a:gd name="connsiteX6" fmla="*/ 9399496 w 9399496"/>
              <a:gd name="connsiteY6" fmla="*/ 2504515 h 5009030"/>
              <a:gd name="connsiteX7" fmla="*/ 4699748 w 9399496"/>
              <a:gd name="connsiteY7" fmla="*/ 5009030 h 5009030"/>
              <a:gd name="connsiteX8" fmla="*/ 0 w 9399496"/>
              <a:gd name="connsiteY8" fmla="*/ 2504515 h 5009030"/>
              <a:gd name="connsiteX9" fmla="*/ 4699748 w 9399496"/>
              <a:gd name="connsiteY9" fmla="*/ 0 h 5009030"/>
              <a:gd name="connsiteX0" fmla="*/ 4466786 w 9399496"/>
              <a:gd name="connsiteY0" fmla="*/ 1008528 h 5009030"/>
              <a:gd name="connsiteX1" fmla="*/ 1705301 w 9399496"/>
              <a:gd name="connsiteY1" fmla="*/ 2708136 h 5009030"/>
              <a:gd name="connsiteX2" fmla="*/ 4614704 w 9399496"/>
              <a:gd name="connsiteY2" fmla="*/ 4730473 h 5009030"/>
              <a:gd name="connsiteX3" fmla="*/ 7524107 w 9399496"/>
              <a:gd name="connsiteY3" fmla="*/ 2708136 h 5009030"/>
              <a:gd name="connsiteX4" fmla="*/ 4466786 w 9399496"/>
              <a:gd name="connsiteY4" fmla="*/ 1008528 h 5009030"/>
              <a:gd name="connsiteX5" fmla="*/ 4699748 w 9399496"/>
              <a:gd name="connsiteY5" fmla="*/ 0 h 5009030"/>
              <a:gd name="connsiteX6" fmla="*/ 9399496 w 9399496"/>
              <a:gd name="connsiteY6" fmla="*/ 2504515 h 5009030"/>
              <a:gd name="connsiteX7" fmla="*/ 4699748 w 9399496"/>
              <a:gd name="connsiteY7" fmla="*/ 5009030 h 5009030"/>
              <a:gd name="connsiteX8" fmla="*/ 0 w 9399496"/>
              <a:gd name="connsiteY8" fmla="*/ 2504515 h 5009030"/>
              <a:gd name="connsiteX9" fmla="*/ 4699748 w 9399496"/>
              <a:gd name="connsiteY9" fmla="*/ 0 h 5009030"/>
              <a:gd name="connsiteX0" fmla="*/ 4469537 w 9404412"/>
              <a:gd name="connsiteY0" fmla="*/ 174811 h 4175313"/>
              <a:gd name="connsiteX1" fmla="*/ 1708052 w 9404412"/>
              <a:gd name="connsiteY1" fmla="*/ 1874419 h 4175313"/>
              <a:gd name="connsiteX2" fmla="*/ 4617455 w 9404412"/>
              <a:gd name="connsiteY2" fmla="*/ 3896756 h 4175313"/>
              <a:gd name="connsiteX3" fmla="*/ 7526858 w 9404412"/>
              <a:gd name="connsiteY3" fmla="*/ 1874419 h 4175313"/>
              <a:gd name="connsiteX4" fmla="*/ 4469537 w 9404412"/>
              <a:gd name="connsiteY4" fmla="*/ 174811 h 4175313"/>
              <a:gd name="connsiteX5" fmla="*/ 4218405 w 9404412"/>
              <a:gd name="connsiteY5" fmla="*/ 0 h 4175313"/>
              <a:gd name="connsiteX6" fmla="*/ 9402247 w 9404412"/>
              <a:gd name="connsiteY6" fmla="*/ 1670798 h 4175313"/>
              <a:gd name="connsiteX7" fmla="*/ 4702499 w 9404412"/>
              <a:gd name="connsiteY7" fmla="*/ 4175313 h 4175313"/>
              <a:gd name="connsiteX8" fmla="*/ 2751 w 9404412"/>
              <a:gd name="connsiteY8" fmla="*/ 1670798 h 4175313"/>
              <a:gd name="connsiteX9" fmla="*/ 4218405 w 9404412"/>
              <a:gd name="connsiteY9" fmla="*/ 0 h 4175313"/>
              <a:gd name="connsiteX0" fmla="*/ 4521401 w 9456276"/>
              <a:gd name="connsiteY0" fmla="*/ 201836 h 4202338"/>
              <a:gd name="connsiteX1" fmla="*/ 1759916 w 9456276"/>
              <a:gd name="connsiteY1" fmla="*/ 1901444 h 4202338"/>
              <a:gd name="connsiteX2" fmla="*/ 4669319 w 9456276"/>
              <a:gd name="connsiteY2" fmla="*/ 3923781 h 4202338"/>
              <a:gd name="connsiteX3" fmla="*/ 7578722 w 9456276"/>
              <a:gd name="connsiteY3" fmla="*/ 1901444 h 4202338"/>
              <a:gd name="connsiteX4" fmla="*/ 4521401 w 9456276"/>
              <a:gd name="connsiteY4" fmla="*/ 201836 h 4202338"/>
              <a:gd name="connsiteX5" fmla="*/ 4270269 w 9456276"/>
              <a:gd name="connsiteY5" fmla="*/ 27025 h 4202338"/>
              <a:gd name="connsiteX6" fmla="*/ 9454111 w 9456276"/>
              <a:gd name="connsiteY6" fmla="*/ 1697823 h 4202338"/>
              <a:gd name="connsiteX7" fmla="*/ 4754363 w 9456276"/>
              <a:gd name="connsiteY7" fmla="*/ 4202338 h 4202338"/>
              <a:gd name="connsiteX8" fmla="*/ 54615 w 9456276"/>
              <a:gd name="connsiteY8" fmla="*/ 1697823 h 4202338"/>
              <a:gd name="connsiteX9" fmla="*/ 4270269 w 9456276"/>
              <a:gd name="connsiteY9" fmla="*/ 27025 h 42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6276" h="4202338">
                <a:moveTo>
                  <a:pt x="4521401" y="201836"/>
                </a:moveTo>
                <a:cubicBezTo>
                  <a:pt x="2914582" y="201836"/>
                  <a:pt x="1735263" y="1281120"/>
                  <a:pt x="1759916" y="1901444"/>
                </a:cubicBezTo>
                <a:cubicBezTo>
                  <a:pt x="1784569" y="2521768"/>
                  <a:pt x="3062500" y="3923781"/>
                  <a:pt x="4669319" y="3923781"/>
                </a:cubicBezTo>
                <a:cubicBezTo>
                  <a:pt x="6276138" y="3923781"/>
                  <a:pt x="7603375" y="2521768"/>
                  <a:pt x="7578722" y="1901444"/>
                </a:cubicBezTo>
                <a:cubicBezTo>
                  <a:pt x="7554069" y="1281120"/>
                  <a:pt x="6128220" y="201836"/>
                  <a:pt x="4521401" y="201836"/>
                </a:cubicBezTo>
                <a:close/>
                <a:moveTo>
                  <a:pt x="4270269" y="27025"/>
                </a:moveTo>
                <a:cubicBezTo>
                  <a:pt x="9077909" y="-194852"/>
                  <a:pt x="9373429" y="1001938"/>
                  <a:pt x="9454111" y="1697823"/>
                </a:cubicBezTo>
                <a:cubicBezTo>
                  <a:pt x="9534793" y="2393708"/>
                  <a:pt x="7349962" y="4202338"/>
                  <a:pt x="4754363" y="4202338"/>
                </a:cubicBezTo>
                <a:cubicBezTo>
                  <a:pt x="2158764" y="4202338"/>
                  <a:pt x="135297" y="2393708"/>
                  <a:pt x="54615" y="1697823"/>
                </a:cubicBezTo>
                <a:cubicBezTo>
                  <a:pt x="-26067" y="1001938"/>
                  <a:pt x="-537371" y="248902"/>
                  <a:pt x="4270269" y="270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873A3-E61B-4430-A4F8-80D75924D589}"/>
              </a:ext>
            </a:extLst>
          </p:cNvPr>
          <p:cNvSpPr/>
          <p:nvPr/>
        </p:nvSpPr>
        <p:spPr>
          <a:xfrm>
            <a:off x="3255680" y="2920894"/>
            <a:ext cx="4709464" cy="3083219"/>
          </a:xfrm>
          <a:custGeom>
            <a:avLst/>
            <a:gdLst>
              <a:gd name="connsiteX0" fmla="*/ 0 w 4709186"/>
              <a:gd name="connsiteY0" fmla="*/ 1723145 h 3446289"/>
              <a:gd name="connsiteX1" fmla="*/ 2354593 w 4709186"/>
              <a:gd name="connsiteY1" fmla="*/ 0 h 3446289"/>
              <a:gd name="connsiteX2" fmla="*/ 4709186 w 4709186"/>
              <a:gd name="connsiteY2" fmla="*/ 1723145 h 3446289"/>
              <a:gd name="connsiteX3" fmla="*/ 2354593 w 4709186"/>
              <a:gd name="connsiteY3" fmla="*/ 3446290 h 3446289"/>
              <a:gd name="connsiteX4" fmla="*/ 0 w 4709186"/>
              <a:gd name="connsiteY4" fmla="*/ 1723145 h 3446289"/>
              <a:gd name="connsiteX0" fmla="*/ 278 w 4709464"/>
              <a:gd name="connsiteY0" fmla="*/ 1360074 h 3083219"/>
              <a:gd name="connsiteX1" fmla="*/ 2240571 w 4709464"/>
              <a:gd name="connsiteY1" fmla="*/ 0 h 3083219"/>
              <a:gd name="connsiteX2" fmla="*/ 4709464 w 4709464"/>
              <a:gd name="connsiteY2" fmla="*/ 1360074 h 3083219"/>
              <a:gd name="connsiteX3" fmla="*/ 2354871 w 4709464"/>
              <a:gd name="connsiteY3" fmla="*/ 3083219 h 3083219"/>
              <a:gd name="connsiteX4" fmla="*/ 278 w 4709464"/>
              <a:gd name="connsiteY4" fmla="*/ 1360074 h 308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9464" h="3083219">
                <a:moveTo>
                  <a:pt x="278" y="1360074"/>
                </a:moveTo>
                <a:cubicBezTo>
                  <a:pt x="-18772" y="846204"/>
                  <a:pt x="940165" y="0"/>
                  <a:pt x="2240571" y="0"/>
                </a:cubicBezTo>
                <a:cubicBezTo>
                  <a:pt x="3540977" y="0"/>
                  <a:pt x="4709464" y="408407"/>
                  <a:pt x="4709464" y="1360074"/>
                </a:cubicBezTo>
                <a:cubicBezTo>
                  <a:pt x="4709464" y="2311741"/>
                  <a:pt x="3655277" y="3083219"/>
                  <a:pt x="2354871" y="3083219"/>
                </a:cubicBezTo>
                <a:cubicBezTo>
                  <a:pt x="1054465" y="3083219"/>
                  <a:pt x="19328" y="1873944"/>
                  <a:pt x="278" y="13600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20E810-B72E-4C51-A344-6CFEBFB313D7}"/>
              </a:ext>
            </a:extLst>
          </p:cNvPr>
          <p:cNvSpPr/>
          <p:nvPr/>
        </p:nvSpPr>
        <p:spPr>
          <a:xfrm>
            <a:off x="6231078" y="3054562"/>
            <a:ext cx="4774395" cy="1220503"/>
          </a:xfrm>
          <a:prstGeom prst="rect">
            <a:avLst/>
          </a:prstGeom>
          <a:solidFill>
            <a:schemeClr val="tx1">
              <a:lumMod val="65000"/>
              <a:lumOff val="35000"/>
              <a:alpha val="4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439872-05D3-4D49-B9BB-975266ECBA78}"/>
              </a:ext>
            </a:extLst>
          </p:cNvPr>
          <p:cNvSpPr/>
          <p:nvPr/>
        </p:nvSpPr>
        <p:spPr>
          <a:xfrm>
            <a:off x="6152029" y="4612435"/>
            <a:ext cx="4901453" cy="1150939"/>
          </a:xfrm>
          <a:prstGeom prst="rect">
            <a:avLst/>
          </a:prstGeom>
          <a:solidFill>
            <a:schemeClr val="tx1">
              <a:lumMod val="65000"/>
              <a:lumOff val="35000"/>
              <a:alpha val="4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D0AEAD-10AE-4357-90FA-6A9A1D58E48D}"/>
              </a:ext>
            </a:extLst>
          </p:cNvPr>
          <p:cNvSpPr/>
          <p:nvPr/>
        </p:nvSpPr>
        <p:spPr>
          <a:xfrm>
            <a:off x="673587" y="3495738"/>
            <a:ext cx="4241160" cy="1630247"/>
          </a:xfrm>
          <a:prstGeom prst="rect">
            <a:avLst/>
          </a:prstGeom>
          <a:solidFill>
            <a:schemeClr val="tx1">
              <a:lumMod val="65000"/>
              <a:lumOff val="35000"/>
              <a:alpha val="4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3E1F7D-E5DE-4FEA-9D2F-DB26B987C131}"/>
              </a:ext>
            </a:extLst>
          </p:cNvPr>
          <p:cNvGrpSpPr/>
          <p:nvPr/>
        </p:nvGrpSpPr>
        <p:grpSpPr>
          <a:xfrm>
            <a:off x="4996664" y="968194"/>
            <a:ext cx="1383402" cy="1260680"/>
            <a:chOff x="4691974" y="100365"/>
            <a:chExt cx="1383402" cy="12606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9CB58-92E9-4E0D-BD99-DAE1BECF462F}"/>
                </a:ext>
              </a:extLst>
            </p:cNvPr>
            <p:cNvSpPr/>
            <p:nvPr/>
          </p:nvSpPr>
          <p:spPr>
            <a:xfrm>
              <a:off x="4691974" y="100365"/>
              <a:ext cx="1383402" cy="1260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On-</a:t>
              </a:r>
              <a:r>
                <a:rPr lang="en-US" dirty="0" err="1"/>
                <a:t>prem</a:t>
              </a:r>
              <a:endParaRPr lang="en-US" dirty="0"/>
            </a:p>
          </p:txBody>
        </p:sp>
        <p:sp>
          <p:nvSpPr>
            <p:cNvPr id="3" name="Rectangle: Folded Corner 2">
              <a:extLst>
                <a:ext uri="{FF2B5EF4-FFF2-40B4-BE49-F238E27FC236}">
                  <a16:creationId xmlns:a16="http://schemas.microsoft.com/office/drawing/2014/main" id="{AA628477-5879-4D50-BDE2-13B557463148}"/>
                </a:ext>
              </a:extLst>
            </p:cNvPr>
            <p:cNvSpPr/>
            <p:nvPr/>
          </p:nvSpPr>
          <p:spPr>
            <a:xfrm>
              <a:off x="4970018" y="509152"/>
              <a:ext cx="827314" cy="683623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VHD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FAE91AD-F530-47F7-9EC9-8CA724EDD8AE}"/>
              </a:ext>
            </a:extLst>
          </p:cNvPr>
          <p:cNvSpPr/>
          <p:nvPr/>
        </p:nvSpPr>
        <p:spPr>
          <a:xfrm>
            <a:off x="4897697" y="3828429"/>
            <a:ext cx="1305426" cy="1014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4B850E51-CCFC-41DE-820E-6AB5222622E7}"/>
              </a:ext>
            </a:extLst>
          </p:cNvPr>
          <p:cNvSpPr/>
          <p:nvPr/>
        </p:nvSpPr>
        <p:spPr>
          <a:xfrm>
            <a:off x="5131317" y="4124018"/>
            <a:ext cx="836537" cy="423025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VHD</a:t>
            </a:r>
          </a:p>
          <a:p>
            <a:pPr algn="ctr"/>
            <a:r>
              <a:rPr lang="de-DE" sz="1200" dirty="0"/>
              <a:t>Page </a:t>
            </a:r>
            <a:r>
              <a:rPr lang="de-DE" sz="1200" dirty="0" err="1"/>
              <a:t>blob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73550-A701-4341-AED7-E9132C2F637F}"/>
              </a:ext>
            </a:extLst>
          </p:cNvPr>
          <p:cNvSpPr txBox="1"/>
          <p:nvPr/>
        </p:nvSpPr>
        <p:spPr>
          <a:xfrm>
            <a:off x="5118347" y="4582057"/>
            <a:ext cx="8547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Ingest Storage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0A297B-220C-4465-A411-0F35B92FBE9B}"/>
              </a:ext>
            </a:extLst>
          </p:cNvPr>
          <p:cNvGrpSpPr/>
          <p:nvPr/>
        </p:nvGrpSpPr>
        <p:grpSpPr>
          <a:xfrm>
            <a:off x="6309858" y="3193375"/>
            <a:ext cx="1305426" cy="1014204"/>
            <a:chOff x="6474996" y="1271338"/>
            <a:chExt cx="1305426" cy="10142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CF8843-B842-4A25-A42C-E06CD36B3937}"/>
                </a:ext>
              </a:extLst>
            </p:cNvPr>
            <p:cNvSpPr/>
            <p:nvPr/>
          </p:nvSpPr>
          <p:spPr>
            <a:xfrm>
              <a:off x="6474996" y="1271338"/>
              <a:ext cx="1305426" cy="1014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8CBDE21-9C95-4F57-8DC8-3D35993338AA}"/>
                </a:ext>
              </a:extLst>
            </p:cNvPr>
            <p:cNvSpPr/>
            <p:nvPr/>
          </p:nvSpPr>
          <p:spPr>
            <a:xfrm>
              <a:off x="6727315" y="1660601"/>
              <a:ext cx="836537" cy="42302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VHD</a:t>
              </a:r>
            </a:p>
            <a:p>
              <a:pPr algn="ctr"/>
              <a:r>
                <a:rPr lang="de-DE" sz="1200" dirty="0"/>
                <a:t>Page </a:t>
              </a:r>
              <a:r>
                <a:rPr lang="de-DE" sz="1200" dirty="0" err="1"/>
                <a:t>blob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A8DBF9-E8DC-4086-ACD8-7211B8B4AB07}"/>
                </a:ext>
              </a:extLst>
            </p:cNvPr>
            <p:cNvSpPr txBox="1"/>
            <p:nvPr/>
          </p:nvSpPr>
          <p:spPr>
            <a:xfrm>
              <a:off x="6700348" y="1315261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Mgmt</a:t>
              </a:r>
              <a:r>
                <a:rPr lang="en-US" sz="900" dirty="0"/>
                <a:t> Storage</a:t>
              </a:r>
            </a:p>
            <a:p>
              <a:pPr algn="ctr"/>
              <a:r>
                <a:rPr lang="de-DE" sz="900" dirty="0"/>
                <a:t>E</a:t>
              </a:r>
              <a:r>
                <a:rPr lang="en-US" sz="900" dirty="0"/>
                <a:t>U North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11AFFD-D245-4CC0-85F1-3BBA5B2A172F}"/>
              </a:ext>
            </a:extLst>
          </p:cNvPr>
          <p:cNvGrpSpPr/>
          <p:nvPr/>
        </p:nvGrpSpPr>
        <p:grpSpPr>
          <a:xfrm>
            <a:off x="6234558" y="4640717"/>
            <a:ext cx="1305426" cy="1014204"/>
            <a:chOff x="6671225" y="3240506"/>
            <a:chExt cx="1305426" cy="10142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428DB0-70A2-472C-B992-C0ED89C33536}"/>
                </a:ext>
              </a:extLst>
            </p:cNvPr>
            <p:cNvSpPr/>
            <p:nvPr/>
          </p:nvSpPr>
          <p:spPr>
            <a:xfrm>
              <a:off x="6671225" y="3240506"/>
              <a:ext cx="1305426" cy="1014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64B35350-778D-4043-87A0-766D9A32F279}"/>
                </a:ext>
              </a:extLst>
            </p:cNvPr>
            <p:cNvSpPr/>
            <p:nvPr/>
          </p:nvSpPr>
          <p:spPr>
            <a:xfrm>
              <a:off x="6923544" y="3629769"/>
              <a:ext cx="836537" cy="42302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VHD</a:t>
              </a:r>
            </a:p>
            <a:p>
              <a:pPr algn="ctr"/>
              <a:r>
                <a:rPr lang="de-DE" sz="1200" dirty="0"/>
                <a:t>Page </a:t>
              </a:r>
              <a:r>
                <a:rPr lang="de-DE" sz="1200" dirty="0" err="1"/>
                <a:t>blob</a:t>
              </a:r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B023C1-2391-4FB5-81E7-E3CF09686F15}"/>
                </a:ext>
              </a:extLst>
            </p:cNvPr>
            <p:cNvSpPr txBox="1"/>
            <p:nvPr/>
          </p:nvSpPr>
          <p:spPr>
            <a:xfrm>
              <a:off x="6896577" y="3284429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Mgmt</a:t>
              </a:r>
              <a:r>
                <a:rPr lang="en-US" sz="900" dirty="0"/>
                <a:t> Storage</a:t>
              </a:r>
            </a:p>
            <a:p>
              <a:pPr algn="ctr"/>
              <a:r>
                <a:rPr lang="de-DE" sz="900" dirty="0"/>
                <a:t>E</a:t>
              </a:r>
              <a:r>
                <a:rPr lang="en-US" sz="900" dirty="0"/>
                <a:t>U West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63041-D9F8-44CA-BE0D-9E294751E5ED}"/>
              </a:ext>
            </a:extLst>
          </p:cNvPr>
          <p:cNvGrpSpPr/>
          <p:nvPr/>
        </p:nvGrpSpPr>
        <p:grpSpPr>
          <a:xfrm>
            <a:off x="3376021" y="3748940"/>
            <a:ext cx="1305426" cy="1014204"/>
            <a:chOff x="2870608" y="1778440"/>
            <a:chExt cx="1305426" cy="10142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D3001A-1127-4225-BF1D-2D3365045B04}"/>
                </a:ext>
              </a:extLst>
            </p:cNvPr>
            <p:cNvSpPr/>
            <p:nvPr/>
          </p:nvSpPr>
          <p:spPr>
            <a:xfrm>
              <a:off x="2870608" y="1778440"/>
              <a:ext cx="1305426" cy="1014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64E1558E-6415-4A2C-927C-40226D64E70E}"/>
                </a:ext>
              </a:extLst>
            </p:cNvPr>
            <p:cNvSpPr/>
            <p:nvPr/>
          </p:nvSpPr>
          <p:spPr>
            <a:xfrm>
              <a:off x="3122927" y="2167703"/>
              <a:ext cx="836537" cy="42302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VHD</a:t>
              </a:r>
            </a:p>
            <a:p>
              <a:pPr algn="ctr"/>
              <a:r>
                <a:rPr lang="de-DE" sz="1200" dirty="0"/>
                <a:t>Page </a:t>
              </a:r>
              <a:r>
                <a:rPr lang="de-DE" sz="1200" dirty="0" err="1"/>
                <a:t>blob</a:t>
              </a:r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2B3A6D-52D7-48CE-957D-4E2EECA98754}"/>
                </a:ext>
              </a:extLst>
            </p:cNvPr>
            <p:cNvSpPr txBox="1"/>
            <p:nvPr/>
          </p:nvSpPr>
          <p:spPr>
            <a:xfrm>
              <a:off x="3095960" y="1822363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Mgmt</a:t>
              </a:r>
              <a:r>
                <a:rPr lang="en-US" sz="900" dirty="0"/>
                <a:t> Storage</a:t>
              </a:r>
            </a:p>
            <a:p>
              <a:pPr algn="ctr"/>
              <a:r>
                <a:rPr lang="de-DE" sz="900" dirty="0"/>
                <a:t>US </a:t>
              </a:r>
              <a:r>
                <a:rPr lang="en-US" sz="900" dirty="0"/>
                <a:t>East 2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FF358B-9082-4D98-858C-34C1E0E49EA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967854" y="4335531"/>
            <a:ext cx="519023" cy="9059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293318-6798-489F-9DA6-721198C1BA6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967854" y="3794151"/>
            <a:ext cx="594323" cy="5413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77F9D-0549-4AE3-B54F-883F97ECAEF3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4464877" y="4335531"/>
            <a:ext cx="666440" cy="141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D87EB9-7056-4911-BB12-DFDFB0BACA5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5549586" y="2060604"/>
            <a:ext cx="138779" cy="206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510A02-861C-4C6E-8632-7E14D188C8B6}"/>
              </a:ext>
            </a:extLst>
          </p:cNvPr>
          <p:cNvGrpSpPr/>
          <p:nvPr/>
        </p:nvGrpSpPr>
        <p:grpSpPr>
          <a:xfrm>
            <a:off x="1311837" y="3767963"/>
            <a:ext cx="1305426" cy="1014204"/>
            <a:chOff x="2870608" y="1778440"/>
            <a:chExt cx="1305426" cy="101420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669075B-6AFE-4A9B-8ECF-6BF7D2C8AAB7}"/>
                </a:ext>
              </a:extLst>
            </p:cNvPr>
            <p:cNvSpPr/>
            <p:nvPr/>
          </p:nvSpPr>
          <p:spPr>
            <a:xfrm>
              <a:off x="2870608" y="1778440"/>
              <a:ext cx="1305426" cy="1014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40" name="Rectangle: Folded Corner 39">
              <a:extLst>
                <a:ext uri="{FF2B5EF4-FFF2-40B4-BE49-F238E27FC236}">
                  <a16:creationId xmlns:a16="http://schemas.microsoft.com/office/drawing/2014/main" id="{B8E2EAB2-2D8E-4443-8637-A54E2D9DB969}"/>
                </a:ext>
              </a:extLst>
            </p:cNvPr>
            <p:cNvSpPr/>
            <p:nvPr/>
          </p:nvSpPr>
          <p:spPr>
            <a:xfrm>
              <a:off x="3122927" y="2167703"/>
              <a:ext cx="836537" cy="42302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VHD</a:t>
              </a:r>
            </a:p>
            <a:p>
              <a:pPr algn="ctr"/>
              <a:r>
                <a:rPr lang="en-US" sz="1200" dirty="0"/>
                <a:t>Page blob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2E655F-9AA5-4F31-9F50-159C5F4BC91A}"/>
                </a:ext>
              </a:extLst>
            </p:cNvPr>
            <p:cNvSpPr txBox="1"/>
            <p:nvPr/>
          </p:nvSpPr>
          <p:spPr>
            <a:xfrm>
              <a:off x="3010200" y="1822363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Customer Storage</a:t>
              </a:r>
            </a:p>
            <a:p>
              <a:pPr algn="ctr"/>
              <a:r>
                <a:rPr lang="de-DE" sz="900" dirty="0"/>
                <a:t>US </a:t>
              </a:r>
              <a:r>
                <a:rPr lang="en-US" sz="900" dirty="0"/>
                <a:t>East 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E2729C-7F02-400E-855A-BE8A2657E0CF}"/>
              </a:ext>
            </a:extLst>
          </p:cNvPr>
          <p:cNvGrpSpPr/>
          <p:nvPr/>
        </p:nvGrpSpPr>
        <p:grpSpPr>
          <a:xfrm>
            <a:off x="8570850" y="4643504"/>
            <a:ext cx="1305426" cy="1014204"/>
            <a:chOff x="6671225" y="3240506"/>
            <a:chExt cx="1305426" cy="101420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193A868-17C1-438B-B896-2ACA5DB053C8}"/>
                </a:ext>
              </a:extLst>
            </p:cNvPr>
            <p:cNvSpPr/>
            <p:nvPr/>
          </p:nvSpPr>
          <p:spPr>
            <a:xfrm>
              <a:off x="6671225" y="3240506"/>
              <a:ext cx="1305426" cy="1014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: Folded Corner 43">
              <a:extLst>
                <a:ext uri="{FF2B5EF4-FFF2-40B4-BE49-F238E27FC236}">
                  <a16:creationId xmlns:a16="http://schemas.microsoft.com/office/drawing/2014/main" id="{48387D12-D6B3-4D86-81E4-3A4B202D00E8}"/>
                </a:ext>
              </a:extLst>
            </p:cNvPr>
            <p:cNvSpPr/>
            <p:nvPr/>
          </p:nvSpPr>
          <p:spPr>
            <a:xfrm>
              <a:off x="6923544" y="3629769"/>
              <a:ext cx="836537" cy="42302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VHD</a:t>
              </a:r>
            </a:p>
            <a:p>
              <a:pPr algn="ctr"/>
              <a:r>
                <a:rPr lang="de-DE" sz="1200" dirty="0"/>
                <a:t>Page </a:t>
              </a:r>
              <a:r>
                <a:rPr lang="de-DE" sz="1200" dirty="0" err="1"/>
                <a:t>blob</a:t>
              </a:r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E0C5DE-F3DB-4C24-A196-2D93E2230025}"/>
                </a:ext>
              </a:extLst>
            </p:cNvPr>
            <p:cNvSpPr txBox="1"/>
            <p:nvPr/>
          </p:nvSpPr>
          <p:spPr>
            <a:xfrm>
              <a:off x="6810819" y="3284429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Customer Storage</a:t>
              </a:r>
            </a:p>
            <a:p>
              <a:pPr algn="ctr"/>
              <a:r>
                <a:rPr lang="de-DE" sz="900" dirty="0"/>
                <a:t>E</a:t>
              </a:r>
              <a:r>
                <a:rPr lang="en-US" sz="900" dirty="0"/>
                <a:t>U West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0153CD-D8DC-4865-8EED-AEA7047346FF}"/>
              </a:ext>
            </a:extLst>
          </p:cNvPr>
          <p:cNvGrpSpPr/>
          <p:nvPr/>
        </p:nvGrpSpPr>
        <p:grpSpPr>
          <a:xfrm>
            <a:off x="8374228" y="3110847"/>
            <a:ext cx="1305426" cy="1014204"/>
            <a:chOff x="6474996" y="1271338"/>
            <a:chExt cx="1305426" cy="101420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ECD165F-3802-40E5-A4AC-D2DA1562E847}"/>
                </a:ext>
              </a:extLst>
            </p:cNvPr>
            <p:cNvSpPr/>
            <p:nvPr/>
          </p:nvSpPr>
          <p:spPr>
            <a:xfrm>
              <a:off x="6474996" y="1271338"/>
              <a:ext cx="1305426" cy="1014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090D88F5-FB1A-4983-83F0-3D3F5AAE8457}"/>
                </a:ext>
              </a:extLst>
            </p:cNvPr>
            <p:cNvSpPr/>
            <p:nvPr/>
          </p:nvSpPr>
          <p:spPr>
            <a:xfrm>
              <a:off x="6727315" y="1660601"/>
              <a:ext cx="836537" cy="42302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VHD</a:t>
              </a:r>
            </a:p>
            <a:p>
              <a:pPr algn="ctr"/>
              <a:r>
                <a:rPr lang="de-DE" sz="1200" dirty="0"/>
                <a:t>Page </a:t>
              </a:r>
              <a:r>
                <a:rPr lang="de-DE" sz="1200" dirty="0" err="1"/>
                <a:t>blob</a:t>
              </a:r>
              <a:endParaRPr 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30D528-2555-48A3-84CB-AC0C22A0A624}"/>
                </a:ext>
              </a:extLst>
            </p:cNvPr>
            <p:cNvSpPr txBox="1"/>
            <p:nvPr/>
          </p:nvSpPr>
          <p:spPr>
            <a:xfrm>
              <a:off x="6614590" y="1315261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Customer Storage</a:t>
              </a:r>
            </a:p>
            <a:p>
              <a:pPr algn="ctr"/>
              <a:r>
                <a:rPr lang="de-DE" sz="900" dirty="0"/>
                <a:t>E</a:t>
              </a:r>
              <a:r>
                <a:rPr lang="en-US" sz="900" dirty="0"/>
                <a:t>U North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865F05-026B-4E3C-86E6-7FCE202804D7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7323414" y="5241493"/>
            <a:ext cx="1499755" cy="27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25038A-B0F2-4B63-8F47-01F959788005}"/>
              </a:ext>
            </a:extLst>
          </p:cNvPr>
          <p:cNvCxnSpPr>
            <a:cxnSpLocks/>
            <a:stCxn id="10" idx="3"/>
            <a:endCxn id="48" idx="1"/>
          </p:cNvCxnSpPr>
          <p:nvPr/>
        </p:nvCxnSpPr>
        <p:spPr>
          <a:xfrm flipV="1">
            <a:off x="7398714" y="3711623"/>
            <a:ext cx="1227833" cy="825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412D0-BA8A-4DEC-9BFE-18F0BB99E809}"/>
              </a:ext>
            </a:extLst>
          </p:cNvPr>
          <p:cNvCxnSpPr>
            <a:cxnSpLocks/>
            <a:stCxn id="16" idx="1"/>
            <a:endCxn id="40" idx="3"/>
          </p:cNvCxnSpPr>
          <p:nvPr/>
        </p:nvCxnSpPr>
        <p:spPr>
          <a:xfrm flipH="1">
            <a:off x="2400693" y="4349716"/>
            <a:ext cx="1227647" cy="190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E6CDA8-9D26-456D-BF30-6B976BBBF6FB}"/>
              </a:ext>
            </a:extLst>
          </p:cNvPr>
          <p:cNvSpPr txBox="1"/>
          <p:nvPr/>
        </p:nvSpPr>
        <p:spPr>
          <a:xfrm>
            <a:off x="4806284" y="5167614"/>
            <a:ext cx="116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Management</a:t>
            </a:r>
          </a:p>
          <a:p>
            <a:r>
              <a:rPr lang="de-DE" sz="1400" dirty="0" err="1"/>
              <a:t>Subscription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339E6C-2440-4087-ADCD-D073A683CB62}"/>
              </a:ext>
            </a:extLst>
          </p:cNvPr>
          <p:cNvSpPr txBox="1"/>
          <p:nvPr/>
        </p:nvSpPr>
        <p:spPr>
          <a:xfrm>
            <a:off x="2198431" y="2882134"/>
            <a:ext cx="109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Customer</a:t>
            </a:r>
          </a:p>
          <a:p>
            <a:r>
              <a:rPr lang="en-US" sz="1400"/>
              <a:t>Subscription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B0E7D2-74F8-4653-8091-51C3ADA4E0DC}"/>
              </a:ext>
            </a:extLst>
          </p:cNvPr>
          <p:cNvSpPr txBox="1"/>
          <p:nvPr/>
        </p:nvSpPr>
        <p:spPr>
          <a:xfrm rot="16200000">
            <a:off x="375079" y="4102938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US East 2</a:t>
            </a:r>
          </a:p>
          <a:p>
            <a:pPr algn="ctr"/>
            <a:r>
              <a:rPr lang="de-DE" sz="1050" dirty="0"/>
              <a:t>Data Center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2FE630-235A-433D-84A9-368EA62229D1}"/>
              </a:ext>
            </a:extLst>
          </p:cNvPr>
          <p:cNvSpPr txBox="1"/>
          <p:nvPr/>
        </p:nvSpPr>
        <p:spPr>
          <a:xfrm rot="16200000">
            <a:off x="10291183" y="4953249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EU West</a:t>
            </a:r>
          </a:p>
          <a:p>
            <a:pPr algn="ctr"/>
            <a:r>
              <a:rPr lang="de-DE" sz="1050" dirty="0"/>
              <a:t>Data Center</a:t>
            </a:r>
            <a:endParaRPr 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DDACA5-C492-463F-AF27-000CA3BD2D03}"/>
              </a:ext>
            </a:extLst>
          </p:cNvPr>
          <p:cNvSpPr txBox="1"/>
          <p:nvPr/>
        </p:nvSpPr>
        <p:spPr>
          <a:xfrm rot="16200000">
            <a:off x="10244047" y="3457230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EU North</a:t>
            </a:r>
          </a:p>
          <a:p>
            <a:pPr algn="ctr"/>
            <a:r>
              <a:rPr lang="de-DE" sz="1050" dirty="0"/>
              <a:t>Data Center</a:t>
            </a:r>
            <a:endParaRPr lang="en-US" sz="1050" dirty="0"/>
          </a:p>
        </p:txBody>
      </p:sp>
      <p:sp>
        <p:nvSpPr>
          <p:cNvPr id="76" name="Rectangle: Folded Corner 75">
            <a:extLst>
              <a:ext uri="{FF2B5EF4-FFF2-40B4-BE49-F238E27FC236}">
                <a16:creationId xmlns:a16="http://schemas.microsoft.com/office/drawing/2014/main" id="{D3D7AA9E-F326-4077-A988-F797429CCE93}"/>
              </a:ext>
            </a:extLst>
          </p:cNvPr>
          <p:cNvSpPr/>
          <p:nvPr/>
        </p:nvSpPr>
        <p:spPr>
          <a:xfrm>
            <a:off x="9683436" y="3846820"/>
            <a:ext cx="644722" cy="351320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Managed Image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7AC967-8A03-4EDA-9939-64F7110D4C82}"/>
              </a:ext>
            </a:extLst>
          </p:cNvPr>
          <p:cNvCxnSpPr>
            <a:cxnSpLocks/>
            <a:stCxn id="48" idx="3"/>
            <a:endCxn id="76" idx="1"/>
          </p:cNvCxnSpPr>
          <p:nvPr/>
        </p:nvCxnSpPr>
        <p:spPr>
          <a:xfrm>
            <a:off x="9463084" y="3711623"/>
            <a:ext cx="220352" cy="3108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E1318A-E36F-4305-8783-7B9709ED2FA3}"/>
              </a:ext>
            </a:extLst>
          </p:cNvPr>
          <p:cNvCxnSpPr>
            <a:cxnSpLocks/>
            <a:stCxn id="44" idx="2"/>
            <a:endCxn id="81" idx="3"/>
          </p:cNvCxnSpPr>
          <p:nvPr/>
        </p:nvCxnSpPr>
        <p:spPr>
          <a:xfrm flipH="1">
            <a:off x="8749282" y="5455792"/>
            <a:ext cx="492156" cy="853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74A5DF62-FB35-4BE5-B4EE-8A0C4581962B}"/>
              </a:ext>
            </a:extLst>
          </p:cNvPr>
          <p:cNvSpPr/>
          <p:nvPr/>
        </p:nvSpPr>
        <p:spPr>
          <a:xfrm>
            <a:off x="8104560" y="5365530"/>
            <a:ext cx="644722" cy="351320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Managed Image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00C305-7574-4E36-BC07-8CA03D4451DF}"/>
              </a:ext>
            </a:extLst>
          </p:cNvPr>
          <p:cNvCxnSpPr>
            <a:cxnSpLocks/>
            <a:stCxn id="40" idx="2"/>
            <a:endCxn id="85" idx="1"/>
          </p:cNvCxnSpPr>
          <p:nvPr/>
        </p:nvCxnSpPr>
        <p:spPr>
          <a:xfrm>
            <a:off x="1982425" y="4580251"/>
            <a:ext cx="257402" cy="37007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: Folded Corner 84">
            <a:extLst>
              <a:ext uri="{FF2B5EF4-FFF2-40B4-BE49-F238E27FC236}">
                <a16:creationId xmlns:a16="http://schemas.microsoft.com/office/drawing/2014/main" id="{4FE3294B-4EFF-4AF2-B71C-63A50B114841}"/>
              </a:ext>
            </a:extLst>
          </p:cNvPr>
          <p:cNvSpPr/>
          <p:nvPr/>
        </p:nvSpPr>
        <p:spPr>
          <a:xfrm>
            <a:off x="2239827" y="4774665"/>
            <a:ext cx="644722" cy="351320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Managed Image</a:t>
            </a:r>
          </a:p>
        </p:txBody>
      </p:sp>
    </p:spTree>
    <p:extLst>
      <p:ext uri="{BB962C8B-B14F-4D97-AF65-F5344CB8AC3E}">
        <p14:creationId xmlns:p14="http://schemas.microsoft.com/office/powerpoint/2010/main" val="411836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131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6</cp:revision>
  <dcterms:created xsi:type="dcterms:W3CDTF">2017-12-06T22:02:55Z</dcterms:created>
  <dcterms:modified xsi:type="dcterms:W3CDTF">2017-12-07T13:38:12Z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chgeuer@microsoft.com</vt:lpwstr>
  </property>
  <property fmtid="{D5CDD505-2E9C-101B-9397-08002B2CF9AE}" pid="5" name="MSIP_Label_f42aa342-8706-4288-bd11-ebb85995028c_SetDate">
    <vt:lpwstr>2017-12-06T22:09:54.5193898Z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