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1ECBB-3C71-4600-9FBD-125606CE029B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E9CFC-0DB7-47DD-9F48-100561948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64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E9CFC-0DB7-47DD-9F48-1005619483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5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1224-774E-4865-A85C-5CAAD16CA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26ACE-1B41-4B2F-BB6B-1CDFE3918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3AA8B-7FAB-4B7F-BE4C-5384A462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FF9-0559-4A46-939B-25388D5ADC79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A2305-4038-444D-B193-98FF66B92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91412-14C3-4A4D-B5D6-53EFD8C8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860B-D557-40CC-AAC4-C7119FF6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1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D4D6-DABE-402C-B60E-7CBF9AD2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FCCC2-6DAD-4824-9FFA-AAAC6B0ED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65F9C-2C9A-4B29-A92B-C7AD61BC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FF9-0559-4A46-939B-25388D5ADC79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33424-2365-4391-B354-B6FD4CDA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F69D7-9F2C-41E5-B52C-F4CFCE4E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860B-D557-40CC-AAC4-C7119FF6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8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ABE57-052D-48B2-9EAA-A7CA4A015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687F3-B627-4F51-AC51-6DE93576B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EE238-9D78-47B2-9504-DB50FE65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FF9-0559-4A46-939B-25388D5ADC79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275C3-6AE8-48A1-8D25-A76AB5FC9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8484-917E-4F46-BAB7-D2FBB944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860B-D557-40CC-AAC4-C7119FF6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0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72FBE-4654-44EF-8947-D4BD399B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92A9A-0DA1-4867-B829-EAF3053D0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8FBBA-32AB-4F1E-B679-7010727F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FF9-0559-4A46-939B-25388D5ADC79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4350D-D9E7-40D1-951A-655D76A2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B4C4F-8D33-4BFD-AE25-0FD59411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860B-D557-40CC-AAC4-C7119FF6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1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479C-F3DC-4A62-86C0-96758E15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07565-A7C5-4FF2-9D2E-70C581C2B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354BF-40E9-439B-81A2-5B1ACC0E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FF9-0559-4A46-939B-25388D5ADC79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07264-2DD1-4EF7-9495-D21C19C6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0EEF4-3460-4B99-972C-D9F904B4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860B-D557-40CC-AAC4-C7119FF6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9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12DA2-BE5F-4A35-A757-C62B30FC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64526-5CDB-450A-938B-1E71B78E8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2E68B-0D80-4944-93E6-007F13F47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48DF6-16F4-492C-85FE-8A2641855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FF9-0559-4A46-939B-25388D5ADC79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23F3A-3C2C-4485-A4AE-ABD40DEE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F11E1-3DD6-4831-9F0C-A249348E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860B-D557-40CC-AAC4-C7119FF6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1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3C3A-F44E-4817-B291-2CED9C889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95E05-0324-496B-ACFA-D2BF1E4D3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9F6E6-F57E-4350-955A-B9FA8DCD3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3E5F8-116F-4CB9-90D2-F84EDFB05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3A19D-2C83-4A47-858B-2EE61D12B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1E5CAE-CB50-48EA-B75A-010DE300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FF9-0559-4A46-939B-25388D5ADC79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D7C3D9-9CCE-43BE-8DDB-7405FB4A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F0A87E-7FF6-46FC-9086-A91DE4CF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860B-D557-40CC-AAC4-C7119FF6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1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7403-D14C-477C-8DF4-072871B7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D2245-D526-444D-B7AC-035119E7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FF9-0559-4A46-939B-25388D5ADC79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E6FD5-A6A9-4836-92EF-116AE269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52ADB-163B-4967-851A-32BCFAB8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860B-D557-40CC-AAC4-C7119FF6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6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BAB41-F1D9-424E-BD71-294569F5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FF9-0559-4A46-939B-25388D5ADC79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14893-A9E2-4430-A00E-24E2AD0B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3F24D-A2A0-47ED-83C2-604C945D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860B-D557-40CC-AAC4-C7119FF6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9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A19AB-1756-4591-8B8F-8089F076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E7F76-41D3-4BF9-A981-927568F4F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EC5F6-E327-4CB2-B54F-50C1F821D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3FE5D-6F17-47E3-8FC3-819E6D75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FF9-0559-4A46-939B-25388D5ADC79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A62AA-A86B-4939-9D60-A30BB93D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FE094-7D27-47DF-971A-3192AFF5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860B-D557-40CC-AAC4-C7119FF6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4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C106-73D1-43D7-8880-C1E03291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D5C79-0DBF-41BC-B99D-09B464306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EB4B3-01D3-4D16-A3B2-E23DE129B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0AEDB-E969-48DF-B064-B9558A3F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FF9-0559-4A46-939B-25388D5ADC79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09014-8E03-4816-A156-9B821CB0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509E2-5A60-4C77-9BEC-D74A048E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860B-D557-40CC-AAC4-C7119FF6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0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0757CB-75F0-4189-8656-F16C6B25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6AED0-55C1-4DE0-90A9-EBDFCA3B0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A763C-02A5-4685-8618-C6565AB6F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35FF9-0559-4A46-939B-25388D5ADC79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BE361-A4D3-4837-B7A3-74CE5A1CE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F46E4-AA39-4521-BD22-59B448035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860B-D557-40CC-AAC4-C7119FF6A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3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53AD8E-6554-4BCC-A3DD-5F04FB4A0E06}"/>
              </a:ext>
            </a:extLst>
          </p:cNvPr>
          <p:cNvSpPr/>
          <p:nvPr/>
        </p:nvSpPr>
        <p:spPr>
          <a:xfrm>
            <a:off x="409303" y="592183"/>
            <a:ext cx="3587931" cy="29260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On-</a:t>
            </a:r>
            <a:r>
              <a:rPr lang="de-DE" dirty="0" err="1"/>
              <a:t>premises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9F3858-0826-46EC-BB58-4EA6384E7F00}"/>
              </a:ext>
            </a:extLst>
          </p:cNvPr>
          <p:cNvSpPr/>
          <p:nvPr/>
        </p:nvSpPr>
        <p:spPr>
          <a:xfrm>
            <a:off x="561704" y="1214846"/>
            <a:ext cx="1467394" cy="6836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Packer &amp; Hyper-V</a:t>
            </a:r>
            <a:endParaRPr lang="en-US" dirty="0"/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F0C101D3-5197-47A6-ABC6-7B58640BFD69}"/>
              </a:ext>
            </a:extLst>
          </p:cNvPr>
          <p:cNvSpPr/>
          <p:nvPr/>
        </p:nvSpPr>
        <p:spPr>
          <a:xfrm>
            <a:off x="2447109" y="1214846"/>
            <a:ext cx="827314" cy="683623"/>
          </a:xfrm>
          <a:prstGeom prst="foldedCorner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VHDX</a:t>
            </a:r>
            <a:endParaRPr lang="en-US" dirty="0"/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88C5027E-6F64-42C8-A93A-5D686EEF5CD6}"/>
              </a:ext>
            </a:extLst>
          </p:cNvPr>
          <p:cNvSpPr/>
          <p:nvPr/>
        </p:nvSpPr>
        <p:spPr>
          <a:xfrm>
            <a:off x="2447109" y="2366554"/>
            <a:ext cx="827314" cy="683623"/>
          </a:xfrm>
          <a:prstGeom prst="foldedCorner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VHD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8B64F8-546A-4448-ACBC-42BC07C9874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029098" y="1556658"/>
            <a:ext cx="4180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DD5211-6557-448B-BC29-C65FE0A819A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860766" y="1898469"/>
            <a:ext cx="0" cy="468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6F552EA9-D3F9-4DA9-9674-3EC19D914F42}"/>
              </a:ext>
            </a:extLst>
          </p:cNvPr>
          <p:cNvSpPr/>
          <p:nvPr/>
        </p:nvSpPr>
        <p:spPr>
          <a:xfrm>
            <a:off x="627027" y="2474323"/>
            <a:ext cx="1336747" cy="46808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autoinst.xml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D5B345-51E2-4254-A93B-1004F617640C}"/>
              </a:ext>
            </a:extLst>
          </p:cNvPr>
          <p:cNvCxnSpPr>
            <a:cxnSpLocks/>
            <a:stCxn id="16" idx="0"/>
            <a:endCxn id="7" idx="2"/>
          </p:cNvCxnSpPr>
          <p:nvPr/>
        </p:nvCxnSpPr>
        <p:spPr>
          <a:xfrm flipV="1">
            <a:off x="1295401" y="1898469"/>
            <a:ext cx="0" cy="575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31E20FC-BEAC-409B-BCF3-BCECE53DCF23}"/>
              </a:ext>
            </a:extLst>
          </p:cNvPr>
          <p:cNvSpPr/>
          <p:nvPr/>
        </p:nvSpPr>
        <p:spPr>
          <a:xfrm>
            <a:off x="4648172" y="592183"/>
            <a:ext cx="2684445" cy="29260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Azure – Management </a:t>
            </a:r>
            <a:r>
              <a:rPr lang="de-DE" dirty="0" err="1"/>
              <a:t>Subscription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94DC5B-C2B7-4522-AB0E-021004D0EA55}"/>
              </a:ext>
            </a:extLst>
          </p:cNvPr>
          <p:cNvSpPr/>
          <p:nvPr/>
        </p:nvSpPr>
        <p:spPr>
          <a:xfrm>
            <a:off x="4933406" y="1314994"/>
            <a:ext cx="2207624" cy="1924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b="1" dirty="0"/>
              <a:t>Storage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Standard_RAGRS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Europe West</a:t>
            </a:r>
            <a:endParaRPr lang="en-US" dirty="0"/>
          </a:p>
        </p:txBody>
      </p: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DE92DB64-EF29-497E-9356-E2DC910226BF}"/>
              </a:ext>
            </a:extLst>
          </p:cNvPr>
          <p:cNvSpPr/>
          <p:nvPr/>
        </p:nvSpPr>
        <p:spPr>
          <a:xfrm>
            <a:off x="5201195" y="2366554"/>
            <a:ext cx="1223553" cy="683623"/>
          </a:xfrm>
          <a:prstGeom prst="foldedCorner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VHD</a:t>
            </a:r>
          </a:p>
          <a:p>
            <a:pPr algn="ctr"/>
            <a:r>
              <a:rPr lang="de-DE" dirty="0"/>
              <a:t>Page </a:t>
            </a:r>
            <a:r>
              <a:rPr lang="de-DE" dirty="0" err="1"/>
              <a:t>blob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EC2F01-3133-4889-8395-4345E5B4476A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3274423" y="2708366"/>
            <a:ext cx="19267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384F918-2A63-4AF9-8195-555A1D9970B2}"/>
              </a:ext>
            </a:extLst>
          </p:cNvPr>
          <p:cNvSpPr/>
          <p:nvPr/>
        </p:nvSpPr>
        <p:spPr>
          <a:xfrm>
            <a:off x="8294913" y="600891"/>
            <a:ext cx="2684445" cy="4432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Azure –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Subscription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2303C0-668E-4B17-8AE2-D7F69776EA8A}"/>
              </a:ext>
            </a:extLst>
          </p:cNvPr>
          <p:cNvSpPr/>
          <p:nvPr/>
        </p:nvSpPr>
        <p:spPr>
          <a:xfrm>
            <a:off x="8533323" y="1336765"/>
            <a:ext cx="2207624" cy="1924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b="1" dirty="0"/>
              <a:t>Storage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Standard_LRS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Europe North</a:t>
            </a:r>
            <a:endParaRPr lang="en-US" dirty="0"/>
          </a:p>
        </p:txBody>
      </p: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E14A94CB-D819-466E-842C-5373CBCD91FB}"/>
              </a:ext>
            </a:extLst>
          </p:cNvPr>
          <p:cNvSpPr/>
          <p:nvPr/>
        </p:nvSpPr>
        <p:spPr>
          <a:xfrm>
            <a:off x="9047683" y="2366554"/>
            <a:ext cx="1223553" cy="683623"/>
          </a:xfrm>
          <a:prstGeom prst="foldedCorner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VHD</a:t>
            </a:r>
          </a:p>
          <a:p>
            <a:pPr algn="ctr"/>
            <a:r>
              <a:rPr lang="de-DE" dirty="0"/>
              <a:t>Page </a:t>
            </a:r>
            <a:r>
              <a:rPr lang="de-DE" dirty="0" err="1"/>
              <a:t>blob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96604C-4DC6-44A8-A3E8-11340F30AD57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>
            <a:off x="6424748" y="2708366"/>
            <a:ext cx="26229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3969020E-CE2B-4825-A86F-2EB314908D24}"/>
              </a:ext>
            </a:extLst>
          </p:cNvPr>
          <p:cNvSpPr/>
          <p:nvPr/>
        </p:nvSpPr>
        <p:spPr>
          <a:xfrm>
            <a:off x="9047683" y="4082143"/>
            <a:ext cx="1223553" cy="683623"/>
          </a:xfrm>
          <a:prstGeom prst="foldedCorner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Managed</a:t>
            </a:r>
            <a:r>
              <a:rPr lang="de-DE" dirty="0"/>
              <a:t> Image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693B72-2A9E-4055-AA92-B6931D967A36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>
            <a:off x="9659460" y="3050177"/>
            <a:ext cx="0" cy="1031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5634DF57-D3B7-4F8C-8FAB-8F0CBD3AA1D0}"/>
              </a:ext>
            </a:extLst>
          </p:cNvPr>
          <p:cNvSpPr/>
          <p:nvPr/>
        </p:nvSpPr>
        <p:spPr>
          <a:xfrm>
            <a:off x="2029098" y="4258490"/>
            <a:ext cx="2333896" cy="374471"/>
          </a:xfrm>
          <a:prstGeom prst="wedgeRectCallout">
            <a:avLst>
              <a:gd name="adj1" fmla="val 49671"/>
              <a:gd name="adj2" fmla="val -4584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az storage blob upload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1841BA86-938F-4DC2-AE52-876716D8FB7A}"/>
              </a:ext>
            </a:extLst>
          </p:cNvPr>
          <p:cNvSpPr/>
          <p:nvPr/>
        </p:nvSpPr>
        <p:spPr>
          <a:xfrm>
            <a:off x="4998721" y="4149634"/>
            <a:ext cx="2588070" cy="374471"/>
          </a:xfrm>
          <a:prstGeom prst="wedgeRectCallout">
            <a:avLst>
              <a:gd name="adj1" fmla="val 55055"/>
              <a:gd name="adj2" fmla="val -4072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az</a:t>
            </a:r>
            <a:r>
              <a:rPr lang="en-US" dirty="0"/>
              <a:t> storage blob copy start</a:t>
            </a: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77D31C2-CB2F-4F3C-89B5-402E00B6F2D8}"/>
              </a:ext>
            </a:extLst>
          </p:cNvPr>
          <p:cNvSpPr/>
          <p:nvPr/>
        </p:nvSpPr>
        <p:spPr>
          <a:xfrm>
            <a:off x="6096000" y="5033554"/>
            <a:ext cx="1759131" cy="374471"/>
          </a:xfrm>
          <a:prstGeom prst="wedgeRectCallout">
            <a:avLst>
              <a:gd name="adj1" fmla="val 143221"/>
              <a:gd name="adj2" fmla="val -4095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az</a:t>
            </a:r>
            <a:r>
              <a:rPr lang="en-US" dirty="0"/>
              <a:t> image create</a:t>
            </a:r>
          </a:p>
        </p:txBody>
      </p:sp>
    </p:spTree>
    <p:extLst>
      <p:ext uri="{BB962C8B-B14F-4D97-AF65-F5344CB8AC3E}">
        <p14:creationId xmlns:p14="http://schemas.microsoft.com/office/powerpoint/2010/main" val="1268582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52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Geuer-Pollmann</dc:creator>
  <cp:lastModifiedBy>Christian Geuer-Pollmann</cp:lastModifiedBy>
  <cp:revision>3</cp:revision>
  <dcterms:created xsi:type="dcterms:W3CDTF">2017-12-06T22:02:55Z</dcterms:created>
  <dcterms:modified xsi:type="dcterms:W3CDTF">2017-12-06T22:12:51Z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chgeuer@microsoft.com</vt:lpwstr>
  </property>
  <property fmtid="{D5CDD505-2E9C-101B-9397-08002B2CF9AE}" pid="5" name="MSIP_Label_f42aa342-8706-4288-bd11-ebb85995028c_SetDate">
    <vt:lpwstr>2017-12-06T22:09:54.5193898Z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