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2952" y="15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653D-F0D1-4F3B-9D3C-08FFDE7E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4F0DA-BADD-46E0-98ED-C78F9F73F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3A00-61EC-4E64-B3EE-6AE1936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E6CF-5C20-4702-AA96-F4F4C768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0E4-E06E-4595-A025-2C15395D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398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4D8D-55CD-450B-8D5E-4F5D940B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EC4E-5387-48C0-BC46-1682F0DC9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B0ED-9749-4BCE-AC8E-E23F6724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93FF-BB37-4C3D-9B49-D48B54A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371B-0E17-4F1C-B25A-02F0DBC2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3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E28D9-F730-4851-A4F1-75DC39B7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367C-ACF2-4FA6-9285-BC50CA33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1D4D-DF25-47FA-80DA-CB8219EF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9493-0CC0-4D9B-8E7D-4A187688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AC2F-DF1A-431C-ADD0-005C674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3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6B43-5FCD-48D2-B320-4483E34D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DABD-10E2-4E6B-A31E-18F879C1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54B0-D116-45AB-A1AA-37CF583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25F5-C1BF-405E-855C-9A6B509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DB3B-4DDD-4BF4-ACBE-FBBDFFDD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94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EF27-09F2-4208-B445-73481A86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2DE7-B855-4FDE-B214-7D195362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4BEE-F165-4279-8BAF-93FC32BE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B8F3-75DF-4429-B932-5E9D301C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D257-F2B9-47BB-B4E4-A1F821B5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98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0381-7773-4084-9A68-0C1264CD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7980-BBA3-400F-B67D-CCBB2C33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824A1-120C-42BC-9A83-38782933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5E10-785E-4D88-AF48-51AC739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D453-DAD5-41AA-85CD-2B861B83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DADF-587E-4898-9586-4C73E38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81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CFE-07B4-4E8E-8F2B-DF3B7FF3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5C4A-2735-442B-90B3-7B77F6B7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3532-B458-4FA5-878F-48E86A8F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6F9A-23E1-4856-8B91-727BAAF0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3302-97FE-4E90-A641-EBC98D64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9104-35CB-4A0F-B22F-120AC6C5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83AC6-C057-437F-87D2-F0E6BDC8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003A1-2211-49F8-A7ED-0F82790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869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DFDA-ACD2-4A15-BC34-584C293F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91D1E-0B38-450F-8788-968CA0A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DABA6-4664-4B22-9A44-E0CB95B1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11C65-775E-48DB-8841-A0DA55F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6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38BB1-58DA-41F6-AA45-E99A914C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8ABF4-995E-429F-84FC-5AA7CF96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EE76-608E-4477-A7EB-7EB3D10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83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85F9-21A1-4252-968E-80BED8BC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783C-3404-47F8-AB96-08E70242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E936E-E70A-41BA-8016-7C8052030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D823-CC72-4420-BD86-02829C1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A8E93-A845-4072-8F19-0E0C9880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AC97C-4699-4B3B-880E-9ABC3D40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5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052-F1D5-4FF7-A703-20D5269E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30FAB-D277-438D-AFE1-5E2348EB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32C0-9AC9-474F-87A6-F3B995ED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6D62-1521-47C0-B9C6-08673C59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C4EC-F679-49C2-B95F-80BB327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E749-08D1-4082-8BBF-D21C49C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51C10-F96A-4446-B910-FB7D4335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1E613-F3A2-4891-AE7B-782426DD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32B0-C56A-40BD-AEB7-86070230C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D7F2-4668-4A12-A041-3CBF6B4453DF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24A9-88A4-4F58-ACF2-2D8EEBB0E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1C03-B5E7-4E38-AD4E-8F676BDAF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48BA-628A-4A7F-AD81-9798043B4A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695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D5801-33A0-4A01-B7B0-67D10A070AA7}"/>
              </a:ext>
            </a:extLst>
          </p:cNvPr>
          <p:cNvSpPr/>
          <p:nvPr/>
        </p:nvSpPr>
        <p:spPr>
          <a:xfrm>
            <a:off x="3259765" y="695324"/>
            <a:ext cx="1989762" cy="79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IoT</a:t>
            </a:r>
          </a:p>
          <a:p>
            <a:pPr algn="r"/>
            <a:r>
              <a:rPr lang="de-DE" dirty="0"/>
              <a:t>Hub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029AC-47FF-4732-AEE8-D6DB625FBF7A}"/>
              </a:ext>
            </a:extLst>
          </p:cNvPr>
          <p:cNvSpPr/>
          <p:nvPr/>
        </p:nvSpPr>
        <p:spPr>
          <a:xfrm>
            <a:off x="6230709" y="695324"/>
            <a:ext cx="1777429" cy="79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Event</a:t>
            </a:r>
          </a:p>
          <a:p>
            <a:pPr algn="r"/>
            <a:r>
              <a:rPr lang="de-DE" dirty="0"/>
              <a:t>Hub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FD18E-159A-4649-A99A-784C48532BCC}"/>
              </a:ext>
            </a:extLst>
          </p:cNvPr>
          <p:cNvSpPr/>
          <p:nvPr/>
        </p:nvSpPr>
        <p:spPr>
          <a:xfrm>
            <a:off x="1656581" y="1889695"/>
            <a:ext cx="6688887" cy="1291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Storage Account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45398C-D124-463F-B7CA-2F0B739B51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249527" y="1093448"/>
            <a:ext cx="98118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C1A81-ED25-400E-8FDE-A2CC5D47E092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7119424" y="1491571"/>
            <a:ext cx="0" cy="8929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8E56C4-0CE1-4361-8A41-59FF2296A714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4240947" y="1491571"/>
            <a:ext cx="13699" cy="8929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936BB-8B53-484C-AF05-54F74FFC2BAD}"/>
              </a:ext>
            </a:extLst>
          </p:cNvPr>
          <p:cNvSpPr/>
          <p:nvPr/>
        </p:nvSpPr>
        <p:spPr>
          <a:xfrm>
            <a:off x="3246066" y="2384566"/>
            <a:ext cx="1989762" cy="56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JSON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DD47AF-3B4F-4550-9F72-5B9D185EAFDA}"/>
              </a:ext>
            </a:extLst>
          </p:cNvPr>
          <p:cNvSpPr/>
          <p:nvPr/>
        </p:nvSpPr>
        <p:spPr>
          <a:xfrm>
            <a:off x="6230709" y="2384566"/>
            <a:ext cx="1777429" cy="56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AVRO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7DAFDB-7241-4EE8-A948-44FC4DEAD1AE}"/>
              </a:ext>
            </a:extLst>
          </p:cNvPr>
          <p:cNvSpPr/>
          <p:nvPr/>
        </p:nvSpPr>
        <p:spPr>
          <a:xfrm>
            <a:off x="8830621" y="3350156"/>
            <a:ext cx="1989762" cy="79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</a:t>
            </a:r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87355B-F9AA-4B9D-932C-AB9CEDE6FE96}"/>
              </a:ext>
            </a:extLst>
          </p:cNvPr>
          <p:cNvSpPr/>
          <p:nvPr/>
        </p:nvSpPr>
        <p:spPr>
          <a:xfrm>
            <a:off x="793967" y="695323"/>
            <a:ext cx="1777429" cy="79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052EA8-F81F-4748-B6E4-342C3ED349D1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>
            <a:off x="2571396" y="1093447"/>
            <a:ext cx="688369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B550359-2671-48F5-9547-524EFD39A3C4}"/>
              </a:ext>
            </a:extLst>
          </p:cNvPr>
          <p:cNvCxnSpPr>
            <a:stCxn id="38" idx="0"/>
            <a:endCxn id="6" idx="3"/>
          </p:cNvCxnSpPr>
          <p:nvPr/>
        </p:nvCxnSpPr>
        <p:spPr>
          <a:xfrm rot="16200000" flipV="1">
            <a:off x="7788466" y="1313120"/>
            <a:ext cx="2256708" cy="181736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CECCD9D-7F07-4F56-9B32-4118E4ED1C97}"/>
              </a:ext>
            </a:extLst>
          </p:cNvPr>
          <p:cNvCxnSpPr>
            <a:cxnSpLocks/>
            <a:stCxn id="38" idx="1"/>
            <a:endCxn id="21" idx="2"/>
          </p:cNvCxnSpPr>
          <p:nvPr/>
        </p:nvCxnSpPr>
        <p:spPr>
          <a:xfrm rot="10800000">
            <a:off x="4240947" y="2949644"/>
            <a:ext cx="4589674" cy="79863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448E196-8F03-4E13-8A5D-81560441DD97}"/>
              </a:ext>
            </a:extLst>
          </p:cNvPr>
          <p:cNvCxnSpPr>
            <a:cxnSpLocks/>
            <a:stCxn id="38" idx="1"/>
            <a:endCxn id="23" idx="2"/>
          </p:cNvCxnSpPr>
          <p:nvPr/>
        </p:nvCxnSpPr>
        <p:spPr>
          <a:xfrm rot="10800000">
            <a:off x="7119425" y="2949644"/>
            <a:ext cx="1711197" cy="79863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B4A7A3-A918-49EB-8900-5DF0E7C9FF34}"/>
              </a:ext>
            </a:extLst>
          </p:cNvPr>
          <p:cNvSpPr/>
          <p:nvPr/>
        </p:nvSpPr>
        <p:spPr>
          <a:xfrm>
            <a:off x="8830621" y="4699886"/>
            <a:ext cx="1989762" cy="796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PostgreSQL</a:t>
            </a:r>
            <a:endParaRPr lang="LID4096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14EC60-9E83-476E-BD2B-D75F9DC437B4}"/>
              </a:ext>
            </a:extLst>
          </p:cNvPr>
          <p:cNvCxnSpPr>
            <a:cxnSpLocks/>
            <a:stCxn id="38" idx="2"/>
            <a:endCxn id="93" idx="0"/>
          </p:cNvCxnSpPr>
          <p:nvPr/>
        </p:nvCxnSpPr>
        <p:spPr>
          <a:xfrm>
            <a:off x="9825502" y="4146403"/>
            <a:ext cx="0" cy="5534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B1EAEE9F-9664-4E0C-BFC8-BF143393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2726" y="799150"/>
            <a:ext cx="574230" cy="588592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6EDDF12A-5583-424A-9413-2F7A5A9E2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436" y="799150"/>
            <a:ext cx="572391" cy="579458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DF05513C-1A87-45CA-9DDA-4BA22CBD2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6820" y="4754309"/>
            <a:ext cx="666570" cy="6874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3F2BCBAE-915E-42B7-B9EA-0C38B85539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0389" y="2198240"/>
            <a:ext cx="932697" cy="9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3</cp:revision>
  <dcterms:created xsi:type="dcterms:W3CDTF">2021-05-07T07:03:45Z</dcterms:created>
  <dcterms:modified xsi:type="dcterms:W3CDTF">2021-05-07T07:51:07Z</dcterms:modified>
</cp:coreProperties>
</file>