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5BE4-93A4-43DA-9E2B-7B0F7724D26A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6717-ED0B-4FF3-96E8-49F367903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51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5BE4-93A4-43DA-9E2B-7B0F7724D26A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6717-ED0B-4FF3-96E8-49F367903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3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5BE4-93A4-43DA-9E2B-7B0F7724D26A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6717-ED0B-4FF3-96E8-49F367903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64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5BE4-93A4-43DA-9E2B-7B0F7724D26A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6717-ED0B-4FF3-96E8-49F367903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60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5BE4-93A4-43DA-9E2B-7B0F7724D26A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6717-ED0B-4FF3-96E8-49F367903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36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5BE4-93A4-43DA-9E2B-7B0F7724D26A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6717-ED0B-4FF3-96E8-49F367903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36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5BE4-93A4-43DA-9E2B-7B0F7724D26A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6717-ED0B-4FF3-96E8-49F367903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83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5BE4-93A4-43DA-9E2B-7B0F7724D26A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6717-ED0B-4FF3-96E8-49F367903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81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5BE4-93A4-43DA-9E2B-7B0F7724D26A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6717-ED0B-4FF3-96E8-49F367903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03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5BE4-93A4-43DA-9E2B-7B0F7724D26A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6717-ED0B-4FF3-96E8-49F367903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85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5BE4-93A4-43DA-9E2B-7B0F7724D26A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6717-ED0B-4FF3-96E8-49F367903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55BE4-93A4-43DA-9E2B-7B0F7724D26A}" type="datetimeFigureOut">
              <a:rPr lang="de-DE" smtClean="0"/>
              <a:t>16.09.2015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E6717-ED0B-4FF3-96E8-49F36790319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48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7879801" y="3244413"/>
            <a:ext cx="2340344" cy="1131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585" y="4110356"/>
            <a:ext cx="184247" cy="161509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8111217" y="4089128"/>
            <a:ext cx="2149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LRS Storage Account </a:t>
            </a:r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SLA 99.9%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395" y="708025"/>
            <a:ext cx="3942204" cy="2326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61" name="Freeform 60"/>
          <p:cNvSpPr/>
          <p:nvPr/>
        </p:nvSpPr>
        <p:spPr>
          <a:xfrm>
            <a:off x="1169641" y="1163251"/>
            <a:ext cx="2139000" cy="1488362"/>
          </a:xfrm>
          <a:custGeom>
            <a:avLst/>
            <a:gdLst>
              <a:gd name="connsiteX0" fmla="*/ 0 w 2743542"/>
              <a:gd name="connsiteY0" fmla="*/ 0 h 1909014"/>
              <a:gd name="connsiteX1" fmla="*/ 622638 w 2743542"/>
              <a:gd name="connsiteY1" fmla="*/ 0 h 1909014"/>
              <a:gd name="connsiteX2" fmla="*/ 622638 w 2743542"/>
              <a:gd name="connsiteY2" fmla="*/ 1462405 h 1909014"/>
              <a:gd name="connsiteX3" fmla="*/ 2120904 w 2743542"/>
              <a:gd name="connsiteY3" fmla="*/ 1462405 h 1909014"/>
              <a:gd name="connsiteX4" fmla="*/ 2120904 w 2743542"/>
              <a:gd name="connsiteY4" fmla="*/ 4762 h 1909014"/>
              <a:gd name="connsiteX5" fmla="*/ 2743542 w 2743542"/>
              <a:gd name="connsiteY5" fmla="*/ 4762 h 1909014"/>
              <a:gd name="connsiteX6" fmla="*/ 2743542 w 2743542"/>
              <a:gd name="connsiteY6" fmla="*/ 1909014 h 1909014"/>
              <a:gd name="connsiteX7" fmla="*/ 2584475 w 2743542"/>
              <a:gd name="connsiteY7" fmla="*/ 1909014 h 1909014"/>
              <a:gd name="connsiteX8" fmla="*/ 2120904 w 2743542"/>
              <a:gd name="connsiteY8" fmla="*/ 1909014 h 1909014"/>
              <a:gd name="connsiteX9" fmla="*/ 622638 w 2743542"/>
              <a:gd name="connsiteY9" fmla="*/ 1909014 h 1909014"/>
              <a:gd name="connsiteX10" fmla="*/ 40732 w 2743542"/>
              <a:gd name="connsiteY10" fmla="*/ 1909014 h 1909014"/>
              <a:gd name="connsiteX11" fmla="*/ 0 w 2743542"/>
              <a:gd name="connsiteY11" fmla="*/ 1909014 h 190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43542" h="1909014">
                <a:moveTo>
                  <a:pt x="0" y="0"/>
                </a:moveTo>
                <a:lnTo>
                  <a:pt x="622638" y="0"/>
                </a:lnTo>
                <a:lnTo>
                  <a:pt x="622638" y="1462405"/>
                </a:lnTo>
                <a:lnTo>
                  <a:pt x="2120904" y="1462405"/>
                </a:lnTo>
                <a:lnTo>
                  <a:pt x="2120904" y="4762"/>
                </a:lnTo>
                <a:lnTo>
                  <a:pt x="2743542" y="4762"/>
                </a:lnTo>
                <a:lnTo>
                  <a:pt x="2743542" y="1909014"/>
                </a:lnTo>
                <a:lnTo>
                  <a:pt x="2584475" y="1909014"/>
                </a:lnTo>
                <a:lnTo>
                  <a:pt x="2120904" y="1909014"/>
                </a:lnTo>
                <a:lnTo>
                  <a:pt x="622638" y="1909014"/>
                </a:lnTo>
                <a:lnTo>
                  <a:pt x="40732" y="1909014"/>
                </a:lnTo>
                <a:lnTo>
                  <a:pt x="0" y="190901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2" name="Rectangle 51"/>
          <p:cNvSpPr/>
          <p:nvPr/>
        </p:nvSpPr>
        <p:spPr>
          <a:xfrm>
            <a:off x="1724791" y="1162259"/>
            <a:ext cx="485439" cy="1050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5" name="Rectangle 54"/>
          <p:cNvSpPr/>
          <p:nvPr/>
        </p:nvSpPr>
        <p:spPr>
          <a:xfrm>
            <a:off x="3360379" y="1162259"/>
            <a:ext cx="485439" cy="1050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58" name="Freeform 57"/>
          <p:cNvSpPr/>
          <p:nvPr/>
        </p:nvSpPr>
        <p:spPr>
          <a:xfrm>
            <a:off x="626312" y="765791"/>
            <a:ext cx="3779251" cy="1447270"/>
          </a:xfrm>
          <a:custGeom>
            <a:avLst/>
            <a:gdLst>
              <a:gd name="connsiteX0" fmla="*/ 0 w 4847374"/>
              <a:gd name="connsiteY0" fmla="*/ 0 h 1856309"/>
              <a:gd name="connsiteX1" fmla="*/ 622638 w 4847374"/>
              <a:gd name="connsiteY1" fmla="*/ 0 h 1856309"/>
              <a:gd name="connsiteX2" fmla="*/ 622638 w 4847374"/>
              <a:gd name="connsiteY2" fmla="*/ 0 h 1856309"/>
              <a:gd name="connsiteX3" fmla="*/ 2118525 w 4847374"/>
              <a:gd name="connsiteY3" fmla="*/ 0 h 1856309"/>
              <a:gd name="connsiteX4" fmla="*/ 2118525 w 4847374"/>
              <a:gd name="connsiteY4" fmla="*/ 0 h 1856309"/>
              <a:gd name="connsiteX5" fmla="*/ 2741163 w 4847374"/>
              <a:gd name="connsiteY5" fmla="*/ 0 h 1856309"/>
              <a:gd name="connsiteX6" fmla="*/ 2741163 w 4847374"/>
              <a:gd name="connsiteY6" fmla="*/ 0 h 1856309"/>
              <a:gd name="connsiteX7" fmla="*/ 4224736 w 4847374"/>
              <a:gd name="connsiteY7" fmla="*/ 0 h 1856309"/>
              <a:gd name="connsiteX8" fmla="*/ 4410075 w 4847374"/>
              <a:gd name="connsiteY8" fmla="*/ 0 h 1856309"/>
              <a:gd name="connsiteX9" fmla="*/ 4847374 w 4847374"/>
              <a:gd name="connsiteY9" fmla="*/ 0 h 1856309"/>
              <a:gd name="connsiteX10" fmla="*/ 4847374 w 4847374"/>
              <a:gd name="connsiteY10" fmla="*/ 1856309 h 1856309"/>
              <a:gd name="connsiteX11" fmla="*/ 4224736 w 4847374"/>
              <a:gd name="connsiteY11" fmla="*/ 1856309 h 1856309"/>
              <a:gd name="connsiteX12" fmla="*/ 4224736 w 4847374"/>
              <a:gd name="connsiteY12" fmla="*/ 461705 h 1856309"/>
              <a:gd name="connsiteX13" fmla="*/ 2741163 w 4847374"/>
              <a:gd name="connsiteY13" fmla="*/ 461705 h 1856309"/>
              <a:gd name="connsiteX14" fmla="*/ 2741163 w 4847374"/>
              <a:gd name="connsiteY14" fmla="*/ 1856309 h 1856309"/>
              <a:gd name="connsiteX15" fmla="*/ 2118525 w 4847374"/>
              <a:gd name="connsiteY15" fmla="*/ 1856309 h 1856309"/>
              <a:gd name="connsiteX16" fmla="*/ 2118525 w 4847374"/>
              <a:gd name="connsiteY16" fmla="*/ 461705 h 1856309"/>
              <a:gd name="connsiteX17" fmla="*/ 622638 w 4847374"/>
              <a:gd name="connsiteY17" fmla="*/ 461705 h 1856309"/>
              <a:gd name="connsiteX18" fmla="*/ 622638 w 4847374"/>
              <a:gd name="connsiteY18" fmla="*/ 1856309 h 1856309"/>
              <a:gd name="connsiteX19" fmla="*/ 0 w 4847374"/>
              <a:gd name="connsiteY19" fmla="*/ 1856309 h 1856309"/>
              <a:gd name="connsiteX20" fmla="*/ 0 w 4847374"/>
              <a:gd name="connsiteY20" fmla="*/ 461705 h 1856309"/>
              <a:gd name="connsiteX21" fmla="*/ 0 w 4847374"/>
              <a:gd name="connsiteY21" fmla="*/ 0 h 18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47374" h="1856309">
                <a:moveTo>
                  <a:pt x="0" y="0"/>
                </a:moveTo>
                <a:lnTo>
                  <a:pt x="622638" y="0"/>
                </a:lnTo>
                <a:lnTo>
                  <a:pt x="622638" y="0"/>
                </a:lnTo>
                <a:lnTo>
                  <a:pt x="2118525" y="0"/>
                </a:lnTo>
                <a:lnTo>
                  <a:pt x="2118525" y="0"/>
                </a:lnTo>
                <a:lnTo>
                  <a:pt x="2741163" y="0"/>
                </a:lnTo>
                <a:lnTo>
                  <a:pt x="2741163" y="0"/>
                </a:lnTo>
                <a:lnTo>
                  <a:pt x="4224736" y="0"/>
                </a:lnTo>
                <a:lnTo>
                  <a:pt x="4410075" y="0"/>
                </a:lnTo>
                <a:lnTo>
                  <a:pt x="4847374" y="0"/>
                </a:lnTo>
                <a:lnTo>
                  <a:pt x="4847374" y="1856309"/>
                </a:lnTo>
                <a:lnTo>
                  <a:pt x="4224736" y="1856309"/>
                </a:lnTo>
                <a:lnTo>
                  <a:pt x="4224736" y="461705"/>
                </a:lnTo>
                <a:lnTo>
                  <a:pt x="2741163" y="461705"/>
                </a:lnTo>
                <a:lnTo>
                  <a:pt x="2741163" y="1856309"/>
                </a:lnTo>
                <a:lnTo>
                  <a:pt x="2118525" y="1856309"/>
                </a:lnTo>
                <a:lnTo>
                  <a:pt x="2118525" y="461705"/>
                </a:lnTo>
                <a:lnTo>
                  <a:pt x="622638" y="461705"/>
                </a:lnTo>
                <a:lnTo>
                  <a:pt x="622638" y="1856309"/>
                </a:lnTo>
                <a:lnTo>
                  <a:pt x="0" y="1856309"/>
                </a:lnTo>
                <a:lnTo>
                  <a:pt x="0" y="461705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6" name="Rectangle 5"/>
          <p:cNvSpPr/>
          <p:nvPr/>
        </p:nvSpPr>
        <p:spPr>
          <a:xfrm>
            <a:off x="552395" y="3249775"/>
            <a:ext cx="3942204" cy="1131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651" y="4115718"/>
            <a:ext cx="184247" cy="1615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03" y="3419883"/>
            <a:ext cx="341706" cy="424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89" y="1584547"/>
            <a:ext cx="427133" cy="3903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5729" y="1368585"/>
            <a:ext cx="420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vm-0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773" y="3844224"/>
            <a:ext cx="6431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vm-0-disk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>
            <a:endCxn id="4" idx="0"/>
          </p:cNvCxnSpPr>
          <p:nvPr/>
        </p:nvCxnSpPr>
        <p:spPr>
          <a:xfrm>
            <a:off x="856336" y="1974940"/>
            <a:ext cx="14820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18" y="3419883"/>
            <a:ext cx="341706" cy="4243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204" y="1584547"/>
            <a:ext cx="427133" cy="39039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4343" y="136858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vm-1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83388" y="3844224"/>
            <a:ext cx="643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vm-1-disk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Straight Arrow Connector 18"/>
          <p:cNvCxnSpPr>
            <a:endCxn id="15" idx="0"/>
          </p:cNvCxnSpPr>
          <p:nvPr/>
        </p:nvCxnSpPr>
        <p:spPr>
          <a:xfrm>
            <a:off x="1404951" y="1974940"/>
            <a:ext cx="14820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33" y="3419883"/>
            <a:ext cx="341706" cy="4243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819" y="1584547"/>
            <a:ext cx="427133" cy="39039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762958" y="136858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vm-2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2003" y="3844224"/>
            <a:ext cx="643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vm-2-disk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Straight Arrow Connector 24"/>
          <p:cNvCxnSpPr>
            <a:endCxn id="21" idx="0"/>
          </p:cNvCxnSpPr>
          <p:nvPr/>
        </p:nvCxnSpPr>
        <p:spPr>
          <a:xfrm>
            <a:off x="1953566" y="1974940"/>
            <a:ext cx="14820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148" y="3419883"/>
            <a:ext cx="341706" cy="42434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434" y="1584547"/>
            <a:ext cx="427133" cy="39039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311573" y="136858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vm-3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80618" y="3844224"/>
            <a:ext cx="643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vm-3-disk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Straight Arrow Connector 30"/>
          <p:cNvCxnSpPr>
            <a:endCxn id="27" idx="0"/>
          </p:cNvCxnSpPr>
          <p:nvPr/>
        </p:nvCxnSpPr>
        <p:spPr>
          <a:xfrm>
            <a:off x="2502181" y="1974940"/>
            <a:ext cx="14820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763" y="3419883"/>
            <a:ext cx="341706" cy="42434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049" y="1584547"/>
            <a:ext cx="427133" cy="39039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860188" y="136858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vm-4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29233" y="3844224"/>
            <a:ext cx="643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vm-4-disk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Straight Arrow Connector 36"/>
          <p:cNvCxnSpPr>
            <a:endCxn id="33" idx="0"/>
          </p:cNvCxnSpPr>
          <p:nvPr/>
        </p:nvCxnSpPr>
        <p:spPr>
          <a:xfrm>
            <a:off x="3050796" y="1974940"/>
            <a:ext cx="14820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378" y="3419883"/>
            <a:ext cx="341706" cy="42434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664" y="1584547"/>
            <a:ext cx="427133" cy="39039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408803" y="136858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vm-5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77848" y="3844224"/>
            <a:ext cx="643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vm-5-disk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3" name="Straight Arrow Connector 42"/>
          <p:cNvCxnSpPr>
            <a:endCxn id="39" idx="0"/>
          </p:cNvCxnSpPr>
          <p:nvPr/>
        </p:nvCxnSpPr>
        <p:spPr>
          <a:xfrm>
            <a:off x="3599411" y="1974940"/>
            <a:ext cx="14820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993" y="3419883"/>
            <a:ext cx="341706" cy="42434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279" y="1584547"/>
            <a:ext cx="427133" cy="390393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957418" y="136858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vm-6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26463" y="3844224"/>
            <a:ext cx="643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vm-6-disk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9" name="Straight Arrow Connector 48"/>
          <p:cNvCxnSpPr>
            <a:endCxn id="45" idx="0"/>
          </p:cNvCxnSpPr>
          <p:nvPr/>
        </p:nvCxnSpPr>
        <p:spPr>
          <a:xfrm>
            <a:off x="4148026" y="1974940"/>
            <a:ext cx="14820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8968" y="828423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Fault Domain 0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73114" y="2383169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Fault Domain 1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819602" y="1188617"/>
            <a:ext cx="417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FD2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23217" y="1176618"/>
            <a:ext cx="417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FD2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64283" y="4094490"/>
            <a:ext cx="2149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LRS Storage Account </a:t>
            </a:r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SLA 99.9%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20261" y="708025"/>
            <a:ext cx="3942204" cy="23209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71" name="Freeform 70"/>
          <p:cNvSpPr/>
          <p:nvPr/>
        </p:nvSpPr>
        <p:spPr>
          <a:xfrm>
            <a:off x="6437507" y="1163252"/>
            <a:ext cx="2139000" cy="1488362"/>
          </a:xfrm>
          <a:custGeom>
            <a:avLst/>
            <a:gdLst>
              <a:gd name="connsiteX0" fmla="*/ 0 w 2743542"/>
              <a:gd name="connsiteY0" fmla="*/ 0 h 1909014"/>
              <a:gd name="connsiteX1" fmla="*/ 622638 w 2743542"/>
              <a:gd name="connsiteY1" fmla="*/ 0 h 1909014"/>
              <a:gd name="connsiteX2" fmla="*/ 622638 w 2743542"/>
              <a:gd name="connsiteY2" fmla="*/ 1462405 h 1909014"/>
              <a:gd name="connsiteX3" fmla="*/ 2120904 w 2743542"/>
              <a:gd name="connsiteY3" fmla="*/ 1462405 h 1909014"/>
              <a:gd name="connsiteX4" fmla="*/ 2120904 w 2743542"/>
              <a:gd name="connsiteY4" fmla="*/ 4762 h 1909014"/>
              <a:gd name="connsiteX5" fmla="*/ 2743542 w 2743542"/>
              <a:gd name="connsiteY5" fmla="*/ 4762 h 1909014"/>
              <a:gd name="connsiteX6" fmla="*/ 2743542 w 2743542"/>
              <a:gd name="connsiteY6" fmla="*/ 1909014 h 1909014"/>
              <a:gd name="connsiteX7" fmla="*/ 2584475 w 2743542"/>
              <a:gd name="connsiteY7" fmla="*/ 1909014 h 1909014"/>
              <a:gd name="connsiteX8" fmla="*/ 2120904 w 2743542"/>
              <a:gd name="connsiteY8" fmla="*/ 1909014 h 1909014"/>
              <a:gd name="connsiteX9" fmla="*/ 622638 w 2743542"/>
              <a:gd name="connsiteY9" fmla="*/ 1909014 h 1909014"/>
              <a:gd name="connsiteX10" fmla="*/ 40732 w 2743542"/>
              <a:gd name="connsiteY10" fmla="*/ 1909014 h 1909014"/>
              <a:gd name="connsiteX11" fmla="*/ 0 w 2743542"/>
              <a:gd name="connsiteY11" fmla="*/ 1909014 h 190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43542" h="1909014">
                <a:moveTo>
                  <a:pt x="0" y="0"/>
                </a:moveTo>
                <a:lnTo>
                  <a:pt x="622638" y="0"/>
                </a:lnTo>
                <a:lnTo>
                  <a:pt x="622638" y="1462405"/>
                </a:lnTo>
                <a:lnTo>
                  <a:pt x="2120904" y="1462405"/>
                </a:lnTo>
                <a:lnTo>
                  <a:pt x="2120904" y="4762"/>
                </a:lnTo>
                <a:lnTo>
                  <a:pt x="2743542" y="4762"/>
                </a:lnTo>
                <a:lnTo>
                  <a:pt x="2743542" y="1909014"/>
                </a:lnTo>
                <a:lnTo>
                  <a:pt x="2584475" y="1909014"/>
                </a:lnTo>
                <a:lnTo>
                  <a:pt x="2120904" y="1909014"/>
                </a:lnTo>
                <a:lnTo>
                  <a:pt x="622638" y="1909014"/>
                </a:lnTo>
                <a:lnTo>
                  <a:pt x="40732" y="1909014"/>
                </a:lnTo>
                <a:lnTo>
                  <a:pt x="0" y="190901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2" name="Rectangle 71"/>
          <p:cNvSpPr/>
          <p:nvPr/>
        </p:nvSpPr>
        <p:spPr>
          <a:xfrm>
            <a:off x="6992657" y="1162259"/>
            <a:ext cx="485439" cy="1050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3" name="Rectangle 72"/>
          <p:cNvSpPr/>
          <p:nvPr/>
        </p:nvSpPr>
        <p:spPr>
          <a:xfrm>
            <a:off x="8628245" y="1162259"/>
            <a:ext cx="485439" cy="1050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4" name="Freeform 73"/>
          <p:cNvSpPr/>
          <p:nvPr/>
        </p:nvSpPr>
        <p:spPr>
          <a:xfrm>
            <a:off x="5894178" y="765791"/>
            <a:ext cx="3779251" cy="1447270"/>
          </a:xfrm>
          <a:custGeom>
            <a:avLst/>
            <a:gdLst>
              <a:gd name="connsiteX0" fmla="*/ 0 w 4847374"/>
              <a:gd name="connsiteY0" fmla="*/ 0 h 1856309"/>
              <a:gd name="connsiteX1" fmla="*/ 622638 w 4847374"/>
              <a:gd name="connsiteY1" fmla="*/ 0 h 1856309"/>
              <a:gd name="connsiteX2" fmla="*/ 622638 w 4847374"/>
              <a:gd name="connsiteY2" fmla="*/ 0 h 1856309"/>
              <a:gd name="connsiteX3" fmla="*/ 2118525 w 4847374"/>
              <a:gd name="connsiteY3" fmla="*/ 0 h 1856309"/>
              <a:gd name="connsiteX4" fmla="*/ 2118525 w 4847374"/>
              <a:gd name="connsiteY4" fmla="*/ 0 h 1856309"/>
              <a:gd name="connsiteX5" fmla="*/ 2741163 w 4847374"/>
              <a:gd name="connsiteY5" fmla="*/ 0 h 1856309"/>
              <a:gd name="connsiteX6" fmla="*/ 2741163 w 4847374"/>
              <a:gd name="connsiteY6" fmla="*/ 0 h 1856309"/>
              <a:gd name="connsiteX7" fmla="*/ 4224736 w 4847374"/>
              <a:gd name="connsiteY7" fmla="*/ 0 h 1856309"/>
              <a:gd name="connsiteX8" fmla="*/ 4410075 w 4847374"/>
              <a:gd name="connsiteY8" fmla="*/ 0 h 1856309"/>
              <a:gd name="connsiteX9" fmla="*/ 4847374 w 4847374"/>
              <a:gd name="connsiteY9" fmla="*/ 0 h 1856309"/>
              <a:gd name="connsiteX10" fmla="*/ 4847374 w 4847374"/>
              <a:gd name="connsiteY10" fmla="*/ 1856309 h 1856309"/>
              <a:gd name="connsiteX11" fmla="*/ 4224736 w 4847374"/>
              <a:gd name="connsiteY11" fmla="*/ 1856309 h 1856309"/>
              <a:gd name="connsiteX12" fmla="*/ 4224736 w 4847374"/>
              <a:gd name="connsiteY12" fmla="*/ 461705 h 1856309"/>
              <a:gd name="connsiteX13" fmla="*/ 2741163 w 4847374"/>
              <a:gd name="connsiteY13" fmla="*/ 461705 h 1856309"/>
              <a:gd name="connsiteX14" fmla="*/ 2741163 w 4847374"/>
              <a:gd name="connsiteY14" fmla="*/ 1856309 h 1856309"/>
              <a:gd name="connsiteX15" fmla="*/ 2118525 w 4847374"/>
              <a:gd name="connsiteY15" fmla="*/ 1856309 h 1856309"/>
              <a:gd name="connsiteX16" fmla="*/ 2118525 w 4847374"/>
              <a:gd name="connsiteY16" fmla="*/ 461705 h 1856309"/>
              <a:gd name="connsiteX17" fmla="*/ 622638 w 4847374"/>
              <a:gd name="connsiteY17" fmla="*/ 461705 h 1856309"/>
              <a:gd name="connsiteX18" fmla="*/ 622638 w 4847374"/>
              <a:gd name="connsiteY18" fmla="*/ 1856309 h 1856309"/>
              <a:gd name="connsiteX19" fmla="*/ 0 w 4847374"/>
              <a:gd name="connsiteY19" fmla="*/ 1856309 h 1856309"/>
              <a:gd name="connsiteX20" fmla="*/ 0 w 4847374"/>
              <a:gd name="connsiteY20" fmla="*/ 461705 h 1856309"/>
              <a:gd name="connsiteX21" fmla="*/ 0 w 4847374"/>
              <a:gd name="connsiteY21" fmla="*/ 0 h 185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47374" h="1856309">
                <a:moveTo>
                  <a:pt x="0" y="0"/>
                </a:moveTo>
                <a:lnTo>
                  <a:pt x="622638" y="0"/>
                </a:lnTo>
                <a:lnTo>
                  <a:pt x="622638" y="0"/>
                </a:lnTo>
                <a:lnTo>
                  <a:pt x="2118525" y="0"/>
                </a:lnTo>
                <a:lnTo>
                  <a:pt x="2118525" y="0"/>
                </a:lnTo>
                <a:lnTo>
                  <a:pt x="2741163" y="0"/>
                </a:lnTo>
                <a:lnTo>
                  <a:pt x="2741163" y="0"/>
                </a:lnTo>
                <a:lnTo>
                  <a:pt x="4224736" y="0"/>
                </a:lnTo>
                <a:lnTo>
                  <a:pt x="4410075" y="0"/>
                </a:lnTo>
                <a:lnTo>
                  <a:pt x="4847374" y="0"/>
                </a:lnTo>
                <a:lnTo>
                  <a:pt x="4847374" y="1856309"/>
                </a:lnTo>
                <a:lnTo>
                  <a:pt x="4224736" y="1856309"/>
                </a:lnTo>
                <a:lnTo>
                  <a:pt x="4224736" y="461705"/>
                </a:lnTo>
                <a:lnTo>
                  <a:pt x="2741163" y="461705"/>
                </a:lnTo>
                <a:lnTo>
                  <a:pt x="2741163" y="1856309"/>
                </a:lnTo>
                <a:lnTo>
                  <a:pt x="2118525" y="1856309"/>
                </a:lnTo>
                <a:lnTo>
                  <a:pt x="2118525" y="461705"/>
                </a:lnTo>
                <a:lnTo>
                  <a:pt x="622638" y="461705"/>
                </a:lnTo>
                <a:lnTo>
                  <a:pt x="622638" y="1856309"/>
                </a:lnTo>
                <a:lnTo>
                  <a:pt x="0" y="1856309"/>
                </a:lnTo>
                <a:lnTo>
                  <a:pt x="0" y="461705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/>
          </a:p>
        </p:txBody>
      </p:sp>
      <p:sp>
        <p:nvSpPr>
          <p:cNvPr id="75" name="Rectangle 74"/>
          <p:cNvSpPr/>
          <p:nvPr/>
        </p:nvSpPr>
        <p:spPr>
          <a:xfrm>
            <a:off x="5419670" y="3249775"/>
            <a:ext cx="2340344" cy="1131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454" y="4115718"/>
            <a:ext cx="184247" cy="161509"/>
          </a:xfrm>
          <a:prstGeom prst="rect">
            <a:avLst/>
          </a:prstGeom>
        </p:spPr>
      </p:pic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578" y="3419883"/>
            <a:ext cx="341706" cy="424341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455" y="1584547"/>
            <a:ext cx="427133" cy="390393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5933595" y="1368585"/>
            <a:ext cx="420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vm-0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402048" y="3844224"/>
            <a:ext cx="6431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vm-0-disk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Straight Arrow Connector 122"/>
          <p:cNvCxnSpPr>
            <a:stCxn id="120" idx="2"/>
            <a:endCxn id="119" idx="0"/>
          </p:cNvCxnSpPr>
          <p:nvPr/>
        </p:nvCxnSpPr>
        <p:spPr>
          <a:xfrm flipH="1">
            <a:off x="5738431" y="1974940"/>
            <a:ext cx="400591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4" name="Picture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823" y="3419883"/>
            <a:ext cx="341706" cy="424341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070" y="1584547"/>
            <a:ext cx="427133" cy="390393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6482209" y="136858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vm-1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936293" y="3844224"/>
            <a:ext cx="643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vm-1-disk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8" name="Straight Arrow Connector 117"/>
          <p:cNvCxnSpPr>
            <a:stCxn id="115" idx="2"/>
            <a:endCxn id="114" idx="0"/>
          </p:cNvCxnSpPr>
          <p:nvPr/>
        </p:nvCxnSpPr>
        <p:spPr>
          <a:xfrm>
            <a:off x="6687637" y="1974940"/>
            <a:ext cx="1585039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806" y="3419883"/>
            <a:ext cx="341706" cy="424341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685" y="1584547"/>
            <a:ext cx="427133" cy="390393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7030824" y="136858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vm-2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923275" y="3844224"/>
            <a:ext cx="643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vm-2-disk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3" name="Straight Arrow Connector 112"/>
          <p:cNvCxnSpPr>
            <a:stCxn id="110" idx="2"/>
            <a:endCxn id="109" idx="0"/>
          </p:cNvCxnSpPr>
          <p:nvPr/>
        </p:nvCxnSpPr>
        <p:spPr>
          <a:xfrm flipH="1">
            <a:off x="6259659" y="1974940"/>
            <a:ext cx="976593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4" name="Picture 1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486" y="3419883"/>
            <a:ext cx="341706" cy="424341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300" y="1584547"/>
            <a:ext cx="427133" cy="390393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7579439" y="136858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vm-3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521956" y="3844224"/>
            <a:ext cx="643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vm-3-disk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8" name="Straight Arrow Connector 107"/>
          <p:cNvCxnSpPr>
            <a:stCxn id="105" idx="2"/>
            <a:endCxn id="104" idx="0"/>
          </p:cNvCxnSpPr>
          <p:nvPr/>
        </p:nvCxnSpPr>
        <p:spPr>
          <a:xfrm>
            <a:off x="7784867" y="1974940"/>
            <a:ext cx="1073472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215" y="3419883"/>
            <a:ext cx="341706" cy="424341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915" y="1584547"/>
            <a:ext cx="427133" cy="390393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8128054" y="136858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vm-4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40685" y="3844224"/>
            <a:ext cx="643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vm-4-disk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" name="Straight Arrow Connector 102"/>
          <p:cNvCxnSpPr>
            <a:stCxn id="100" idx="2"/>
            <a:endCxn id="99" idx="0"/>
          </p:cNvCxnSpPr>
          <p:nvPr/>
        </p:nvCxnSpPr>
        <p:spPr>
          <a:xfrm flipH="1">
            <a:off x="6777068" y="1974940"/>
            <a:ext cx="1556414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869" y="3419883"/>
            <a:ext cx="341706" cy="424341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530" y="1584547"/>
            <a:ext cx="427133" cy="390393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8676669" y="136858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vm-5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119339" y="3844224"/>
            <a:ext cx="643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vm-5-disk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8" name="Straight Arrow Connector 97"/>
          <p:cNvCxnSpPr>
            <a:stCxn id="95" idx="2"/>
            <a:endCxn id="94" idx="0"/>
          </p:cNvCxnSpPr>
          <p:nvPr/>
        </p:nvCxnSpPr>
        <p:spPr>
          <a:xfrm>
            <a:off x="8882097" y="1974940"/>
            <a:ext cx="573625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185" y="3419883"/>
            <a:ext cx="341706" cy="424341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145" y="1584547"/>
            <a:ext cx="427133" cy="390393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9225285" y="1368585"/>
            <a:ext cx="4203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vm-6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988655" y="3844224"/>
            <a:ext cx="6431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vm-6-disk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3" name="Straight Arrow Connector 92"/>
          <p:cNvCxnSpPr>
            <a:stCxn id="90" idx="2"/>
            <a:endCxn id="89" idx="0"/>
          </p:cNvCxnSpPr>
          <p:nvPr/>
        </p:nvCxnSpPr>
        <p:spPr>
          <a:xfrm flipH="1">
            <a:off x="7325038" y="1974940"/>
            <a:ext cx="2105674" cy="1444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996834" y="828423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Fault Domain 0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240980" y="2383169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Fault Domain 1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087468" y="1188617"/>
            <a:ext cx="417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FD2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691083" y="1176619"/>
            <a:ext cx="4171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FD2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51086" y="4094490"/>
            <a:ext cx="2149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LRS Storage Account </a:t>
            </a:r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SLA 99.9%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272327" y="2719907"/>
            <a:ext cx="22284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 in Availability Set </a:t>
            </a:r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SLA 99.95%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344133" y="2719907"/>
            <a:ext cx="22284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VM in Availability Set </a:t>
            </a:r>
            <a:r>
              <a:rPr lang="de-DE" sz="10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SLA 99.95%</a:t>
            </a:r>
            <a:endParaRPr lang="de-DE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088471" y="266953"/>
            <a:ext cx="291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Only a single storage account</a:t>
            </a:r>
            <a:endParaRPr lang="de-DE" dirty="0"/>
          </a:p>
        </p:txBody>
      </p:sp>
      <p:sp>
        <p:nvSpPr>
          <p:cNvPr id="162" name="TextBox 161"/>
          <p:cNvSpPr txBox="1"/>
          <p:nvPr/>
        </p:nvSpPr>
        <p:spPr>
          <a:xfrm>
            <a:off x="5685076" y="257014"/>
            <a:ext cx="410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Sharding across multiple storage accounts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042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Geuer-Pollmann</dc:creator>
  <cp:lastModifiedBy>Christian Geuer-Pollmann</cp:lastModifiedBy>
  <cp:revision>4</cp:revision>
  <dcterms:created xsi:type="dcterms:W3CDTF">2015-09-16T09:23:50Z</dcterms:created>
  <dcterms:modified xsi:type="dcterms:W3CDTF">2015-09-16T09:47:11Z</dcterms:modified>
</cp:coreProperties>
</file>