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5BE4-93A4-43DA-9E2B-7B0F7724D26A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6717-ED0B-4FF3-96E8-49F3679031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51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5BE4-93A4-43DA-9E2B-7B0F7724D26A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6717-ED0B-4FF3-96E8-49F3679031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3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5BE4-93A4-43DA-9E2B-7B0F7724D26A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6717-ED0B-4FF3-96E8-49F3679031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64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5BE4-93A4-43DA-9E2B-7B0F7724D26A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6717-ED0B-4FF3-96E8-49F3679031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60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5BE4-93A4-43DA-9E2B-7B0F7724D26A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6717-ED0B-4FF3-96E8-49F3679031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36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5BE4-93A4-43DA-9E2B-7B0F7724D26A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6717-ED0B-4FF3-96E8-49F3679031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36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5BE4-93A4-43DA-9E2B-7B0F7724D26A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6717-ED0B-4FF3-96E8-49F3679031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83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5BE4-93A4-43DA-9E2B-7B0F7724D26A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6717-ED0B-4FF3-96E8-49F3679031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81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5BE4-93A4-43DA-9E2B-7B0F7724D26A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6717-ED0B-4FF3-96E8-49F3679031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03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5BE4-93A4-43DA-9E2B-7B0F7724D26A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6717-ED0B-4FF3-96E8-49F3679031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85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5BE4-93A4-43DA-9E2B-7B0F7724D26A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6717-ED0B-4FF3-96E8-49F3679031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55BE4-93A4-43DA-9E2B-7B0F7724D26A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E6717-ED0B-4FF3-96E8-49F3679031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48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7475384" y="4285813"/>
            <a:ext cx="2340344" cy="1131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68" y="5151756"/>
            <a:ext cx="184247" cy="161509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7706800" y="5130528"/>
            <a:ext cx="2149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LRS Storage Account </a:t>
            </a:r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SLA 99.9%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495" y="1749425"/>
            <a:ext cx="3942204" cy="2326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61" name="Freeform 60"/>
          <p:cNvSpPr/>
          <p:nvPr/>
        </p:nvSpPr>
        <p:spPr>
          <a:xfrm>
            <a:off x="1334741" y="2204651"/>
            <a:ext cx="2139000" cy="1488362"/>
          </a:xfrm>
          <a:custGeom>
            <a:avLst/>
            <a:gdLst>
              <a:gd name="connsiteX0" fmla="*/ 0 w 2743542"/>
              <a:gd name="connsiteY0" fmla="*/ 0 h 1909014"/>
              <a:gd name="connsiteX1" fmla="*/ 622638 w 2743542"/>
              <a:gd name="connsiteY1" fmla="*/ 0 h 1909014"/>
              <a:gd name="connsiteX2" fmla="*/ 622638 w 2743542"/>
              <a:gd name="connsiteY2" fmla="*/ 1462405 h 1909014"/>
              <a:gd name="connsiteX3" fmla="*/ 2120904 w 2743542"/>
              <a:gd name="connsiteY3" fmla="*/ 1462405 h 1909014"/>
              <a:gd name="connsiteX4" fmla="*/ 2120904 w 2743542"/>
              <a:gd name="connsiteY4" fmla="*/ 4762 h 1909014"/>
              <a:gd name="connsiteX5" fmla="*/ 2743542 w 2743542"/>
              <a:gd name="connsiteY5" fmla="*/ 4762 h 1909014"/>
              <a:gd name="connsiteX6" fmla="*/ 2743542 w 2743542"/>
              <a:gd name="connsiteY6" fmla="*/ 1909014 h 1909014"/>
              <a:gd name="connsiteX7" fmla="*/ 2584475 w 2743542"/>
              <a:gd name="connsiteY7" fmla="*/ 1909014 h 1909014"/>
              <a:gd name="connsiteX8" fmla="*/ 2120904 w 2743542"/>
              <a:gd name="connsiteY8" fmla="*/ 1909014 h 1909014"/>
              <a:gd name="connsiteX9" fmla="*/ 622638 w 2743542"/>
              <a:gd name="connsiteY9" fmla="*/ 1909014 h 1909014"/>
              <a:gd name="connsiteX10" fmla="*/ 40732 w 2743542"/>
              <a:gd name="connsiteY10" fmla="*/ 1909014 h 1909014"/>
              <a:gd name="connsiteX11" fmla="*/ 0 w 2743542"/>
              <a:gd name="connsiteY11" fmla="*/ 1909014 h 190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43542" h="1909014">
                <a:moveTo>
                  <a:pt x="0" y="0"/>
                </a:moveTo>
                <a:lnTo>
                  <a:pt x="622638" y="0"/>
                </a:lnTo>
                <a:lnTo>
                  <a:pt x="622638" y="1462405"/>
                </a:lnTo>
                <a:lnTo>
                  <a:pt x="2120904" y="1462405"/>
                </a:lnTo>
                <a:lnTo>
                  <a:pt x="2120904" y="4762"/>
                </a:lnTo>
                <a:lnTo>
                  <a:pt x="2743542" y="4762"/>
                </a:lnTo>
                <a:lnTo>
                  <a:pt x="2743542" y="1909014"/>
                </a:lnTo>
                <a:lnTo>
                  <a:pt x="2584475" y="1909014"/>
                </a:lnTo>
                <a:lnTo>
                  <a:pt x="2120904" y="1909014"/>
                </a:lnTo>
                <a:lnTo>
                  <a:pt x="622638" y="1909014"/>
                </a:lnTo>
                <a:lnTo>
                  <a:pt x="40732" y="1909014"/>
                </a:lnTo>
                <a:lnTo>
                  <a:pt x="0" y="190901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52" name="Rectangle 51"/>
          <p:cNvSpPr/>
          <p:nvPr/>
        </p:nvSpPr>
        <p:spPr>
          <a:xfrm>
            <a:off x="1889891" y="2203659"/>
            <a:ext cx="485439" cy="1050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55" name="Rectangle 54"/>
          <p:cNvSpPr/>
          <p:nvPr/>
        </p:nvSpPr>
        <p:spPr>
          <a:xfrm>
            <a:off x="3525479" y="2203659"/>
            <a:ext cx="485439" cy="1050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58" name="Freeform 57"/>
          <p:cNvSpPr/>
          <p:nvPr/>
        </p:nvSpPr>
        <p:spPr>
          <a:xfrm>
            <a:off x="791412" y="1807191"/>
            <a:ext cx="3779251" cy="1447270"/>
          </a:xfrm>
          <a:custGeom>
            <a:avLst/>
            <a:gdLst>
              <a:gd name="connsiteX0" fmla="*/ 0 w 4847374"/>
              <a:gd name="connsiteY0" fmla="*/ 0 h 1856309"/>
              <a:gd name="connsiteX1" fmla="*/ 622638 w 4847374"/>
              <a:gd name="connsiteY1" fmla="*/ 0 h 1856309"/>
              <a:gd name="connsiteX2" fmla="*/ 622638 w 4847374"/>
              <a:gd name="connsiteY2" fmla="*/ 0 h 1856309"/>
              <a:gd name="connsiteX3" fmla="*/ 2118525 w 4847374"/>
              <a:gd name="connsiteY3" fmla="*/ 0 h 1856309"/>
              <a:gd name="connsiteX4" fmla="*/ 2118525 w 4847374"/>
              <a:gd name="connsiteY4" fmla="*/ 0 h 1856309"/>
              <a:gd name="connsiteX5" fmla="*/ 2741163 w 4847374"/>
              <a:gd name="connsiteY5" fmla="*/ 0 h 1856309"/>
              <a:gd name="connsiteX6" fmla="*/ 2741163 w 4847374"/>
              <a:gd name="connsiteY6" fmla="*/ 0 h 1856309"/>
              <a:gd name="connsiteX7" fmla="*/ 4224736 w 4847374"/>
              <a:gd name="connsiteY7" fmla="*/ 0 h 1856309"/>
              <a:gd name="connsiteX8" fmla="*/ 4410075 w 4847374"/>
              <a:gd name="connsiteY8" fmla="*/ 0 h 1856309"/>
              <a:gd name="connsiteX9" fmla="*/ 4847374 w 4847374"/>
              <a:gd name="connsiteY9" fmla="*/ 0 h 1856309"/>
              <a:gd name="connsiteX10" fmla="*/ 4847374 w 4847374"/>
              <a:gd name="connsiteY10" fmla="*/ 1856309 h 1856309"/>
              <a:gd name="connsiteX11" fmla="*/ 4224736 w 4847374"/>
              <a:gd name="connsiteY11" fmla="*/ 1856309 h 1856309"/>
              <a:gd name="connsiteX12" fmla="*/ 4224736 w 4847374"/>
              <a:gd name="connsiteY12" fmla="*/ 461705 h 1856309"/>
              <a:gd name="connsiteX13" fmla="*/ 2741163 w 4847374"/>
              <a:gd name="connsiteY13" fmla="*/ 461705 h 1856309"/>
              <a:gd name="connsiteX14" fmla="*/ 2741163 w 4847374"/>
              <a:gd name="connsiteY14" fmla="*/ 1856309 h 1856309"/>
              <a:gd name="connsiteX15" fmla="*/ 2118525 w 4847374"/>
              <a:gd name="connsiteY15" fmla="*/ 1856309 h 1856309"/>
              <a:gd name="connsiteX16" fmla="*/ 2118525 w 4847374"/>
              <a:gd name="connsiteY16" fmla="*/ 461705 h 1856309"/>
              <a:gd name="connsiteX17" fmla="*/ 622638 w 4847374"/>
              <a:gd name="connsiteY17" fmla="*/ 461705 h 1856309"/>
              <a:gd name="connsiteX18" fmla="*/ 622638 w 4847374"/>
              <a:gd name="connsiteY18" fmla="*/ 1856309 h 1856309"/>
              <a:gd name="connsiteX19" fmla="*/ 0 w 4847374"/>
              <a:gd name="connsiteY19" fmla="*/ 1856309 h 1856309"/>
              <a:gd name="connsiteX20" fmla="*/ 0 w 4847374"/>
              <a:gd name="connsiteY20" fmla="*/ 461705 h 1856309"/>
              <a:gd name="connsiteX21" fmla="*/ 0 w 4847374"/>
              <a:gd name="connsiteY21" fmla="*/ 0 h 185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47374" h="1856309">
                <a:moveTo>
                  <a:pt x="0" y="0"/>
                </a:moveTo>
                <a:lnTo>
                  <a:pt x="622638" y="0"/>
                </a:lnTo>
                <a:lnTo>
                  <a:pt x="622638" y="0"/>
                </a:lnTo>
                <a:lnTo>
                  <a:pt x="2118525" y="0"/>
                </a:lnTo>
                <a:lnTo>
                  <a:pt x="2118525" y="0"/>
                </a:lnTo>
                <a:lnTo>
                  <a:pt x="2741163" y="0"/>
                </a:lnTo>
                <a:lnTo>
                  <a:pt x="2741163" y="0"/>
                </a:lnTo>
                <a:lnTo>
                  <a:pt x="4224736" y="0"/>
                </a:lnTo>
                <a:lnTo>
                  <a:pt x="4410075" y="0"/>
                </a:lnTo>
                <a:lnTo>
                  <a:pt x="4847374" y="0"/>
                </a:lnTo>
                <a:lnTo>
                  <a:pt x="4847374" y="1856309"/>
                </a:lnTo>
                <a:lnTo>
                  <a:pt x="4224736" y="1856309"/>
                </a:lnTo>
                <a:lnTo>
                  <a:pt x="4224736" y="461705"/>
                </a:lnTo>
                <a:lnTo>
                  <a:pt x="2741163" y="461705"/>
                </a:lnTo>
                <a:lnTo>
                  <a:pt x="2741163" y="1856309"/>
                </a:lnTo>
                <a:lnTo>
                  <a:pt x="2118525" y="1856309"/>
                </a:lnTo>
                <a:lnTo>
                  <a:pt x="2118525" y="461705"/>
                </a:lnTo>
                <a:lnTo>
                  <a:pt x="622638" y="461705"/>
                </a:lnTo>
                <a:lnTo>
                  <a:pt x="622638" y="1856309"/>
                </a:lnTo>
                <a:lnTo>
                  <a:pt x="0" y="1856309"/>
                </a:lnTo>
                <a:lnTo>
                  <a:pt x="0" y="461705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6" name="Rectangle 5"/>
          <p:cNvSpPr/>
          <p:nvPr/>
        </p:nvSpPr>
        <p:spPr>
          <a:xfrm>
            <a:off x="717495" y="4291175"/>
            <a:ext cx="3942204" cy="1131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751" y="5157118"/>
            <a:ext cx="184247" cy="1615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03" y="4461283"/>
            <a:ext cx="341706" cy="424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89" y="2625947"/>
            <a:ext cx="427133" cy="3903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0829" y="2409985"/>
            <a:ext cx="420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vm-0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9873" y="4885624"/>
            <a:ext cx="6431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vm-0-disk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>
            <a:endCxn id="4" idx="0"/>
          </p:cNvCxnSpPr>
          <p:nvPr/>
        </p:nvCxnSpPr>
        <p:spPr>
          <a:xfrm>
            <a:off x="1021436" y="3016340"/>
            <a:ext cx="14820" cy="1444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018" y="4461283"/>
            <a:ext cx="341706" cy="4243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304" y="2625947"/>
            <a:ext cx="427133" cy="39039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79443" y="2409985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vm-1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8488" y="4885624"/>
            <a:ext cx="6431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vm-1-disk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traight Arrow Connector 18"/>
          <p:cNvCxnSpPr>
            <a:endCxn id="15" idx="0"/>
          </p:cNvCxnSpPr>
          <p:nvPr/>
        </p:nvCxnSpPr>
        <p:spPr>
          <a:xfrm>
            <a:off x="1570051" y="3016340"/>
            <a:ext cx="14820" cy="1444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633" y="4461283"/>
            <a:ext cx="341706" cy="4243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919" y="2625947"/>
            <a:ext cx="427133" cy="39039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28058" y="2409985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vm-2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97103" y="4885624"/>
            <a:ext cx="6431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vm-2-disk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Straight Arrow Connector 24"/>
          <p:cNvCxnSpPr>
            <a:endCxn id="21" idx="0"/>
          </p:cNvCxnSpPr>
          <p:nvPr/>
        </p:nvCxnSpPr>
        <p:spPr>
          <a:xfrm>
            <a:off x="2118666" y="3016340"/>
            <a:ext cx="14820" cy="1444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248" y="4461283"/>
            <a:ext cx="341706" cy="42434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534" y="2625947"/>
            <a:ext cx="427133" cy="39039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476673" y="2409985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vm-3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45718" y="4885624"/>
            <a:ext cx="6431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vm-3-disk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Straight Arrow Connector 30"/>
          <p:cNvCxnSpPr>
            <a:endCxn id="27" idx="0"/>
          </p:cNvCxnSpPr>
          <p:nvPr/>
        </p:nvCxnSpPr>
        <p:spPr>
          <a:xfrm>
            <a:off x="2667281" y="3016340"/>
            <a:ext cx="14820" cy="1444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63" y="4461283"/>
            <a:ext cx="341706" cy="42434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149" y="2625947"/>
            <a:ext cx="427133" cy="39039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025288" y="2409985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vm-4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94333" y="4885624"/>
            <a:ext cx="6431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vm-4-disk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Straight Arrow Connector 36"/>
          <p:cNvCxnSpPr>
            <a:endCxn id="33" idx="0"/>
          </p:cNvCxnSpPr>
          <p:nvPr/>
        </p:nvCxnSpPr>
        <p:spPr>
          <a:xfrm>
            <a:off x="3215896" y="3016340"/>
            <a:ext cx="14820" cy="1444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478" y="4461283"/>
            <a:ext cx="341706" cy="42434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764" y="2625947"/>
            <a:ext cx="427133" cy="39039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573903" y="2409985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vm-5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42948" y="4885624"/>
            <a:ext cx="6431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vm-5-disk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3764511" y="3016340"/>
            <a:ext cx="14820" cy="1444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093" y="4461283"/>
            <a:ext cx="341706" cy="42434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379" y="2625947"/>
            <a:ext cx="427133" cy="39039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122518" y="2409985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vm-6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91563" y="4885624"/>
            <a:ext cx="6431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vm-6-disk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9" name="Straight Arrow Connector 48"/>
          <p:cNvCxnSpPr>
            <a:endCxn id="45" idx="0"/>
          </p:cNvCxnSpPr>
          <p:nvPr/>
        </p:nvCxnSpPr>
        <p:spPr>
          <a:xfrm>
            <a:off x="4313126" y="3016340"/>
            <a:ext cx="14820" cy="1444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94068" y="1869823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Fault Domain 0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38214" y="3424569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Fault Domain 1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84702" y="2230017"/>
            <a:ext cx="4171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FD2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588317" y="2218018"/>
            <a:ext cx="4171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FD2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629383" y="5135890"/>
            <a:ext cx="2149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LRS Storage Account </a:t>
            </a:r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SLA 99.9%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415844" y="1749425"/>
            <a:ext cx="3942204" cy="23209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71" name="Freeform 70"/>
          <p:cNvSpPr/>
          <p:nvPr/>
        </p:nvSpPr>
        <p:spPr>
          <a:xfrm>
            <a:off x="6033090" y="2204652"/>
            <a:ext cx="2139000" cy="1488362"/>
          </a:xfrm>
          <a:custGeom>
            <a:avLst/>
            <a:gdLst>
              <a:gd name="connsiteX0" fmla="*/ 0 w 2743542"/>
              <a:gd name="connsiteY0" fmla="*/ 0 h 1909014"/>
              <a:gd name="connsiteX1" fmla="*/ 622638 w 2743542"/>
              <a:gd name="connsiteY1" fmla="*/ 0 h 1909014"/>
              <a:gd name="connsiteX2" fmla="*/ 622638 w 2743542"/>
              <a:gd name="connsiteY2" fmla="*/ 1462405 h 1909014"/>
              <a:gd name="connsiteX3" fmla="*/ 2120904 w 2743542"/>
              <a:gd name="connsiteY3" fmla="*/ 1462405 h 1909014"/>
              <a:gd name="connsiteX4" fmla="*/ 2120904 w 2743542"/>
              <a:gd name="connsiteY4" fmla="*/ 4762 h 1909014"/>
              <a:gd name="connsiteX5" fmla="*/ 2743542 w 2743542"/>
              <a:gd name="connsiteY5" fmla="*/ 4762 h 1909014"/>
              <a:gd name="connsiteX6" fmla="*/ 2743542 w 2743542"/>
              <a:gd name="connsiteY6" fmla="*/ 1909014 h 1909014"/>
              <a:gd name="connsiteX7" fmla="*/ 2584475 w 2743542"/>
              <a:gd name="connsiteY7" fmla="*/ 1909014 h 1909014"/>
              <a:gd name="connsiteX8" fmla="*/ 2120904 w 2743542"/>
              <a:gd name="connsiteY8" fmla="*/ 1909014 h 1909014"/>
              <a:gd name="connsiteX9" fmla="*/ 622638 w 2743542"/>
              <a:gd name="connsiteY9" fmla="*/ 1909014 h 1909014"/>
              <a:gd name="connsiteX10" fmla="*/ 40732 w 2743542"/>
              <a:gd name="connsiteY10" fmla="*/ 1909014 h 1909014"/>
              <a:gd name="connsiteX11" fmla="*/ 0 w 2743542"/>
              <a:gd name="connsiteY11" fmla="*/ 1909014 h 190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43542" h="1909014">
                <a:moveTo>
                  <a:pt x="0" y="0"/>
                </a:moveTo>
                <a:lnTo>
                  <a:pt x="622638" y="0"/>
                </a:lnTo>
                <a:lnTo>
                  <a:pt x="622638" y="1462405"/>
                </a:lnTo>
                <a:lnTo>
                  <a:pt x="2120904" y="1462405"/>
                </a:lnTo>
                <a:lnTo>
                  <a:pt x="2120904" y="4762"/>
                </a:lnTo>
                <a:lnTo>
                  <a:pt x="2743542" y="4762"/>
                </a:lnTo>
                <a:lnTo>
                  <a:pt x="2743542" y="1909014"/>
                </a:lnTo>
                <a:lnTo>
                  <a:pt x="2584475" y="1909014"/>
                </a:lnTo>
                <a:lnTo>
                  <a:pt x="2120904" y="1909014"/>
                </a:lnTo>
                <a:lnTo>
                  <a:pt x="622638" y="1909014"/>
                </a:lnTo>
                <a:lnTo>
                  <a:pt x="40732" y="1909014"/>
                </a:lnTo>
                <a:lnTo>
                  <a:pt x="0" y="190901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2" name="Rectangle 71"/>
          <p:cNvSpPr/>
          <p:nvPr/>
        </p:nvSpPr>
        <p:spPr>
          <a:xfrm>
            <a:off x="6588240" y="2203659"/>
            <a:ext cx="485439" cy="1050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3" name="Rectangle 72"/>
          <p:cNvSpPr/>
          <p:nvPr/>
        </p:nvSpPr>
        <p:spPr>
          <a:xfrm>
            <a:off x="8223828" y="2203659"/>
            <a:ext cx="485439" cy="1050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4" name="Freeform 73"/>
          <p:cNvSpPr/>
          <p:nvPr/>
        </p:nvSpPr>
        <p:spPr>
          <a:xfrm>
            <a:off x="5489761" y="1807191"/>
            <a:ext cx="3779251" cy="1447270"/>
          </a:xfrm>
          <a:custGeom>
            <a:avLst/>
            <a:gdLst>
              <a:gd name="connsiteX0" fmla="*/ 0 w 4847374"/>
              <a:gd name="connsiteY0" fmla="*/ 0 h 1856309"/>
              <a:gd name="connsiteX1" fmla="*/ 622638 w 4847374"/>
              <a:gd name="connsiteY1" fmla="*/ 0 h 1856309"/>
              <a:gd name="connsiteX2" fmla="*/ 622638 w 4847374"/>
              <a:gd name="connsiteY2" fmla="*/ 0 h 1856309"/>
              <a:gd name="connsiteX3" fmla="*/ 2118525 w 4847374"/>
              <a:gd name="connsiteY3" fmla="*/ 0 h 1856309"/>
              <a:gd name="connsiteX4" fmla="*/ 2118525 w 4847374"/>
              <a:gd name="connsiteY4" fmla="*/ 0 h 1856309"/>
              <a:gd name="connsiteX5" fmla="*/ 2741163 w 4847374"/>
              <a:gd name="connsiteY5" fmla="*/ 0 h 1856309"/>
              <a:gd name="connsiteX6" fmla="*/ 2741163 w 4847374"/>
              <a:gd name="connsiteY6" fmla="*/ 0 h 1856309"/>
              <a:gd name="connsiteX7" fmla="*/ 4224736 w 4847374"/>
              <a:gd name="connsiteY7" fmla="*/ 0 h 1856309"/>
              <a:gd name="connsiteX8" fmla="*/ 4410075 w 4847374"/>
              <a:gd name="connsiteY8" fmla="*/ 0 h 1856309"/>
              <a:gd name="connsiteX9" fmla="*/ 4847374 w 4847374"/>
              <a:gd name="connsiteY9" fmla="*/ 0 h 1856309"/>
              <a:gd name="connsiteX10" fmla="*/ 4847374 w 4847374"/>
              <a:gd name="connsiteY10" fmla="*/ 1856309 h 1856309"/>
              <a:gd name="connsiteX11" fmla="*/ 4224736 w 4847374"/>
              <a:gd name="connsiteY11" fmla="*/ 1856309 h 1856309"/>
              <a:gd name="connsiteX12" fmla="*/ 4224736 w 4847374"/>
              <a:gd name="connsiteY12" fmla="*/ 461705 h 1856309"/>
              <a:gd name="connsiteX13" fmla="*/ 2741163 w 4847374"/>
              <a:gd name="connsiteY13" fmla="*/ 461705 h 1856309"/>
              <a:gd name="connsiteX14" fmla="*/ 2741163 w 4847374"/>
              <a:gd name="connsiteY14" fmla="*/ 1856309 h 1856309"/>
              <a:gd name="connsiteX15" fmla="*/ 2118525 w 4847374"/>
              <a:gd name="connsiteY15" fmla="*/ 1856309 h 1856309"/>
              <a:gd name="connsiteX16" fmla="*/ 2118525 w 4847374"/>
              <a:gd name="connsiteY16" fmla="*/ 461705 h 1856309"/>
              <a:gd name="connsiteX17" fmla="*/ 622638 w 4847374"/>
              <a:gd name="connsiteY17" fmla="*/ 461705 h 1856309"/>
              <a:gd name="connsiteX18" fmla="*/ 622638 w 4847374"/>
              <a:gd name="connsiteY18" fmla="*/ 1856309 h 1856309"/>
              <a:gd name="connsiteX19" fmla="*/ 0 w 4847374"/>
              <a:gd name="connsiteY19" fmla="*/ 1856309 h 1856309"/>
              <a:gd name="connsiteX20" fmla="*/ 0 w 4847374"/>
              <a:gd name="connsiteY20" fmla="*/ 461705 h 1856309"/>
              <a:gd name="connsiteX21" fmla="*/ 0 w 4847374"/>
              <a:gd name="connsiteY21" fmla="*/ 0 h 185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47374" h="1856309">
                <a:moveTo>
                  <a:pt x="0" y="0"/>
                </a:moveTo>
                <a:lnTo>
                  <a:pt x="622638" y="0"/>
                </a:lnTo>
                <a:lnTo>
                  <a:pt x="622638" y="0"/>
                </a:lnTo>
                <a:lnTo>
                  <a:pt x="2118525" y="0"/>
                </a:lnTo>
                <a:lnTo>
                  <a:pt x="2118525" y="0"/>
                </a:lnTo>
                <a:lnTo>
                  <a:pt x="2741163" y="0"/>
                </a:lnTo>
                <a:lnTo>
                  <a:pt x="2741163" y="0"/>
                </a:lnTo>
                <a:lnTo>
                  <a:pt x="4224736" y="0"/>
                </a:lnTo>
                <a:lnTo>
                  <a:pt x="4410075" y="0"/>
                </a:lnTo>
                <a:lnTo>
                  <a:pt x="4847374" y="0"/>
                </a:lnTo>
                <a:lnTo>
                  <a:pt x="4847374" y="1856309"/>
                </a:lnTo>
                <a:lnTo>
                  <a:pt x="4224736" y="1856309"/>
                </a:lnTo>
                <a:lnTo>
                  <a:pt x="4224736" y="461705"/>
                </a:lnTo>
                <a:lnTo>
                  <a:pt x="2741163" y="461705"/>
                </a:lnTo>
                <a:lnTo>
                  <a:pt x="2741163" y="1856309"/>
                </a:lnTo>
                <a:lnTo>
                  <a:pt x="2118525" y="1856309"/>
                </a:lnTo>
                <a:lnTo>
                  <a:pt x="2118525" y="461705"/>
                </a:lnTo>
                <a:lnTo>
                  <a:pt x="622638" y="461705"/>
                </a:lnTo>
                <a:lnTo>
                  <a:pt x="622638" y="1856309"/>
                </a:lnTo>
                <a:lnTo>
                  <a:pt x="0" y="1856309"/>
                </a:lnTo>
                <a:lnTo>
                  <a:pt x="0" y="461705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75" name="Rectangle 74"/>
          <p:cNvSpPr/>
          <p:nvPr/>
        </p:nvSpPr>
        <p:spPr>
          <a:xfrm>
            <a:off x="5015253" y="4291175"/>
            <a:ext cx="2340344" cy="1131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037" y="5157118"/>
            <a:ext cx="184247" cy="161509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161" y="4461283"/>
            <a:ext cx="341706" cy="424341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038" y="2625947"/>
            <a:ext cx="427133" cy="390393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5529178" y="2409985"/>
            <a:ext cx="420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vm-0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997631" y="4885624"/>
            <a:ext cx="6431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vm-0-disk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3" name="Straight Arrow Connector 122"/>
          <p:cNvCxnSpPr>
            <a:stCxn id="120" idx="2"/>
            <a:endCxn id="119" idx="0"/>
          </p:cNvCxnSpPr>
          <p:nvPr/>
        </p:nvCxnSpPr>
        <p:spPr>
          <a:xfrm flipH="1">
            <a:off x="5334014" y="3016340"/>
            <a:ext cx="400591" cy="1444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4" name="Pictur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406" y="4461283"/>
            <a:ext cx="341706" cy="424341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653" y="2625947"/>
            <a:ext cx="427133" cy="390393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6077792" y="2409985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vm-1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531876" y="4885624"/>
            <a:ext cx="6431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vm-1-disk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8" name="Straight Arrow Connector 117"/>
          <p:cNvCxnSpPr>
            <a:stCxn id="115" idx="2"/>
            <a:endCxn id="114" idx="0"/>
          </p:cNvCxnSpPr>
          <p:nvPr/>
        </p:nvCxnSpPr>
        <p:spPr>
          <a:xfrm>
            <a:off x="6283220" y="3016340"/>
            <a:ext cx="1585039" cy="1444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9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389" y="4461283"/>
            <a:ext cx="341706" cy="424341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268" y="2625947"/>
            <a:ext cx="427133" cy="390393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6626407" y="2409985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vm-2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518858" y="4885624"/>
            <a:ext cx="6431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vm-2-disk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3" name="Straight Arrow Connector 112"/>
          <p:cNvCxnSpPr>
            <a:stCxn id="110" idx="2"/>
            <a:endCxn id="109" idx="0"/>
          </p:cNvCxnSpPr>
          <p:nvPr/>
        </p:nvCxnSpPr>
        <p:spPr>
          <a:xfrm flipH="1">
            <a:off x="5855242" y="3016340"/>
            <a:ext cx="976593" cy="1444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4" name="Picture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069" y="4461283"/>
            <a:ext cx="341706" cy="424341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883" y="2625947"/>
            <a:ext cx="427133" cy="390393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7175022" y="2409985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vm-3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117539" y="4885624"/>
            <a:ext cx="6431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vm-3-disk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8" name="Straight Arrow Connector 107"/>
          <p:cNvCxnSpPr>
            <a:stCxn id="105" idx="2"/>
            <a:endCxn id="104" idx="0"/>
          </p:cNvCxnSpPr>
          <p:nvPr/>
        </p:nvCxnSpPr>
        <p:spPr>
          <a:xfrm>
            <a:off x="7380450" y="3016340"/>
            <a:ext cx="1073472" cy="1444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798" y="4461283"/>
            <a:ext cx="341706" cy="424341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498" y="2625947"/>
            <a:ext cx="427133" cy="390393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7723637" y="2409985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vm-4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036268" y="4885624"/>
            <a:ext cx="6431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vm-4-disk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" name="Straight Arrow Connector 102"/>
          <p:cNvCxnSpPr>
            <a:stCxn id="100" idx="2"/>
            <a:endCxn id="99" idx="0"/>
          </p:cNvCxnSpPr>
          <p:nvPr/>
        </p:nvCxnSpPr>
        <p:spPr>
          <a:xfrm flipH="1">
            <a:off x="6372651" y="3016340"/>
            <a:ext cx="1556414" cy="1444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452" y="4461283"/>
            <a:ext cx="341706" cy="424341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113" y="2625947"/>
            <a:ext cx="427133" cy="390393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8272252" y="2409985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vm-5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714922" y="4885624"/>
            <a:ext cx="6431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vm-5-disk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8" name="Straight Arrow Connector 97"/>
          <p:cNvCxnSpPr>
            <a:stCxn id="95" idx="2"/>
            <a:endCxn id="94" idx="0"/>
          </p:cNvCxnSpPr>
          <p:nvPr/>
        </p:nvCxnSpPr>
        <p:spPr>
          <a:xfrm>
            <a:off x="8477680" y="3016340"/>
            <a:ext cx="573625" cy="1444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768" y="4461283"/>
            <a:ext cx="341706" cy="424341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2728" y="2625947"/>
            <a:ext cx="427133" cy="390393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8820868" y="2409985"/>
            <a:ext cx="420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vm-6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584238" y="4885624"/>
            <a:ext cx="6431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vm-6-disk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3" name="Straight Arrow Connector 92"/>
          <p:cNvCxnSpPr>
            <a:stCxn id="90" idx="2"/>
            <a:endCxn id="89" idx="0"/>
          </p:cNvCxnSpPr>
          <p:nvPr/>
        </p:nvCxnSpPr>
        <p:spPr>
          <a:xfrm flipH="1">
            <a:off x="6920621" y="3016340"/>
            <a:ext cx="2105674" cy="1444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592417" y="1869823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Fault Domain 0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836563" y="3424569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Fault Domain 1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683051" y="2230017"/>
            <a:ext cx="4171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FD2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286666" y="2218019"/>
            <a:ext cx="4171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FD2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246669" y="5135890"/>
            <a:ext cx="2149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LRS Storage Account </a:t>
            </a:r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SLA 99.9%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437427" y="3761307"/>
            <a:ext cx="22284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 in Availability Set </a:t>
            </a:r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SLA 99.95%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939716" y="3761307"/>
            <a:ext cx="22284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 in Availability Set </a:t>
            </a:r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SLA 99.95%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253571" y="1308353"/>
            <a:ext cx="29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Only a single storage account</a:t>
            </a:r>
            <a:endParaRPr lang="de-DE" dirty="0"/>
          </a:p>
        </p:txBody>
      </p:sp>
      <p:sp>
        <p:nvSpPr>
          <p:cNvPr id="162" name="TextBox 161"/>
          <p:cNvSpPr txBox="1"/>
          <p:nvPr/>
        </p:nvSpPr>
        <p:spPr>
          <a:xfrm>
            <a:off x="5280659" y="1298414"/>
            <a:ext cx="410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Sharding across multiple storage accounts</a:t>
            </a:r>
            <a:endParaRPr lang="de-DE" dirty="0"/>
          </a:p>
        </p:txBody>
      </p:sp>
      <p:sp>
        <p:nvSpPr>
          <p:cNvPr id="2" name="TextBox 1"/>
          <p:cNvSpPr txBox="1"/>
          <p:nvPr/>
        </p:nvSpPr>
        <p:spPr>
          <a:xfrm>
            <a:off x="2058528" y="928654"/>
            <a:ext cx="1157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BAD!!!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628648" y="928654"/>
            <a:ext cx="1207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Better!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80042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Geuer-Pollmann</dc:creator>
  <cp:lastModifiedBy>Christian Geuer-Pollmann</cp:lastModifiedBy>
  <cp:revision>5</cp:revision>
  <dcterms:created xsi:type="dcterms:W3CDTF">2015-09-16T09:23:50Z</dcterms:created>
  <dcterms:modified xsi:type="dcterms:W3CDTF">2015-09-16T09:50:41Z</dcterms:modified>
</cp:coreProperties>
</file>