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>
        <p:scale>
          <a:sx n="50" d="100"/>
          <a:sy n="50" d="100"/>
        </p:scale>
        <p:origin x="271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590E-8791-4792-9382-894EC8759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76C6E-1623-4428-B0C6-708DAA5D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F114-A410-4E44-9427-5B6A1B08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9A4-ED42-4C94-9A25-5705D457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EE65-8A40-4A6D-A74A-E509044B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81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54CE-9CFE-4BDB-AFA0-D0E67262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A0EF9-C215-4319-879E-7E171D83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ACDC-446E-4B70-951B-31E272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5DAD-56EE-43E9-BA62-F7AF7E85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B0CC-A4CC-4DF5-B556-25A032F8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706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3B6D4-8FCE-42C4-AC95-4CF0FA33A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385BC-7139-43CA-8C41-0ADE5550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18F9-19C6-445D-9BD2-212A6F4E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718E-5AE6-4281-9066-91B17F21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2650-F547-4A3C-846C-0E00F991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842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74D2-0047-4FF2-80B4-D3EF950B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F634-E29C-4451-A9B3-691775F1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68A2-9D14-41DF-9665-5066CA8E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9B6B-C2CF-4ED4-9EB1-A940A961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5B33-8910-401C-A337-7E8A7014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633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F90C-D626-44B3-B424-3C7F4DD4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33CF-5A9C-4286-B5CC-19A72848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933B-9B58-4891-84F2-D26CD840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1809C-8826-4558-8757-C715F466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752E-DD52-483F-9853-8F897223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89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1472-E9B9-447A-B747-90A2D10E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BFDA-B2FE-46EB-AE81-2CB621CD7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DB2ED-8FEC-45CA-A0F5-D538145F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80E3B-1FEE-47D7-B016-720F5E3D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E2A7E-6BDD-48BC-8ADB-36520876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17290-FFCF-4164-A11E-5E00EB21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30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46AF-F5E4-40CC-A25F-023237E4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D9F11-130D-4CFB-9256-32E6A491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0F8AC-E4C0-4131-BBE0-98F620DB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ABDA9-3FCC-4A06-B42F-9E299465D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EA62B-B039-46C8-80BB-7C9C46300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CE2E8-66BC-43EA-B45C-5AA718E5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81271-5433-469B-9955-1ADD96CC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FECFE-BE69-4487-AB8F-00EF3E92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3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8F93-399A-4CCE-B390-4FE97248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03C68-154C-4445-B2AA-7513DC14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DA3D2-3B71-49AB-AFAD-8B404A3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6741D-A861-4D79-A84F-82A112D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558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20616-0540-4852-A673-C6379C1C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E20B0-392A-4900-9177-A014A0EC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7BC16-C0CE-4FEE-93EE-A9758A4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02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7C65-A8EC-40C3-A5E8-5E8BBB73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434C-C0E3-43FA-8075-49A8C80F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6A886-CBEE-45E2-9147-DC5AF7682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18C41-79E1-423A-B490-AE946887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763A-C501-4CE8-BDD5-F0A536C2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43802-13BA-491B-849F-490419B0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65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558B-CFE9-4052-B093-4D2813E4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A6C10-9EFE-49E2-B160-BBB64D3C6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AB783-1282-4CA9-A204-C80B837A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7704-36C6-4440-9DFB-9EE5EB16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2470-76AE-4F19-BF65-4959516A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4E71-D505-4706-AEBD-09E216D5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87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78BA3-1ADF-4C8C-9141-061E3267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7D52-0297-499C-8D26-710F6556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028DD-2E9B-46C8-AB1D-9AFF5DC28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14A0-4DA5-422C-9C55-D73D45E9CB31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1D0C8-715B-4103-9105-FB84A5C1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76988-2CE8-47E5-8091-F0AE6723E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0001-A750-435D-809F-256B501BB6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85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6B41764-3DD4-4ECD-991D-0A074BB4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6" y="3692434"/>
            <a:ext cx="650480" cy="99957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C2B5B2-AA26-4ED8-816C-DCD483735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3463" y="2740950"/>
            <a:ext cx="1161233" cy="116123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3F18B0F-55D0-463A-A4F8-1FBD665E1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1510" y="4557071"/>
            <a:ext cx="1161233" cy="1161233"/>
          </a:xfrm>
          <a:prstGeom prst="rect">
            <a:avLst/>
          </a:prstGeom>
        </p:spPr>
      </p:pic>
      <p:pic>
        <p:nvPicPr>
          <p:cNvPr id="1026" name="Picture 2" descr="Text, logo&#10;&#10;Description automatically generated">
            <a:extLst>
              <a:ext uri="{FF2B5EF4-FFF2-40B4-BE49-F238E27FC236}">
                <a16:creationId xmlns:a16="http://schemas.microsoft.com/office/drawing/2014/main" id="{9C2FA76C-D9D5-4B52-9D88-90F111C1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8" y="5106268"/>
            <a:ext cx="3201325" cy="64345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6C8A3-408B-4B09-A4D9-3FC8C3BB0B27}"/>
              </a:ext>
            </a:extLst>
          </p:cNvPr>
          <p:cNvSpPr txBox="1"/>
          <p:nvPr/>
        </p:nvSpPr>
        <p:spPr>
          <a:xfrm>
            <a:off x="1738354" y="3930613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noProof="1"/>
              <a:t>Elixir Code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6051781-1366-4EF2-903D-9BF8E46FB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76" y="2324209"/>
            <a:ext cx="999580" cy="999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DF002-5A9A-487E-8901-85372AF7EA55}"/>
              </a:ext>
            </a:extLst>
          </p:cNvPr>
          <p:cNvSpPr txBox="1"/>
          <p:nvPr/>
        </p:nvSpPr>
        <p:spPr>
          <a:xfrm>
            <a:off x="1689463" y="2665777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noProof="1"/>
              <a:t>Azure SDKs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48E47-4248-4102-BA13-3950074386A3}"/>
              </a:ext>
            </a:extLst>
          </p:cNvPr>
          <p:cNvSpPr txBox="1"/>
          <p:nvPr/>
        </p:nvSpPr>
        <p:spPr>
          <a:xfrm>
            <a:off x="9044696" y="2844512"/>
            <a:ext cx="2438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noProof="1"/>
              <a:t>Azure Resource</a:t>
            </a:r>
          </a:p>
          <a:p>
            <a:pPr algn="ctr"/>
            <a:r>
              <a:rPr lang="de-DE" sz="2800" noProof="1"/>
              <a:t>Manager API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927946-4463-4E63-B073-E6829AA388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3463" y="1162976"/>
            <a:ext cx="1161233" cy="11612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0198DF-9A6B-4C2C-B1FE-C06404664854}"/>
              </a:ext>
            </a:extLst>
          </p:cNvPr>
          <p:cNvSpPr txBox="1"/>
          <p:nvPr/>
        </p:nvSpPr>
        <p:spPr>
          <a:xfrm>
            <a:off x="9339154" y="1235517"/>
            <a:ext cx="2000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noProof="1"/>
              <a:t>Azure Active</a:t>
            </a:r>
          </a:p>
          <a:p>
            <a:pPr algn="ctr"/>
            <a:r>
              <a:rPr lang="de-DE" sz="2800" noProof="1"/>
              <a:t>Directory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EF063-9F1B-4EAD-97AC-D2437ACBAF7D}"/>
              </a:ext>
            </a:extLst>
          </p:cNvPr>
          <p:cNvSpPr txBox="1"/>
          <p:nvPr/>
        </p:nvSpPr>
        <p:spPr>
          <a:xfrm>
            <a:off x="9582489" y="4609138"/>
            <a:ext cx="1757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noProof="1"/>
              <a:t>Azure Blob</a:t>
            </a:r>
          </a:p>
          <a:p>
            <a:pPr algn="ctr"/>
            <a:r>
              <a:rPr lang="de-DE" sz="2800" noProof="1"/>
              <a:t>Storage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D5455A-7130-4B2B-B7D7-546F950F5AE9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2595320" y="3188997"/>
            <a:ext cx="0" cy="74161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641E6F-85F1-4FBB-92C7-F19DD2F219C3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501177" y="1743593"/>
            <a:ext cx="4382286" cy="118379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AEF826-F4AF-41D4-BAF4-A3DDE2C08FC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501177" y="2927387"/>
            <a:ext cx="4382286" cy="39418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1C95FF-B295-47C9-874C-78DF2BA7BA8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501177" y="2927387"/>
            <a:ext cx="4430333" cy="221030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4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2</cp:revision>
  <dcterms:created xsi:type="dcterms:W3CDTF">2021-09-29T12:11:25Z</dcterms:created>
  <dcterms:modified xsi:type="dcterms:W3CDTF">2021-09-29T12:20:45Z</dcterms:modified>
</cp:coreProperties>
</file>