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628" autoAdjust="0"/>
  </p:normalViewPr>
  <p:slideViewPr>
    <p:cSldViewPr snapToGrid="0">
      <p:cViewPr varScale="1">
        <p:scale>
          <a:sx n="147" d="100"/>
          <a:sy n="147" d="100"/>
        </p:scale>
        <p:origin x="70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CAA8-E99C-B4EC-DDC9-56E88265B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6E53E-54E7-724A-F6D8-3398BFF9F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9A09C-D415-3110-DAD1-433D63B6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75BD-CE02-4B0B-A07F-43C9D59A2A5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AFFA0-CC1F-B3BA-BCAA-8587D5E2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37A32-3CDC-FC0F-2361-E2086279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976-4459-4782-82FA-BE38505B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5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DBDF-AA7B-5DA6-D452-452E6DFA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04DF7-1431-4D81-0977-AF99EB189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38D6-92BB-4782-C5AC-432237C3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75BD-CE02-4B0B-A07F-43C9D59A2A5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A7BE-54BA-29D6-A89B-D1F86CE0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2B641-6062-4EC5-1E52-53405203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976-4459-4782-82FA-BE38505B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5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96191-1055-02A0-16BE-7C8DA8592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E13CD-52BD-F1C0-6D75-74CF7342C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5643D-F205-BA2F-5043-A1A562A8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75BD-CE02-4B0B-A07F-43C9D59A2A5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7CE8A-27A2-0B72-703E-A504577C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1F320-3017-5448-94C9-9A96028C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976-4459-4782-82FA-BE38505B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4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54B2-6A43-BA87-3F97-3273FFA6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BE0CF-C874-F564-22E5-9DAFE4D2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3559-3429-A460-453C-84E80971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75BD-CE02-4B0B-A07F-43C9D59A2A5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43433-4F6E-8CBB-813F-BFD0FD8E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9E67C-39EE-C1BE-0F50-60A328A2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976-4459-4782-82FA-BE38505B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1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0F1F-8723-2424-E15E-2E272F68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F40C0-96DA-6907-C9A5-D1FD0217E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C116E-738C-6D66-D32B-37011B44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75BD-CE02-4B0B-A07F-43C9D59A2A5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76E49-35BE-DA7F-5222-2D1C249C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47B41-0655-E5ED-C12E-90493FDD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976-4459-4782-82FA-BE38505B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1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A67C-C153-2A04-71A4-9BF42547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57895-95B7-1209-8229-555F2CFA5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EA77F-C4EA-EF94-3754-A4DFB0C0B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13692-8958-4DA7-82E0-A3A25E27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75BD-CE02-4B0B-A07F-43C9D59A2A5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BE0CC-E230-9D2E-DB0A-393324CF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4EAF9-A8D8-5645-07B9-814DDAD6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976-4459-4782-82FA-BE38505B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5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D179-796C-CB91-3D1D-950DE7F8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3183F-B9C5-4DE6-CDD2-EAC59FE42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86D95-F62D-0E06-5F1E-09367585F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88CF2-71E1-1AAD-DF17-351B3B1DC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A3A95-BC81-3DF6-AAC6-AD8D4117E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0B3A5-4E24-6DBF-752E-297D3CA1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75BD-CE02-4B0B-A07F-43C9D59A2A5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F60A4-D380-441F-BCBA-74844C0C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E39E0-DFA3-3537-A83A-7A419C08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976-4459-4782-82FA-BE38505B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2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A74D-D817-6BA2-1D67-EF2DEBB0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EAC64-3393-926D-AD70-C4535867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75BD-CE02-4B0B-A07F-43C9D59A2A5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4552A-CBBA-8130-82E6-C85718D9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47FCA-38E8-C48F-DF4C-2FF7DD3C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976-4459-4782-82FA-BE38505B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94BAB-B9F5-B929-9A83-F9244AD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75BD-CE02-4B0B-A07F-43C9D59A2A5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7044C-0316-600C-C186-A42DFF04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72801-F4CA-849A-9C1B-984DE923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976-4459-4782-82FA-BE38505B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7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95C0-738D-69CE-D3DA-92D46274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8BC9-9A0E-378E-C1D0-3F97A0FF2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9E190-56F4-923D-951F-BC9C85B5F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6A1B7-86DD-78B5-49E4-10B86A80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75BD-CE02-4B0B-A07F-43C9D59A2A5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6D08A-01B4-FFAC-0CA7-E46E9F62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BBBA7-BF34-8955-2EBC-0F72623D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976-4459-4782-82FA-BE38505B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8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1802-2511-4A83-F333-C69D0138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9D502-DD09-312B-92B3-FCAB93132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3A113-45A2-0BB8-5260-9C1209E82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E7F1F-82B6-7731-B605-5380D7F8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75BD-CE02-4B0B-A07F-43C9D59A2A5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8545B-7148-E3D2-2866-C0D6C60E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BC91B-A3F8-647F-86EF-4FE4D40D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976-4459-4782-82FA-BE38505B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6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C437C-EC9A-5F9A-0670-04BE6F3E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C569F-C609-CEE5-CED9-831631496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4C72F-4B63-2B8A-0B61-65FD4EE55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675BD-CE02-4B0B-A07F-43C9D59A2A5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EFDE-ECF5-30AE-A587-8135278DD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E276E-8F30-555F-519C-1641354DD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C4976-4459-4782-82FA-BE38505B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5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geuer/metering_cloudshell" TargetMode="External"/><Relationship Id="rId2" Type="http://schemas.openxmlformats.org/officeDocument/2006/relationships/hyperlink" Target="https://github.com/microsoft/metered-billing-accelerator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DD4F-EB41-8DF0-826C-DBF57777A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Manually submit Azure Metered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CC73A-9586-381C-D67F-56E7604A4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… from the ISV tenant, using Cloud Shell</a:t>
            </a:r>
          </a:p>
        </p:txBody>
      </p:sp>
    </p:spTree>
    <p:extLst>
      <p:ext uri="{BB962C8B-B14F-4D97-AF65-F5344CB8AC3E}">
        <p14:creationId xmlns:p14="http://schemas.microsoft.com/office/powerpoint/2010/main" val="386717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9A88-DCB7-6B09-A2C3-EEDECDEF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Disclaimer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7AAD3-1FB0-F610-7803-8C8816E8C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1BDD-C009-5E61-8DA3-E7E778ABF6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proper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, </a:t>
            </a:r>
            <a:r>
              <a:rPr lang="de-DE" dirty="0" err="1"/>
              <a:t>concider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the </a:t>
            </a:r>
            <a:r>
              <a:rPr lang="en-US" dirty="0" err="1">
                <a:hlinkClick r:id="rId2"/>
              </a:rPr>
              <a:t>microsoft</a:t>
            </a:r>
            <a:r>
              <a:rPr lang="en-US" dirty="0">
                <a:hlinkClick r:id="rId2"/>
              </a:rPr>
              <a:t>/metered-billing-accelerator (github.com)</a:t>
            </a:r>
            <a:r>
              <a:rPr lang="en-US" dirty="0"/>
              <a:t> instead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ED313D-6C6F-54BF-0C02-D132418F7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Manual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478914-5BF4-2C9F-6096-7DFE2A8469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b="1" dirty="0">
                <a:highlight>
                  <a:srgbClr val="FFFF00"/>
                </a:highlight>
              </a:rPr>
              <a:t>This</a:t>
            </a:r>
            <a:r>
              <a:rPr lang="de-DE" dirty="0">
                <a:highlight>
                  <a:srgbClr val="FFFF00"/>
                </a:highlight>
              </a:rPr>
              <a:t> simple </a:t>
            </a:r>
            <a:r>
              <a:rPr lang="de-DE" dirty="0" err="1">
                <a:highlight>
                  <a:srgbClr val="FFFF00"/>
                </a:highlight>
              </a:rPr>
              <a:t>demo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is</a:t>
            </a:r>
            <a:r>
              <a:rPr lang="de-DE" dirty="0">
                <a:highlight>
                  <a:srgbClr val="FFFF00"/>
                </a:highlight>
              </a:rPr>
              <a:t> for </a:t>
            </a:r>
            <a:r>
              <a:rPr lang="de-DE" dirty="0" err="1">
                <a:highlight>
                  <a:srgbClr val="FFFF00"/>
                </a:highlight>
              </a:rPr>
              <a:t>manual</a:t>
            </a:r>
            <a:r>
              <a:rPr lang="de-DE" dirty="0">
                <a:highlight>
                  <a:srgbClr val="FFFF00"/>
                </a:highlight>
              </a:rPr>
              <a:t> ad-hoc </a:t>
            </a:r>
            <a:r>
              <a:rPr lang="de-DE" dirty="0" err="1">
                <a:highlight>
                  <a:srgbClr val="FFFF00"/>
                </a:highlight>
              </a:rPr>
              <a:t>submission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en-US" dirty="0">
                <a:hlinkClick r:id="rId3"/>
              </a:rPr>
              <a:t>chgeuer/</a:t>
            </a:r>
            <a:r>
              <a:rPr lang="en-US" dirty="0" err="1">
                <a:hlinkClick r:id="rId3"/>
              </a:rPr>
              <a:t>metering_cloudshell</a:t>
            </a:r>
            <a:r>
              <a:rPr lang="en-US" dirty="0">
                <a:hlinkClick r:id="rId3"/>
              </a:rPr>
              <a:t> (github.com)</a:t>
            </a: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2A21711-F61F-AA6F-F8C1-4A62B2332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337" y="4439328"/>
            <a:ext cx="4650664" cy="141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5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4CDF-96DE-8325-92EA-C11ED59B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D5ADD-5930-7CCD-3F02-BA02A5FDE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Open Azure Cloud Shell (on the ISV </a:t>
            </a:r>
            <a:r>
              <a:rPr lang="de-DE" dirty="0" err="1"/>
              <a:t>side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Download the </a:t>
            </a:r>
            <a:r>
              <a:rPr lang="de-DE" dirty="0" err="1"/>
              <a:t>solution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ISV side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customers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to customer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usage</a:t>
            </a:r>
          </a:p>
        </p:txBody>
      </p:sp>
    </p:spTree>
    <p:extLst>
      <p:ext uri="{BB962C8B-B14F-4D97-AF65-F5344CB8AC3E}">
        <p14:creationId xmlns:p14="http://schemas.microsoft.com/office/powerpoint/2010/main" val="167748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81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Manually submit Azure Metered Usage</vt:lpstr>
      <vt:lpstr>Disclaimer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Manually submit Azure Metered Usage</dc:title>
  <dc:creator>Christian Geuer-Pollmann</dc:creator>
  <cp:lastModifiedBy>Christian Geuer-Pollmann</cp:lastModifiedBy>
  <cp:revision>2</cp:revision>
  <dcterms:created xsi:type="dcterms:W3CDTF">2023-02-03T09:54:01Z</dcterms:created>
  <dcterms:modified xsi:type="dcterms:W3CDTF">2023-02-04T19:28:25Z</dcterms:modified>
</cp:coreProperties>
</file>