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86" r:id="rId5"/>
    <p:sldId id="287" r:id="rId6"/>
    <p:sldId id="288" r:id="rId7"/>
    <p:sldId id="289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2C306218-68BB-456C-9469-31239ACF1B56}"/>
    <pc:docChg chg="undo custSel addSld modSld">
      <pc:chgData name="김 찬호" userId="9103df27452aa894" providerId="LiveId" clId="{2C306218-68BB-456C-9469-31239ACF1B56}" dt="2022-10-15T10:43:27.666" v="566" actId="1076"/>
      <pc:docMkLst>
        <pc:docMk/>
      </pc:docMkLst>
      <pc:sldChg chg="addSp delSp modSp mod">
        <pc:chgData name="김 찬호" userId="9103df27452aa894" providerId="LiveId" clId="{2C306218-68BB-456C-9469-31239ACF1B56}" dt="2022-10-15T10:43:27.666" v="566" actId="1076"/>
        <pc:sldMkLst>
          <pc:docMk/>
          <pc:sldMk cId="4167695892" sldId="285"/>
        </pc:sldMkLst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2" creationId="{1C5C132D-9B3B-8AA5-90CA-34A94732D8DD}"/>
          </ac:spMkLst>
        </pc:spChg>
        <pc:spChg chg="add mod">
          <ac:chgData name="김 찬호" userId="9103df27452aa894" providerId="LiveId" clId="{2C306218-68BB-456C-9469-31239ACF1B56}" dt="2022-10-15T10:43:27.666" v="566" actId="1076"/>
          <ac:spMkLst>
            <pc:docMk/>
            <pc:sldMk cId="4167695892" sldId="285"/>
            <ac:spMk id="4" creationId="{9C43A198-1EEF-50A1-DE9C-54824EA8D756}"/>
          </ac:spMkLst>
        </pc:spChg>
        <pc:spChg chg="mod">
          <ac:chgData name="김 찬호" userId="9103df27452aa894" providerId="LiveId" clId="{2C306218-68BB-456C-9469-31239ACF1B56}" dt="2022-10-15T10:18:30.299" v="19"/>
          <ac:spMkLst>
            <pc:docMk/>
            <pc:sldMk cId="4167695892" sldId="285"/>
            <ac:spMk id="6" creationId="{E9E4E03B-DC2B-4AB1-AA88-841F77488FB8}"/>
          </ac:spMkLst>
        </pc:spChg>
        <pc:spChg chg="add mod">
          <ac:chgData name="김 찬호" userId="9103df27452aa894" providerId="LiveId" clId="{2C306218-68BB-456C-9469-31239ACF1B56}" dt="2022-10-15T10:20:34.636" v="53" actId="1076"/>
          <ac:spMkLst>
            <pc:docMk/>
            <pc:sldMk cId="4167695892" sldId="285"/>
            <ac:spMk id="7" creationId="{B493C1C6-5320-CF3E-79B5-223F8379A2F5}"/>
          </ac:spMkLst>
        </pc:spChg>
        <pc:spChg chg="add mod">
          <ac:chgData name="김 찬호" userId="9103df27452aa894" providerId="LiveId" clId="{2C306218-68BB-456C-9469-31239ACF1B56}" dt="2022-10-15T10:43:04.826" v="561" actId="1076"/>
          <ac:spMkLst>
            <pc:docMk/>
            <pc:sldMk cId="4167695892" sldId="285"/>
            <ac:spMk id="10" creationId="{E6FD9FD6-4CAF-EAEC-E749-E3A835A0591C}"/>
          </ac:spMkLst>
        </pc:spChg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12" creationId="{ED72C845-D36A-9BFF-65A1-EB63FF49A67E}"/>
          </ac:spMkLst>
        </pc:spChg>
        <pc:spChg chg="add mod">
          <ac:chgData name="김 찬호" userId="9103df27452aa894" providerId="LiveId" clId="{2C306218-68BB-456C-9469-31239ACF1B56}" dt="2022-10-15T10:34:25.314" v="332" actId="404"/>
          <ac:spMkLst>
            <pc:docMk/>
            <pc:sldMk cId="4167695892" sldId="285"/>
            <ac:spMk id="13" creationId="{4B540A1D-D506-258D-3783-E571A1EE9F06}"/>
          </ac:spMkLst>
        </pc:spChg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14" creationId="{75BD0E65-F94D-FBD4-7544-66CB394514C3}"/>
          </ac:spMkLst>
        </pc:spChg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17" creationId="{9C55E243-DD5C-D74B-ECC0-7B0A79D77409}"/>
          </ac:spMkLst>
        </pc:spChg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19" creationId="{96FD8B7F-C35D-42B8-48B6-F17E5DE694B4}"/>
          </ac:spMkLst>
        </pc:spChg>
        <pc:spChg chg="del">
          <ac:chgData name="김 찬호" userId="9103df27452aa894" providerId="LiveId" clId="{2C306218-68BB-456C-9469-31239ACF1B56}" dt="2022-10-15T10:18:22.435" v="0" actId="478"/>
          <ac:spMkLst>
            <pc:docMk/>
            <pc:sldMk cId="4167695892" sldId="285"/>
            <ac:spMk id="20" creationId="{4D7D4700-2E0A-9BA2-A7F1-3A2A4CB92821}"/>
          </ac:spMkLst>
        </pc:spChg>
        <pc:picChg chg="add mod">
          <ac:chgData name="김 찬호" userId="9103df27452aa894" providerId="LiveId" clId="{2C306218-68BB-456C-9469-31239ACF1B56}" dt="2022-10-15T10:43:02.428" v="560" actId="14100"/>
          <ac:picMkLst>
            <pc:docMk/>
            <pc:sldMk cId="4167695892" sldId="285"/>
            <ac:picMk id="9" creationId="{16D69FB5-0DC3-04AA-67EE-6725D08DBA49}"/>
          </ac:picMkLst>
        </pc:picChg>
      </pc:sldChg>
      <pc:sldChg chg="addSp delSp modSp add mod">
        <pc:chgData name="김 찬호" userId="9103df27452aa894" providerId="LiveId" clId="{2C306218-68BB-456C-9469-31239ACF1B56}" dt="2022-10-15T10:34:09.671" v="330" actId="20577"/>
        <pc:sldMkLst>
          <pc:docMk/>
          <pc:sldMk cId="3425511652" sldId="286"/>
        </pc:sldMkLst>
        <pc:spChg chg="mod">
          <ac:chgData name="김 찬호" userId="9103df27452aa894" providerId="LiveId" clId="{2C306218-68BB-456C-9469-31239ACF1B56}" dt="2022-10-15T10:25:59.543" v="181" actId="20577"/>
          <ac:spMkLst>
            <pc:docMk/>
            <pc:sldMk cId="3425511652" sldId="286"/>
            <ac:spMk id="5" creationId="{AADC96B8-21F1-4CA5-82F2-62149BA3A81F}"/>
          </ac:spMkLst>
        </pc:spChg>
        <pc:spChg chg="mod">
          <ac:chgData name="김 찬호" userId="9103df27452aa894" providerId="LiveId" clId="{2C306218-68BB-456C-9469-31239ACF1B56}" dt="2022-10-15T10:25:58.715" v="179"/>
          <ac:spMkLst>
            <pc:docMk/>
            <pc:sldMk cId="3425511652" sldId="286"/>
            <ac:spMk id="6" creationId="{E9E4E03B-DC2B-4AB1-AA88-841F77488FB8}"/>
          </ac:spMkLst>
        </pc:spChg>
        <pc:spChg chg="del">
          <ac:chgData name="김 찬호" userId="9103df27452aa894" providerId="LiveId" clId="{2C306218-68BB-456C-9469-31239ACF1B56}" dt="2022-10-15T10:26:03.525" v="182" actId="478"/>
          <ac:spMkLst>
            <pc:docMk/>
            <pc:sldMk cId="3425511652" sldId="286"/>
            <ac:spMk id="7" creationId="{B493C1C6-5320-CF3E-79B5-223F8379A2F5}"/>
          </ac:spMkLst>
        </pc:spChg>
        <pc:spChg chg="del">
          <ac:chgData name="김 찬호" userId="9103df27452aa894" providerId="LiveId" clId="{2C306218-68BB-456C-9469-31239ACF1B56}" dt="2022-10-15T10:26:03.525" v="182" actId="478"/>
          <ac:spMkLst>
            <pc:docMk/>
            <pc:sldMk cId="3425511652" sldId="286"/>
            <ac:spMk id="10" creationId="{E6FD9FD6-4CAF-EAEC-E749-E3A835A0591C}"/>
          </ac:spMkLst>
        </pc:spChg>
        <pc:spChg chg="del">
          <ac:chgData name="김 찬호" userId="9103df27452aa894" providerId="LiveId" clId="{2C306218-68BB-456C-9469-31239ACF1B56}" dt="2022-10-15T10:26:03.525" v="182" actId="478"/>
          <ac:spMkLst>
            <pc:docMk/>
            <pc:sldMk cId="3425511652" sldId="286"/>
            <ac:spMk id="13" creationId="{4B540A1D-D506-258D-3783-E571A1EE9F06}"/>
          </ac:spMkLst>
        </pc:spChg>
        <pc:spChg chg="add mod">
          <ac:chgData name="김 찬호" userId="9103df27452aa894" providerId="LiveId" clId="{2C306218-68BB-456C-9469-31239ACF1B56}" dt="2022-10-15T10:34:09.671" v="330" actId="20577"/>
          <ac:spMkLst>
            <pc:docMk/>
            <pc:sldMk cId="3425511652" sldId="286"/>
            <ac:spMk id="20" creationId="{2878966E-99A8-891A-08C5-12357C041B60}"/>
          </ac:spMkLst>
        </pc:spChg>
        <pc:graphicFrameChg chg="add del mod">
          <ac:chgData name="김 찬호" userId="9103df27452aa894" providerId="LiveId" clId="{2C306218-68BB-456C-9469-31239ACF1B56}" dt="2022-10-15T10:30:38.008" v="203"/>
          <ac:graphicFrameMkLst>
            <pc:docMk/>
            <pc:sldMk cId="3425511652" sldId="286"/>
            <ac:graphicFrameMk id="19" creationId="{53233850-9BAA-9385-3CA0-E38E02A8CF16}"/>
          </ac:graphicFrameMkLst>
        </pc:graphicFrameChg>
        <pc:picChg chg="add mod">
          <ac:chgData name="김 찬호" userId="9103df27452aa894" providerId="LiveId" clId="{2C306218-68BB-456C-9469-31239ACF1B56}" dt="2022-10-15T10:26:56.083" v="185" actId="1076"/>
          <ac:picMkLst>
            <pc:docMk/>
            <pc:sldMk cId="3425511652" sldId="286"/>
            <ac:picMk id="4" creationId="{0CBC1F2C-F1C6-3B34-6158-4A3D68BC14DC}"/>
          </ac:picMkLst>
        </pc:picChg>
        <pc:picChg chg="del">
          <ac:chgData name="김 찬호" userId="9103df27452aa894" providerId="LiveId" clId="{2C306218-68BB-456C-9469-31239ACF1B56}" dt="2022-10-15T10:26:03.525" v="182" actId="478"/>
          <ac:picMkLst>
            <pc:docMk/>
            <pc:sldMk cId="3425511652" sldId="286"/>
            <ac:picMk id="9" creationId="{16D69FB5-0DC3-04AA-67EE-6725D08DBA49}"/>
          </ac:picMkLst>
        </pc:picChg>
        <pc:picChg chg="add mod">
          <ac:chgData name="김 찬호" userId="9103df27452aa894" providerId="LiveId" clId="{2C306218-68BB-456C-9469-31239ACF1B56}" dt="2022-10-15T10:33:30.490" v="293" actId="1076"/>
          <ac:picMkLst>
            <pc:docMk/>
            <pc:sldMk cId="3425511652" sldId="286"/>
            <ac:picMk id="11" creationId="{D524F9FF-61A6-3F83-6F86-E5B41DF2142F}"/>
          </ac:picMkLst>
        </pc:picChg>
        <pc:picChg chg="add mod">
          <ac:chgData name="김 찬호" userId="9103df27452aa894" providerId="LiveId" clId="{2C306218-68BB-456C-9469-31239ACF1B56}" dt="2022-10-15T10:33:39.387" v="297" actId="1076"/>
          <ac:picMkLst>
            <pc:docMk/>
            <pc:sldMk cId="3425511652" sldId="286"/>
            <ac:picMk id="14" creationId="{9E39571E-7883-0BD7-31E4-F253499941A7}"/>
          </ac:picMkLst>
        </pc:picChg>
        <pc:picChg chg="add mod">
          <ac:chgData name="김 찬호" userId="9103df27452aa894" providerId="LiveId" clId="{2C306218-68BB-456C-9469-31239ACF1B56}" dt="2022-10-15T10:33:41.995" v="299" actId="14100"/>
          <ac:picMkLst>
            <pc:docMk/>
            <pc:sldMk cId="3425511652" sldId="286"/>
            <ac:picMk id="16" creationId="{A5196D83-D850-4DA1-5F11-D799E369A09E}"/>
          </ac:picMkLst>
        </pc:picChg>
        <pc:picChg chg="add mod">
          <ac:chgData name="김 찬호" userId="9103df27452aa894" providerId="LiveId" clId="{2C306218-68BB-456C-9469-31239ACF1B56}" dt="2022-10-15T10:33:27.459" v="292" actId="1076"/>
          <ac:picMkLst>
            <pc:docMk/>
            <pc:sldMk cId="3425511652" sldId="286"/>
            <ac:picMk id="18" creationId="{FAC4B640-5427-4C34-9F9C-B2CB9E1D955A}"/>
          </ac:picMkLst>
        </pc:picChg>
        <pc:picChg chg="add mod">
          <ac:chgData name="김 찬호" userId="9103df27452aa894" providerId="LiveId" clId="{2C306218-68BB-456C-9469-31239ACF1B56}" dt="2022-10-15T10:33:25.042" v="291" actId="1076"/>
          <ac:picMkLst>
            <pc:docMk/>
            <pc:sldMk cId="3425511652" sldId="286"/>
            <ac:picMk id="22" creationId="{785313FC-42F4-D43D-7707-D3DE269ABA20}"/>
          </ac:picMkLst>
        </pc:picChg>
      </pc:sldChg>
      <pc:sldChg chg="addSp delSp modSp add mod">
        <pc:chgData name="김 찬호" userId="9103df27452aa894" providerId="LiveId" clId="{2C306218-68BB-456C-9469-31239ACF1B56}" dt="2022-10-15T10:38:29.688" v="419" actId="403"/>
        <pc:sldMkLst>
          <pc:docMk/>
          <pc:sldMk cId="4262935642" sldId="287"/>
        </pc:sldMkLst>
        <pc:spChg chg="mod">
          <ac:chgData name="김 찬호" userId="9103df27452aa894" providerId="LiveId" clId="{2C306218-68BB-456C-9469-31239ACF1B56}" dt="2022-10-15T10:34:49.038" v="337" actId="20577"/>
          <ac:spMkLst>
            <pc:docMk/>
            <pc:sldMk cId="4262935642" sldId="287"/>
            <ac:spMk id="5" creationId="{AADC96B8-21F1-4CA5-82F2-62149BA3A81F}"/>
          </ac:spMkLst>
        </pc:spChg>
        <pc:spChg chg="mod">
          <ac:chgData name="김 찬호" userId="9103df27452aa894" providerId="LiveId" clId="{2C306218-68BB-456C-9469-31239ACF1B56}" dt="2022-10-15T10:34:53.446" v="352"/>
          <ac:spMkLst>
            <pc:docMk/>
            <pc:sldMk cId="4262935642" sldId="287"/>
            <ac:spMk id="6" creationId="{E9E4E03B-DC2B-4AB1-AA88-841F77488FB8}"/>
          </ac:spMkLst>
        </pc:spChg>
        <pc:spChg chg="add mod">
          <ac:chgData name="김 찬호" userId="9103df27452aa894" providerId="LiveId" clId="{2C306218-68BB-456C-9469-31239ACF1B56}" dt="2022-10-15T10:38:29.688" v="419" actId="403"/>
          <ac:spMkLst>
            <pc:docMk/>
            <pc:sldMk cId="4262935642" sldId="287"/>
            <ac:spMk id="7" creationId="{22CB2961-5C19-8A2E-99EB-BBD4B740A011}"/>
          </ac:spMkLst>
        </pc:spChg>
        <pc:spChg chg="del">
          <ac:chgData name="김 찬호" userId="9103df27452aa894" providerId="LiveId" clId="{2C306218-68BB-456C-9469-31239ACF1B56}" dt="2022-10-15T10:34:40.240" v="335" actId="478"/>
          <ac:spMkLst>
            <pc:docMk/>
            <pc:sldMk cId="4262935642" sldId="287"/>
            <ac:spMk id="20" creationId="{2878966E-99A8-891A-08C5-12357C041B60}"/>
          </ac:spMkLst>
        </pc:spChg>
        <pc:picChg chg="del">
          <ac:chgData name="김 찬호" userId="9103df27452aa894" providerId="LiveId" clId="{2C306218-68BB-456C-9469-31239ACF1B56}" dt="2022-10-15T10:34:38.147" v="334" actId="478"/>
          <ac:picMkLst>
            <pc:docMk/>
            <pc:sldMk cId="4262935642" sldId="287"/>
            <ac:picMk id="4" creationId="{0CBC1F2C-F1C6-3B34-6158-4A3D68BC14DC}"/>
          </ac:picMkLst>
        </pc:picChg>
        <pc:picChg chg="del">
          <ac:chgData name="김 찬호" userId="9103df27452aa894" providerId="LiveId" clId="{2C306218-68BB-456C-9469-31239ACF1B56}" dt="2022-10-15T10:34:38.147" v="334" actId="478"/>
          <ac:picMkLst>
            <pc:docMk/>
            <pc:sldMk cId="4262935642" sldId="287"/>
            <ac:picMk id="11" creationId="{D524F9FF-61A6-3F83-6F86-E5B41DF2142F}"/>
          </ac:picMkLst>
        </pc:picChg>
        <pc:picChg chg="del">
          <ac:chgData name="김 찬호" userId="9103df27452aa894" providerId="LiveId" clId="{2C306218-68BB-456C-9469-31239ACF1B56}" dt="2022-10-15T10:34:38.147" v="334" actId="478"/>
          <ac:picMkLst>
            <pc:docMk/>
            <pc:sldMk cId="4262935642" sldId="287"/>
            <ac:picMk id="14" creationId="{9E39571E-7883-0BD7-31E4-F253499941A7}"/>
          </ac:picMkLst>
        </pc:picChg>
        <pc:picChg chg="del">
          <ac:chgData name="김 찬호" userId="9103df27452aa894" providerId="LiveId" clId="{2C306218-68BB-456C-9469-31239ACF1B56}" dt="2022-10-15T10:34:38.147" v="334" actId="478"/>
          <ac:picMkLst>
            <pc:docMk/>
            <pc:sldMk cId="4262935642" sldId="287"/>
            <ac:picMk id="16" creationId="{A5196D83-D850-4DA1-5F11-D799E369A09E}"/>
          </ac:picMkLst>
        </pc:picChg>
        <pc:picChg chg="del">
          <ac:chgData name="김 찬호" userId="9103df27452aa894" providerId="LiveId" clId="{2C306218-68BB-456C-9469-31239ACF1B56}" dt="2022-10-15T10:34:40.240" v="335" actId="478"/>
          <ac:picMkLst>
            <pc:docMk/>
            <pc:sldMk cId="4262935642" sldId="287"/>
            <ac:picMk id="18" creationId="{FAC4B640-5427-4C34-9F9C-B2CB9E1D955A}"/>
          </ac:picMkLst>
        </pc:picChg>
        <pc:picChg chg="del">
          <ac:chgData name="김 찬호" userId="9103df27452aa894" providerId="LiveId" clId="{2C306218-68BB-456C-9469-31239ACF1B56}" dt="2022-10-15T10:34:38.147" v="334" actId="478"/>
          <ac:picMkLst>
            <pc:docMk/>
            <pc:sldMk cId="4262935642" sldId="287"/>
            <ac:picMk id="22" creationId="{785313FC-42F4-D43D-7707-D3DE269ABA20}"/>
          </ac:picMkLst>
        </pc:picChg>
      </pc:sldChg>
      <pc:sldChg chg="addSp delSp modSp add mod">
        <pc:chgData name="김 찬호" userId="9103df27452aa894" providerId="LiveId" clId="{2C306218-68BB-456C-9469-31239ACF1B56}" dt="2022-10-15T10:42:33.075" v="557"/>
        <pc:sldMkLst>
          <pc:docMk/>
          <pc:sldMk cId="2545641728" sldId="288"/>
        </pc:sldMkLst>
        <pc:spChg chg="add mod">
          <ac:chgData name="김 찬호" userId="9103df27452aa894" providerId="LiveId" clId="{2C306218-68BB-456C-9469-31239ACF1B56}" dt="2022-10-15T10:42:33.075" v="557"/>
          <ac:spMkLst>
            <pc:docMk/>
            <pc:sldMk cId="2545641728" sldId="288"/>
            <ac:spMk id="2" creationId="{64536EDF-5BDF-FC2E-0F40-30D7581910E4}"/>
          </ac:spMkLst>
        </pc:spChg>
        <pc:spChg chg="mod">
          <ac:chgData name="김 찬호" userId="9103df27452aa894" providerId="LiveId" clId="{2C306218-68BB-456C-9469-31239ACF1B56}" dt="2022-10-15T10:38:53.216" v="438" actId="20577"/>
          <ac:spMkLst>
            <pc:docMk/>
            <pc:sldMk cId="2545641728" sldId="288"/>
            <ac:spMk id="5" creationId="{AADC96B8-21F1-4CA5-82F2-62149BA3A81F}"/>
          </ac:spMkLst>
        </pc:spChg>
        <pc:spChg chg="mod">
          <ac:chgData name="김 찬호" userId="9103df27452aa894" providerId="LiveId" clId="{2C306218-68BB-456C-9469-31239ACF1B56}" dt="2022-10-15T10:38:45.022" v="435"/>
          <ac:spMkLst>
            <pc:docMk/>
            <pc:sldMk cId="2545641728" sldId="288"/>
            <ac:spMk id="6" creationId="{E9E4E03B-DC2B-4AB1-AA88-841F77488FB8}"/>
          </ac:spMkLst>
        </pc:spChg>
        <pc:spChg chg="del">
          <ac:chgData name="김 찬호" userId="9103df27452aa894" providerId="LiveId" clId="{2C306218-68BB-456C-9469-31239ACF1B56}" dt="2022-10-15T10:38:46.194" v="436" actId="478"/>
          <ac:spMkLst>
            <pc:docMk/>
            <pc:sldMk cId="2545641728" sldId="288"/>
            <ac:spMk id="7" creationId="{22CB2961-5C19-8A2E-99EB-BBD4B740A011}"/>
          </ac:spMkLst>
        </pc:spChg>
      </pc:sldChg>
      <pc:sldChg chg="modSp add mod">
        <pc:chgData name="김 찬호" userId="9103df27452aa894" providerId="LiveId" clId="{2C306218-68BB-456C-9469-31239ACF1B56}" dt="2022-10-15T10:39:07.895" v="464"/>
        <pc:sldMkLst>
          <pc:docMk/>
          <pc:sldMk cId="82011482" sldId="289"/>
        </pc:sldMkLst>
        <pc:spChg chg="mod">
          <ac:chgData name="김 찬호" userId="9103df27452aa894" providerId="LiveId" clId="{2C306218-68BB-456C-9469-31239ACF1B56}" dt="2022-10-15T10:38:59.617" v="441" actId="20577"/>
          <ac:spMkLst>
            <pc:docMk/>
            <pc:sldMk cId="82011482" sldId="289"/>
            <ac:spMk id="5" creationId="{AADC96B8-21F1-4CA5-82F2-62149BA3A81F}"/>
          </ac:spMkLst>
        </pc:spChg>
        <pc:spChg chg="mod">
          <ac:chgData name="김 찬호" userId="9103df27452aa894" providerId="LiveId" clId="{2C306218-68BB-456C-9469-31239ACF1B56}" dt="2022-10-15T10:39:07.895" v="464"/>
          <ac:spMkLst>
            <pc:docMk/>
            <pc:sldMk cId="82011482" sldId="289"/>
            <ac:spMk id="6" creationId="{E9E4E03B-DC2B-4AB1-AA88-841F77488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054154" y="2582918"/>
            <a:ext cx="7880684" cy="1323439"/>
            <a:chOff x="2063298" y="1767838"/>
            <a:chExt cx="7880684" cy="1323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5" y="1767838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063298" y="1767838"/>
              <a:ext cx="78806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bg1"/>
                  </a:solidFill>
                  <a:latin typeface="+mj-lt"/>
                  <a:ea typeface="나눔고딕" pitchFamily="2" charset="-127"/>
                </a:rPr>
                <a:t>Arduino Project</a:t>
              </a:r>
              <a:endParaRPr lang="ko-KR" altLang="en-US" sz="8000" b="1" dirty="0">
                <a:solidFill>
                  <a:schemeClr val="bg1"/>
                </a:solidFill>
                <a:latin typeface="+mj-lt"/>
                <a:ea typeface="나눔고딕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23DC128-4244-A5EC-D50F-E72858415801}"/>
              </a:ext>
            </a:extLst>
          </p:cNvPr>
          <p:cNvSpPr txBox="1"/>
          <p:nvPr/>
        </p:nvSpPr>
        <p:spPr>
          <a:xfrm>
            <a:off x="9459335" y="5341861"/>
            <a:ext cx="2308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2018E7307</a:t>
            </a:r>
            <a:r>
              <a:rPr lang="ko-KR" altLang="en-US" sz="2000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김찬호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C8A40-B225-989B-3BA6-9E70C58CA84B}"/>
              </a:ext>
            </a:extLst>
          </p:cNvPr>
          <p:cNvSpPr txBox="1"/>
          <p:nvPr/>
        </p:nvSpPr>
        <p:spPr>
          <a:xfrm>
            <a:off x="3048762" y="4366505"/>
            <a:ext cx="6094476" cy="36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서보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모터와 버튼을 이용한 악어 게임기</a:t>
            </a:r>
            <a:endParaRPr lang="ko-KR" altLang="ko-KR" sz="105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F925DEC-77EE-0AFD-D8AC-D93013BE4B4D}"/>
              </a:ext>
            </a:extLst>
          </p:cNvPr>
          <p:cNvSpPr/>
          <p:nvPr/>
        </p:nvSpPr>
        <p:spPr>
          <a:xfrm>
            <a:off x="133165" y="6214369"/>
            <a:ext cx="12058835" cy="523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44A10E-8D9C-D023-64A9-19C638A2A1B6}"/>
              </a:ext>
            </a:extLst>
          </p:cNvPr>
          <p:cNvSpPr txBox="1"/>
          <p:nvPr/>
        </p:nvSpPr>
        <p:spPr>
          <a:xfrm>
            <a:off x="7185237" y="1606199"/>
            <a:ext cx="3114888" cy="275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01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소개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02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준비물 소개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03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동작 원리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	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513805" y="2720627"/>
            <a:ext cx="359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50000"/>
                  </a:schemeClr>
                </a:solidFill>
              </a:rPr>
              <a:t>Contents</a:t>
            </a:r>
            <a:endParaRPr lang="ko-KR" alt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D2E13E-9AC8-8BAD-3632-5472A34123CD}"/>
              </a:ext>
            </a:extLst>
          </p:cNvPr>
          <p:cNvCxnSpPr>
            <a:cxnSpLocks/>
          </p:cNvCxnSpPr>
          <p:nvPr/>
        </p:nvCxnSpPr>
        <p:spPr>
          <a:xfrm>
            <a:off x="1366974" y="3736290"/>
            <a:ext cx="38218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37A72-4D92-BE2C-9C9C-26544059534A}"/>
              </a:ext>
            </a:extLst>
          </p:cNvPr>
          <p:cNvSpPr/>
          <p:nvPr/>
        </p:nvSpPr>
        <p:spPr>
          <a:xfrm>
            <a:off x="0" y="0"/>
            <a:ext cx="12191999" cy="242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88EF6-0DB0-002C-F56F-4AD3D58DE868}"/>
              </a:ext>
            </a:extLst>
          </p:cNvPr>
          <p:cNvSpPr/>
          <p:nvPr/>
        </p:nvSpPr>
        <p:spPr>
          <a:xfrm>
            <a:off x="0" y="6640619"/>
            <a:ext cx="12191999" cy="21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0C989-DB11-A6E2-36D2-650BF892B0C4}"/>
              </a:ext>
            </a:extLst>
          </p:cNvPr>
          <p:cNvSpPr/>
          <p:nvPr/>
        </p:nvSpPr>
        <p:spPr>
          <a:xfrm>
            <a:off x="11967098" y="-1"/>
            <a:ext cx="2248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AC3D43-9B0D-5923-A72C-3F769EE12A3A}"/>
              </a:ext>
            </a:extLst>
          </p:cNvPr>
          <p:cNvSpPr/>
          <p:nvPr/>
        </p:nvSpPr>
        <p:spPr>
          <a:xfrm>
            <a:off x="0" y="-2"/>
            <a:ext cx="2248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1732D-1206-0F8F-9832-6161899B23D5}"/>
              </a:ext>
            </a:extLst>
          </p:cNvPr>
          <p:cNvSpPr txBox="1"/>
          <p:nvPr/>
        </p:nvSpPr>
        <p:spPr>
          <a:xfrm>
            <a:off x="7184624" y="3824468"/>
            <a:ext cx="3043299" cy="219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04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회로 구성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05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코드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06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시연영상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3C1C6-5320-CF3E-79B5-223F8379A2F5}"/>
              </a:ext>
            </a:extLst>
          </p:cNvPr>
          <p:cNvSpPr txBox="1"/>
          <p:nvPr/>
        </p:nvSpPr>
        <p:spPr>
          <a:xfrm>
            <a:off x="-237851" y="1609803"/>
            <a:ext cx="6094520" cy="39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 err="1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서보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NanumGothic" pitchFamily="2" charset="-127"/>
                <a:cs typeface="Times New Roman" panose="02020603050405020304" pitchFamily="18" charset="0"/>
              </a:rPr>
              <a:t> 모터와 버튼을 이용한 악어 게임기</a:t>
            </a:r>
            <a:endParaRPr lang="ko-KR" alt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D69FB5-0DC3-04AA-67EE-6725D08D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2139525"/>
            <a:ext cx="6378120" cy="3569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D9FD6-4CAF-EAEC-E749-E3A835A0591C}"/>
              </a:ext>
            </a:extLst>
          </p:cNvPr>
          <p:cNvSpPr txBox="1"/>
          <p:nvPr/>
        </p:nvSpPr>
        <p:spPr>
          <a:xfrm>
            <a:off x="529986" y="5709452"/>
            <a:ext cx="5272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참고 자료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: https://blog.naver.com/icbanq/222378908597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40A1D-D506-258D-3783-E571A1EE9F06}"/>
              </a:ext>
            </a:extLst>
          </p:cNvPr>
          <p:cNvSpPr txBox="1"/>
          <p:nvPr/>
        </p:nvSpPr>
        <p:spPr>
          <a:xfrm>
            <a:off x="7270812" y="2254934"/>
            <a:ext cx="4545366" cy="25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464646"/>
                </a:solidFill>
                <a:effectLst/>
                <a:latin typeface="se-nanumgothic"/>
              </a:rPr>
              <a:t>시작버튼을 누르면 악어의 입이 벌어지고 랜덤으로 </a:t>
            </a:r>
            <a:r>
              <a:rPr lang="en-US" altLang="ko-KR" b="1" i="0" dirty="0">
                <a:solidFill>
                  <a:srgbClr val="464646"/>
                </a:solidFill>
                <a:effectLst/>
                <a:latin typeface="se-nanumgothic"/>
              </a:rPr>
              <a:t>3</a:t>
            </a:r>
            <a:r>
              <a:rPr lang="ko-KR" altLang="en-US" b="1" i="0" dirty="0">
                <a:solidFill>
                  <a:srgbClr val="464646"/>
                </a:solidFill>
                <a:effectLst/>
                <a:latin typeface="se-nanumgothic"/>
              </a:rPr>
              <a:t>개의 버튼 중 하나를 누르면 악어의 입이 닫히는 복불복 게임입니다</a:t>
            </a:r>
            <a:r>
              <a:rPr lang="en-US" altLang="ko-KR" b="1" i="0" dirty="0">
                <a:solidFill>
                  <a:srgbClr val="464646"/>
                </a:solidFill>
                <a:effectLst/>
                <a:latin typeface="se-nanum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64646"/>
                </a:solidFill>
                <a:latin typeface="se-nanumgothic"/>
              </a:rPr>
              <a:t>평소에는 초록 </a:t>
            </a:r>
            <a:r>
              <a:rPr lang="en-US" altLang="ko-KR" b="1" dirty="0">
                <a:solidFill>
                  <a:srgbClr val="464646"/>
                </a:solidFill>
                <a:latin typeface="se-nanumgothic"/>
              </a:rPr>
              <a:t>LED </a:t>
            </a:r>
            <a:r>
              <a:rPr lang="ko-KR" altLang="en-US" b="1" dirty="0">
                <a:solidFill>
                  <a:srgbClr val="464646"/>
                </a:solidFill>
                <a:latin typeface="se-nanumgothic"/>
              </a:rPr>
              <a:t>불이 들어오고</a:t>
            </a:r>
            <a:r>
              <a:rPr lang="en-US" altLang="ko-KR" b="1" dirty="0">
                <a:solidFill>
                  <a:srgbClr val="464646"/>
                </a:solidFill>
                <a:latin typeface="se-nanumgothic"/>
              </a:rPr>
              <a:t>, </a:t>
            </a:r>
            <a:endParaRPr lang="en-US" altLang="ko-KR" b="1" i="0" dirty="0">
              <a:solidFill>
                <a:srgbClr val="464646"/>
              </a:solidFill>
              <a:effectLst/>
              <a:latin typeface="se-nanumgothic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64646"/>
                </a:solidFill>
                <a:latin typeface="se-nanumgothic"/>
              </a:rPr>
              <a:t>악어의 입이 닫히게 되면 빨간 </a:t>
            </a:r>
            <a:r>
              <a:rPr lang="en-US" altLang="ko-KR" b="1" dirty="0">
                <a:solidFill>
                  <a:srgbClr val="464646"/>
                </a:solidFill>
                <a:latin typeface="se-nanumgothic"/>
              </a:rPr>
              <a:t>LED</a:t>
            </a:r>
            <a:r>
              <a:rPr lang="ko-KR" altLang="en-US" b="1" dirty="0">
                <a:solidFill>
                  <a:srgbClr val="464646"/>
                </a:solidFill>
                <a:latin typeface="se-nanumgothic"/>
              </a:rPr>
              <a:t> 불이 들어오고</a:t>
            </a:r>
            <a:r>
              <a:rPr lang="en-US" altLang="ko-KR" b="1" dirty="0">
                <a:solidFill>
                  <a:srgbClr val="464646"/>
                </a:solidFill>
                <a:latin typeface="se-nanumgothic"/>
              </a:rPr>
              <a:t>, </a:t>
            </a:r>
            <a:r>
              <a:rPr lang="ko-KR" altLang="en-US" b="1" dirty="0">
                <a:solidFill>
                  <a:srgbClr val="464646"/>
                </a:solidFill>
                <a:latin typeface="se-nanumgothic"/>
              </a:rPr>
              <a:t>경고음이 납니다</a:t>
            </a:r>
            <a:r>
              <a:rPr lang="en-US" altLang="ko-KR" b="1" dirty="0">
                <a:solidFill>
                  <a:srgbClr val="464646"/>
                </a:solidFill>
                <a:latin typeface="se-nanumgothic"/>
              </a:rPr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3A198-1EEF-50A1-DE9C-54824EA8D756}"/>
              </a:ext>
            </a:extLst>
          </p:cNvPr>
          <p:cNvSpPr txBox="1"/>
          <p:nvPr/>
        </p:nvSpPr>
        <p:spPr>
          <a:xfrm>
            <a:off x="1508604" y="5954699"/>
            <a:ext cx="6214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</a:rPr>
              <a:t>https://www.youtube.com/watch?v=QOijMJwRYiQ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준비물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C1F2C-F1C6-3B34-6158-4A3D68BC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323754"/>
            <a:ext cx="3916679" cy="18222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24F9FF-61A6-3F83-6F86-E5B41DF2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81" y="1323754"/>
            <a:ext cx="878753" cy="26679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39571E-7883-0BD7-31E4-F2534999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067" y="5371253"/>
            <a:ext cx="709697" cy="766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C4B640-5427-4C34-9F9C-B2CB9E1D9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73243" y="4029768"/>
            <a:ext cx="2545013" cy="886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78966E-99A8-891A-08C5-12357C041B60}"/>
              </a:ext>
            </a:extLst>
          </p:cNvPr>
          <p:cNvSpPr txBox="1"/>
          <p:nvPr/>
        </p:nvSpPr>
        <p:spPr>
          <a:xfrm>
            <a:off x="6294268" y="1700841"/>
            <a:ext cx="3839513" cy="481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우노보드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464646"/>
                </a:solidFill>
                <a:effectLst/>
                <a:latin typeface="se-nanumgothic"/>
              </a:rPr>
              <a:t>360</a:t>
            </a:r>
            <a:r>
              <a:rPr lang="ko-KR" altLang="en-US" sz="2000" b="1" i="0" dirty="0">
                <a:solidFill>
                  <a:srgbClr val="464646"/>
                </a:solidFill>
                <a:effectLst/>
                <a:latin typeface="se-nanumgothic"/>
              </a:rPr>
              <a:t>도 마이크로 </a:t>
            </a:r>
            <a:r>
              <a:rPr lang="ko-KR" altLang="en-US" sz="2000" b="1" i="0" dirty="0" err="1">
                <a:solidFill>
                  <a:srgbClr val="464646"/>
                </a:solidFill>
                <a:effectLst/>
                <a:latin typeface="se-nanumgothic"/>
              </a:rPr>
              <a:t>서보</a:t>
            </a:r>
            <a:r>
              <a:rPr lang="ko-KR" altLang="en-US" sz="2000" b="1" i="0" dirty="0">
                <a:solidFill>
                  <a:srgbClr val="464646"/>
                </a:solidFill>
                <a:effectLst/>
                <a:latin typeface="se-nanumgothic"/>
              </a:rPr>
              <a:t> 모터</a:t>
            </a:r>
            <a:endParaRPr lang="en-US" altLang="ko-KR" sz="2000" b="1" i="0" dirty="0">
              <a:solidFill>
                <a:srgbClr val="464646"/>
              </a:solidFill>
              <a:effectLst/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464646"/>
                </a:solidFill>
                <a:latin typeface="se-nanumgothic"/>
              </a:rPr>
              <a:t>텍트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 스위치 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4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개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464646"/>
                </a:solidFill>
                <a:latin typeface="se-nanumgothic"/>
              </a:rPr>
              <a:t>점퍼선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RGB LED 2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개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미니 </a:t>
            </a:r>
            <a:r>
              <a:rPr lang="ko-KR" altLang="en-US" sz="2000" b="1" dirty="0" err="1">
                <a:solidFill>
                  <a:srgbClr val="464646"/>
                </a:solidFill>
                <a:latin typeface="se-nanumgothic"/>
              </a:rPr>
              <a:t>브레드보드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 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2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개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220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옴 저항 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4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개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, 1k 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옴 저항 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1</a:t>
            </a: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개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464646"/>
                </a:solidFill>
                <a:latin typeface="se-nanumgothic"/>
              </a:rPr>
              <a:t>가변저항</a:t>
            </a:r>
            <a:r>
              <a:rPr lang="en-US" altLang="ko-KR" sz="2000" b="1" dirty="0">
                <a:solidFill>
                  <a:srgbClr val="464646"/>
                </a:solidFill>
                <a:latin typeface="se-nanumgothic"/>
              </a:rPr>
              <a:t>(10k)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464646"/>
                </a:solidFill>
                <a:latin typeface="se-nanumgothic"/>
              </a:rPr>
              <a:t>수동부저</a:t>
            </a:r>
            <a:endParaRPr lang="en-US" altLang="ko-KR" sz="2000" b="1" dirty="0">
              <a:solidFill>
                <a:srgbClr val="464646"/>
              </a:solidFill>
              <a:latin typeface="se-nanumgothic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5313FC-42F4-D43D-7707-D3DE269AB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1" y="3200269"/>
            <a:ext cx="3016752" cy="1969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358E0A-E86A-A5C6-A954-EC5B594E3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0" y="5372090"/>
            <a:ext cx="721911" cy="746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6D1AF6-2E33-CD7A-4488-E623CBE39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784" y="5183779"/>
            <a:ext cx="557661" cy="11418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E5F6F7-B6FE-D873-6941-0B3167F5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436" y="5184789"/>
            <a:ext cx="698913" cy="6989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BA910E-8EA1-0404-FC3A-B58B0022F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4436" y="4051540"/>
            <a:ext cx="73920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1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원리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B2961-5C19-8A2E-99EB-BBD4B740A011}"/>
              </a:ext>
            </a:extLst>
          </p:cNvPr>
          <p:cNvSpPr txBox="1"/>
          <p:nvPr/>
        </p:nvSpPr>
        <p:spPr>
          <a:xfrm>
            <a:off x="477668" y="1133356"/>
            <a:ext cx="11714332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1.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전원이 들어오면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서보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모터를 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90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도로​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 움직여줍니다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2.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시작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택트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스위치가 눌리면 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​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    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가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서보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모터를 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0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도로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 움직여줍니다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     나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.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초록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LED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불이 들어옵니다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.</a:t>
            </a:r>
            <a:endParaRPr lang="en-US" altLang="ko-KR" sz="2000" b="1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    나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 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random()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함수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를 이용하여 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1~3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중의 랜덤 값을 받아옵니다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             -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랜덤 값이 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1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일 경우 노란색 첫번째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택트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스위치를 누르면</a:t>
            </a:r>
            <a:endParaRPr lang="ko-KR" altLang="en-US" sz="2000" b="1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             -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랜덤 값이 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2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일 경우 노란색 두번째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택트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스위치를 누르면</a:t>
            </a:r>
            <a:endParaRPr lang="ko-KR" altLang="en-US" sz="2000" b="1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             -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랜덤 값이 </a:t>
            </a:r>
            <a:r>
              <a:rPr lang="en-US" altLang="ko-KR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3 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일 경우 노란색 세번째 </a:t>
            </a:r>
            <a:r>
              <a:rPr lang="ko-KR" altLang="en-US" sz="20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택트</a:t>
            </a:r>
            <a:r>
              <a:rPr lang="ko-KR" altLang="en-US" sz="20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 스위치를 누르면</a:t>
            </a:r>
            <a:endParaRPr lang="ko-KR" altLang="en-US" b="1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   </a:t>
            </a:r>
            <a:r>
              <a:rPr lang="ko-KR" altLang="en-US" sz="24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서보</a:t>
            </a: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모터를 </a:t>
            </a:r>
            <a:r>
              <a:rPr lang="en-US" altLang="ko-KR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90</a:t>
            </a: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도로</a:t>
            </a: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 움직여주고 빨강 </a:t>
            </a:r>
            <a:r>
              <a:rPr lang="en-US" altLang="ko-KR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LED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,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se-nanumgothic"/>
              </a:rPr>
              <a:t> 경고음을</a:t>
            </a: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켜줍니다</a:t>
            </a:r>
            <a:r>
              <a:rPr lang="en-US" altLang="ko-KR" sz="16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(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다시 시작 </a:t>
            </a:r>
            <a:r>
              <a:rPr lang="ko-KR" altLang="en-US" sz="14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택트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스위치를 누르면 </a:t>
            </a:r>
            <a:r>
              <a:rPr lang="en-US" altLang="ko-KR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LED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가 초록불로 바뀌고 경고음이 꺼지며</a:t>
            </a:r>
            <a:r>
              <a:rPr lang="en-US" altLang="ko-KR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, 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</a:t>
            </a:r>
            <a:r>
              <a:rPr lang="ko-KR" altLang="en-US" sz="14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서보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 모터가 </a:t>
            </a:r>
            <a:r>
              <a:rPr lang="en-US" altLang="ko-KR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0</a:t>
            </a:r>
            <a:r>
              <a:rPr lang="ko-KR" altLang="en-US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도로 움직입니다</a:t>
            </a:r>
            <a:r>
              <a:rPr lang="en-US" altLang="ko-KR" sz="1400" b="1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.)</a:t>
            </a:r>
            <a:endParaRPr lang="en-US" altLang="ko-KR" sz="2000" b="1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/>
            <a:endParaRPr lang="en-US" altLang="ko-KR" b="0" i="0" dirty="0">
              <a:solidFill>
                <a:schemeClr val="tx2">
                  <a:lumMod val="75000"/>
                </a:schemeClr>
              </a:solidFill>
              <a:effectLst/>
              <a:latin typeface="se-nanumgothic"/>
            </a:endParaRPr>
          </a:p>
          <a:p>
            <a:pPr algn="just" fontAlgn="base"/>
            <a:r>
              <a:rPr lang="en-US" altLang="ko-KR" b="0" i="0" dirty="0">
                <a:solidFill>
                  <a:schemeClr val="tx2">
                    <a:lumMod val="75000"/>
                  </a:schemeClr>
                </a:solidFill>
                <a:effectLst/>
                <a:latin typeface="se-nanumgothic"/>
              </a:rPr>
              <a:t>​</a:t>
            </a:r>
          </a:p>
        </p:txBody>
      </p:sp>
      <p:sp>
        <p:nvSpPr>
          <p:cNvPr id="2" name="화살표: 톱니 모양의 오른쪽 1">
            <a:extLst>
              <a:ext uri="{FF2B5EF4-FFF2-40B4-BE49-F238E27FC236}">
                <a16:creationId xmlns:a16="http://schemas.microsoft.com/office/drawing/2014/main" id="{365EF04D-90F8-732C-4C25-F8B959388236}"/>
              </a:ext>
            </a:extLst>
          </p:cNvPr>
          <p:cNvSpPr/>
          <p:nvPr/>
        </p:nvSpPr>
        <p:spPr>
          <a:xfrm>
            <a:off x="406646" y="5131293"/>
            <a:ext cx="355107" cy="275208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3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E9672-C441-D275-2FF6-4FE30AD434DA}"/>
              </a:ext>
            </a:extLst>
          </p:cNvPr>
          <p:cNvSpPr txBox="1"/>
          <p:nvPr/>
        </p:nvSpPr>
        <p:spPr>
          <a:xfrm>
            <a:off x="8076126" y="3194849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회로구성을 수월하게 하기위해</a:t>
            </a:r>
            <a:endParaRPr lang="en-US" altLang="ko-KR" sz="1600" b="1" dirty="0"/>
          </a:p>
          <a:p>
            <a:r>
              <a:rPr lang="ko-KR" altLang="en-US" sz="1600" b="1" dirty="0"/>
              <a:t> 미니 </a:t>
            </a:r>
            <a:r>
              <a:rPr lang="ko-KR" altLang="en-US" sz="1600" b="1" dirty="0" err="1"/>
              <a:t>브레드</a:t>
            </a:r>
            <a:r>
              <a:rPr lang="ko-KR" altLang="en-US" sz="1600" b="1" dirty="0"/>
              <a:t> 보드를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사용했습니다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id="{AFE7EB21-5D01-4225-970A-03FC3DA12512}"/>
              </a:ext>
            </a:extLst>
          </p:cNvPr>
          <p:cNvSpPr/>
          <p:nvPr/>
        </p:nvSpPr>
        <p:spPr>
          <a:xfrm rot="10800000">
            <a:off x="7473322" y="3174342"/>
            <a:ext cx="506826" cy="31289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8D12E-C779-BB5F-DADE-085D729C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117898"/>
            <a:ext cx="7214784" cy="52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537262-7C63-B8D9-1C4D-180433395F1C}"/>
              </a:ext>
            </a:extLst>
          </p:cNvPr>
          <p:cNvSpPr/>
          <p:nvPr/>
        </p:nvSpPr>
        <p:spPr>
          <a:xfrm>
            <a:off x="0" y="0"/>
            <a:ext cx="12192000" cy="958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Part 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32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8201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086186" y="2863879"/>
            <a:ext cx="40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5238FA-CA36-7C38-3175-0FA26396BE69}"/>
              </a:ext>
            </a:extLst>
          </p:cNvPr>
          <p:cNvCxnSpPr/>
          <p:nvPr/>
        </p:nvCxnSpPr>
        <p:spPr>
          <a:xfrm>
            <a:off x="71021" y="3879542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280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inherit</vt:lpstr>
      <vt:lpstr>se-nanumgothic</vt:lpstr>
      <vt:lpstr>나눔고딕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찬호</cp:lastModifiedBy>
  <cp:revision>79</cp:revision>
  <dcterms:created xsi:type="dcterms:W3CDTF">2019-12-23T00:32:35Z</dcterms:created>
  <dcterms:modified xsi:type="dcterms:W3CDTF">2022-10-17T11:08:05Z</dcterms:modified>
</cp:coreProperties>
</file>