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3" r:id="rId3"/>
    <p:sldId id="259" r:id="rId4"/>
    <p:sldId id="293" r:id="rId5"/>
    <p:sldId id="294" r:id="rId6"/>
    <p:sldId id="295" r:id="rId7"/>
    <p:sldId id="300" r:id="rId8"/>
    <p:sldId id="296" r:id="rId9"/>
    <p:sldId id="301" r:id="rId10"/>
    <p:sldId id="299" r:id="rId11"/>
    <p:sldId id="302" r:id="rId12"/>
    <p:sldId id="303" r:id="rId13"/>
    <p:sldId id="298" r:id="rId14"/>
    <p:sldId id="25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2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15" autoAdjust="0"/>
  </p:normalViewPr>
  <p:slideViewPr>
    <p:cSldViewPr snapToGrid="0">
      <p:cViewPr varScale="1">
        <p:scale>
          <a:sx n="81" d="100"/>
          <a:sy n="81" d="100"/>
        </p:scale>
        <p:origin x="49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찬호" userId="9103df27452aa894" providerId="LiveId" clId="{84BC202F-9440-4CE0-A110-A9608D729D8E}"/>
    <pc:docChg chg="custSel modSld sldOrd modMainMaster modShowInfo">
      <pc:chgData name="김 찬호" userId="9103df27452aa894" providerId="LiveId" clId="{84BC202F-9440-4CE0-A110-A9608D729D8E}" dt="2022-04-25T12:13:51.683" v="47" actId="2744"/>
      <pc:docMkLst>
        <pc:docMk/>
      </pc:docMkLst>
      <pc:sldChg chg="modTransition modAnim">
        <pc:chgData name="김 찬호" userId="9103df27452aa894" providerId="LiveId" clId="{84BC202F-9440-4CE0-A110-A9608D729D8E}" dt="2022-04-25T12:08:38.001" v="40"/>
        <pc:sldMkLst>
          <pc:docMk/>
          <pc:sldMk cId="4038173023" sldId="257"/>
        </pc:sldMkLst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384321725" sldId="258"/>
        </pc:sldMkLst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793552671" sldId="259"/>
        </pc:sldMkLst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2914461692" sldId="263"/>
        </pc:sldMkLst>
      </pc:sldChg>
      <pc:sldChg chg="modSp mod ord modTransition">
        <pc:chgData name="김 찬호" userId="9103df27452aa894" providerId="LiveId" clId="{84BC202F-9440-4CE0-A110-A9608D729D8E}" dt="2022-04-25T12:08:47.096" v="42"/>
        <pc:sldMkLst>
          <pc:docMk/>
          <pc:sldMk cId="927238256" sldId="293"/>
        </pc:sldMkLst>
        <pc:spChg chg="mod">
          <ac:chgData name="김 찬호" userId="9103df27452aa894" providerId="LiveId" clId="{84BC202F-9440-4CE0-A110-A9608D729D8E}" dt="2022-04-25T02:52:05.783" v="18" actId="14100"/>
          <ac:spMkLst>
            <pc:docMk/>
            <pc:sldMk cId="927238256" sldId="293"/>
            <ac:spMk id="18" creationId="{5EBC3129-FFDF-4E85-B436-471AB2953E76}"/>
          </ac:spMkLst>
        </pc:spChg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957276373" sldId="294"/>
        </pc:sldMkLst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2883973410" sldId="295"/>
        </pc:sldMkLst>
      </pc:sldChg>
      <pc:sldChg chg="modTransition modAnim">
        <pc:chgData name="김 찬호" userId="9103df27452aa894" providerId="LiveId" clId="{84BC202F-9440-4CE0-A110-A9608D729D8E}" dt="2022-04-25T12:12:59.127" v="46"/>
        <pc:sldMkLst>
          <pc:docMk/>
          <pc:sldMk cId="549723128" sldId="296"/>
        </pc:sldMkLst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1920678790" sldId="298"/>
        </pc:sldMkLst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1326371495" sldId="299"/>
        </pc:sldMkLst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4266498574" sldId="300"/>
        </pc:sldMkLst>
      </pc:sldChg>
      <pc:sldChg chg="modSp mod modTransition">
        <pc:chgData name="김 찬호" userId="9103df27452aa894" providerId="LiveId" clId="{84BC202F-9440-4CE0-A110-A9608D729D8E}" dt="2022-04-25T12:08:47.096" v="42"/>
        <pc:sldMkLst>
          <pc:docMk/>
          <pc:sldMk cId="2471645883" sldId="301"/>
        </pc:sldMkLst>
        <pc:spChg chg="mod">
          <ac:chgData name="김 찬호" userId="9103df27452aa894" providerId="LiveId" clId="{84BC202F-9440-4CE0-A110-A9608D729D8E}" dt="2022-04-25T02:21:23.390" v="3" actId="20577"/>
          <ac:spMkLst>
            <pc:docMk/>
            <pc:sldMk cId="2471645883" sldId="301"/>
            <ac:spMk id="19" creationId="{AA5EB9C7-086C-4386-B278-8C7C236994C6}"/>
          </ac:spMkLst>
        </pc:spChg>
      </pc:sldChg>
      <pc:sldChg chg="modTransition">
        <pc:chgData name="김 찬호" userId="9103df27452aa894" providerId="LiveId" clId="{84BC202F-9440-4CE0-A110-A9608D729D8E}" dt="2022-04-25T12:08:47.096" v="42"/>
        <pc:sldMkLst>
          <pc:docMk/>
          <pc:sldMk cId="2040046846" sldId="302"/>
        </pc:sldMkLst>
      </pc:sldChg>
      <pc:sldChg chg="delSp modSp mod modTransition">
        <pc:chgData name="김 찬호" userId="9103df27452aa894" providerId="LiveId" clId="{84BC202F-9440-4CE0-A110-A9608D729D8E}" dt="2022-04-25T12:08:47.096" v="42"/>
        <pc:sldMkLst>
          <pc:docMk/>
          <pc:sldMk cId="991167351" sldId="303"/>
        </pc:sldMkLst>
        <pc:spChg chg="mod">
          <ac:chgData name="김 찬호" userId="9103df27452aa894" providerId="LiveId" clId="{84BC202F-9440-4CE0-A110-A9608D729D8E}" dt="2022-04-25T04:01:33.589" v="31" actId="1076"/>
          <ac:spMkLst>
            <pc:docMk/>
            <pc:sldMk cId="991167351" sldId="303"/>
            <ac:spMk id="25" creationId="{00B1251D-349E-46CE-88DF-A7FE198C2F5D}"/>
          </ac:spMkLst>
        </pc:spChg>
        <pc:spChg chg="del mod">
          <ac:chgData name="김 찬호" userId="9103df27452aa894" providerId="LiveId" clId="{84BC202F-9440-4CE0-A110-A9608D729D8E}" dt="2022-04-25T04:01:34.210" v="33"/>
          <ac:spMkLst>
            <pc:docMk/>
            <pc:sldMk cId="991167351" sldId="303"/>
            <ac:spMk id="31" creationId="{75E92927-C57C-42AA-8C8D-AB8C6955B70E}"/>
          </ac:spMkLst>
        </pc:spChg>
        <pc:spChg chg="mod">
          <ac:chgData name="김 찬호" userId="9103df27452aa894" providerId="LiveId" clId="{84BC202F-9440-4CE0-A110-A9608D729D8E}" dt="2022-04-25T04:01:48.672" v="35" actId="113"/>
          <ac:spMkLst>
            <pc:docMk/>
            <pc:sldMk cId="991167351" sldId="303"/>
            <ac:spMk id="33" creationId="{8752EE96-BF58-43B3-ADEF-4CD7FF235BF1}"/>
          </ac:spMkLst>
        </pc:spChg>
        <pc:picChg chg="mod">
          <ac:chgData name="김 찬호" userId="9103df27452aa894" providerId="LiveId" clId="{84BC202F-9440-4CE0-A110-A9608D729D8E}" dt="2022-04-25T04:01:29.018" v="30" actId="1076"/>
          <ac:picMkLst>
            <pc:docMk/>
            <pc:sldMk cId="991167351" sldId="303"/>
            <ac:picMk id="12" creationId="{E4650558-AAC7-46E3-9926-F898976D4F37}"/>
          </ac:picMkLst>
        </pc:picChg>
        <pc:picChg chg="mod">
          <ac:chgData name="김 찬호" userId="9103df27452aa894" providerId="LiveId" clId="{84BC202F-9440-4CE0-A110-A9608D729D8E}" dt="2022-04-25T04:01:23.720" v="29" actId="1076"/>
          <ac:picMkLst>
            <pc:docMk/>
            <pc:sldMk cId="991167351" sldId="303"/>
            <ac:picMk id="14" creationId="{3F44F0A2-8BC5-4F71-9606-10BD90DA6BD2}"/>
          </ac:picMkLst>
        </pc:picChg>
        <pc:picChg chg="del">
          <ac:chgData name="김 찬호" userId="9103df27452aa894" providerId="LiveId" clId="{84BC202F-9440-4CE0-A110-A9608D729D8E}" dt="2022-04-25T04:01:06.125" v="19" actId="478"/>
          <ac:picMkLst>
            <pc:docMk/>
            <pc:sldMk cId="991167351" sldId="303"/>
            <ac:picMk id="18" creationId="{533ED7D2-E1B9-4BD2-8A50-093AAA948A5A}"/>
          </ac:picMkLst>
        </pc:picChg>
      </pc:sldChg>
      <pc:sldMasterChg chg="modTransition modSldLayout">
        <pc:chgData name="김 찬호" userId="9103df27452aa894" providerId="LiveId" clId="{84BC202F-9440-4CE0-A110-A9608D729D8E}" dt="2022-04-25T12:06:58.097" v="39"/>
        <pc:sldMasterMkLst>
          <pc:docMk/>
          <pc:sldMasterMk cId="2115462412" sldId="2147483648"/>
        </pc:sldMasterMkLst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3844378332" sldId="2147483649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3202604849" sldId="2147483650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56303000" sldId="2147483651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3749339580" sldId="2147483652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436796590" sldId="2147483653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3561130411" sldId="2147483654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4285298177" sldId="2147483655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471048342" sldId="2147483656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268209984" sldId="2147483657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4264265164" sldId="2147483658"/>
          </pc:sldLayoutMkLst>
        </pc:sldLayoutChg>
        <pc:sldLayoutChg chg="modTransition">
          <pc:chgData name="김 찬호" userId="9103df27452aa894" providerId="LiveId" clId="{84BC202F-9440-4CE0-A110-A9608D729D8E}" dt="2022-04-25T12:06:58.097" v="39"/>
          <pc:sldLayoutMkLst>
            <pc:docMk/>
            <pc:sldMasterMk cId="2115462412" sldId="2147483648"/>
            <pc:sldLayoutMk cId="2559228241" sldId="2147483659"/>
          </pc:sldLayoutMkLst>
        </pc:sldLayoutChg>
      </pc:sldMasterChg>
      <pc:sldMasterChg chg="addSp">
        <pc:chgData name="김 찬호" userId="9103df27452aa894" providerId="LiveId" clId="{84BC202F-9440-4CE0-A110-A9608D729D8E}" dt="2022-04-25T12:08:44.815" v="41"/>
        <pc:sldMasterMkLst>
          <pc:docMk/>
          <pc:sldMasterMk cId="1621955273" sldId="2147483660"/>
        </pc:sldMasterMkLst>
        <pc:spChg chg="add">
          <ac:chgData name="김 찬호" userId="9103df27452aa894" providerId="LiveId" clId="{84BC202F-9440-4CE0-A110-A9608D729D8E}" dt="2022-04-25T12:08:44.815" v="41"/>
          <ac:spMkLst>
            <pc:docMk/>
            <pc:sldMasterMk cId="1621955273" sldId="2147483660"/>
            <ac:spMk id="13" creationId="{A580BDD8-A53C-4B37-8A81-AB50BAC6F433}"/>
          </ac:spMkLst>
        </pc:spChg>
        <pc:picChg chg="add">
          <ac:chgData name="김 찬호" userId="9103df27452aa894" providerId="LiveId" clId="{84BC202F-9440-4CE0-A110-A9608D729D8E}" dt="2022-04-25T12:08:44.815" v="41"/>
          <ac:picMkLst>
            <pc:docMk/>
            <pc:sldMasterMk cId="1621955273" sldId="2147483660"/>
            <ac:picMk id="15" creationId="{1FE31C47-AAD8-4A60-B3E9-BDED66538D5C}"/>
          </ac:picMkLst>
        </pc:picChg>
      </pc:sldMasterChg>
    </pc:docChg>
  </pc:docChgLst>
  <pc:docChgLst>
    <pc:chgData name="김 찬호" userId="9103df27452aa894" providerId="LiveId" clId="{8CA72EB7-DA2A-4CA5-B523-00582EDAD7FD}"/>
    <pc:docChg chg="undo custSel addSld delSld modSld sldOrd">
      <pc:chgData name="김 찬호" userId="9103df27452aa894" providerId="LiveId" clId="{8CA72EB7-DA2A-4CA5-B523-00582EDAD7FD}" dt="2022-04-18T03:17:26.570" v="1593" actId="1076"/>
      <pc:docMkLst>
        <pc:docMk/>
      </pc:docMkLst>
      <pc:sldChg chg="modAnim">
        <pc:chgData name="김 찬호" userId="9103df27452aa894" providerId="LiveId" clId="{8CA72EB7-DA2A-4CA5-B523-00582EDAD7FD}" dt="2022-04-17T11:22:42.866" v="364"/>
        <pc:sldMkLst>
          <pc:docMk/>
          <pc:sldMk cId="4038173023" sldId="257"/>
        </pc:sldMkLst>
      </pc:sldChg>
      <pc:sldChg chg="modSp mod modAnim">
        <pc:chgData name="김 찬호" userId="9103df27452aa894" providerId="LiveId" clId="{8CA72EB7-DA2A-4CA5-B523-00582EDAD7FD}" dt="2022-04-18T03:17:26.570" v="1593" actId="1076"/>
        <pc:sldMkLst>
          <pc:docMk/>
          <pc:sldMk cId="793552671" sldId="259"/>
        </pc:sldMkLst>
        <pc:spChg chg="mod">
          <ac:chgData name="김 찬호" userId="9103df27452aa894" providerId="LiveId" clId="{8CA72EB7-DA2A-4CA5-B523-00582EDAD7FD}" dt="2022-04-18T02:53:14.958" v="1294" actId="20577"/>
          <ac:spMkLst>
            <pc:docMk/>
            <pc:sldMk cId="793552671" sldId="259"/>
            <ac:spMk id="71" creationId="{00000000-0000-0000-0000-000000000000}"/>
          </ac:spMkLst>
        </pc:spChg>
        <pc:picChg chg="mod">
          <ac:chgData name="김 찬호" userId="9103df27452aa894" providerId="LiveId" clId="{8CA72EB7-DA2A-4CA5-B523-00582EDAD7FD}" dt="2022-04-18T03:17:26.570" v="1593" actId="1076"/>
          <ac:picMkLst>
            <pc:docMk/>
            <pc:sldMk cId="793552671" sldId="259"/>
            <ac:picMk id="4" creationId="{B5CD30C5-F4B0-4420-8CD1-3052A45F0DA8}"/>
          </ac:picMkLst>
        </pc:picChg>
      </pc:sldChg>
      <pc:sldChg chg="addSp delSp modSp mod modAnim">
        <pc:chgData name="김 찬호" userId="9103df27452aa894" providerId="LiveId" clId="{8CA72EB7-DA2A-4CA5-B523-00582EDAD7FD}" dt="2022-04-18T02:52:50.041" v="1292" actId="1076"/>
        <pc:sldMkLst>
          <pc:docMk/>
          <pc:sldMk cId="2914461692" sldId="263"/>
        </pc:sldMkLst>
        <pc:spChg chg="mod">
          <ac:chgData name="김 찬호" userId="9103df27452aa894" providerId="LiveId" clId="{8CA72EB7-DA2A-4CA5-B523-00582EDAD7FD}" dt="2022-04-18T02:06:36.793" v="889"/>
          <ac:spMkLst>
            <pc:docMk/>
            <pc:sldMk cId="2914461692" sldId="263"/>
            <ac:spMk id="16" creationId="{00000000-0000-0000-0000-000000000000}"/>
          </ac:spMkLst>
        </pc:spChg>
        <pc:spChg chg="del mod">
          <ac:chgData name="김 찬호" userId="9103df27452aa894" providerId="LiveId" clId="{8CA72EB7-DA2A-4CA5-B523-00582EDAD7FD}" dt="2022-04-17T13:24:06.862" v="392"/>
          <ac:spMkLst>
            <pc:docMk/>
            <pc:sldMk cId="2914461692" sldId="263"/>
            <ac:spMk id="47" creationId="{12262F1E-F472-4503-89C6-129A013C044D}"/>
          </ac:spMkLst>
        </pc:spChg>
        <pc:spChg chg="add mod">
          <ac:chgData name="김 찬호" userId="9103df27452aa894" providerId="LiveId" clId="{8CA72EB7-DA2A-4CA5-B523-00582EDAD7FD}" dt="2022-04-17T14:53:36.385" v="713" actId="1076"/>
          <ac:spMkLst>
            <pc:docMk/>
            <pc:sldMk cId="2914461692" sldId="263"/>
            <ac:spMk id="48" creationId="{CDB42B85-2BCE-45DD-9DF9-0CDBC5ABFE34}"/>
          </ac:spMkLst>
        </pc:spChg>
        <pc:spChg chg="mod">
          <ac:chgData name="김 찬호" userId="9103df27452aa894" providerId="LiveId" clId="{8CA72EB7-DA2A-4CA5-B523-00582EDAD7FD}" dt="2022-04-18T02:52:33.049" v="1289" actId="1076"/>
          <ac:spMkLst>
            <pc:docMk/>
            <pc:sldMk cId="2914461692" sldId="263"/>
            <ac:spMk id="49" creationId="{6328C953-DD86-4204-AA49-79AED981A08F}"/>
          </ac:spMkLst>
        </pc:spChg>
        <pc:spChg chg="add mod">
          <ac:chgData name="김 찬호" userId="9103df27452aa894" providerId="LiveId" clId="{8CA72EB7-DA2A-4CA5-B523-00582EDAD7FD}" dt="2022-04-18T02:07:19.826" v="925" actId="1076"/>
          <ac:spMkLst>
            <pc:docMk/>
            <pc:sldMk cId="2914461692" sldId="263"/>
            <ac:spMk id="50" creationId="{4BAC2048-1381-41BF-A8A1-F358E8F64292}"/>
          </ac:spMkLst>
        </pc:spChg>
        <pc:spChg chg="add mod">
          <ac:chgData name="김 찬호" userId="9103df27452aa894" providerId="LiveId" clId="{8CA72EB7-DA2A-4CA5-B523-00582EDAD7FD}" dt="2022-04-18T02:52:10.094" v="1285" actId="1076"/>
          <ac:spMkLst>
            <pc:docMk/>
            <pc:sldMk cId="2914461692" sldId="263"/>
            <ac:spMk id="51" creationId="{3CEE352E-50EF-4BF2-9C63-B5B73696F471}"/>
          </ac:spMkLst>
        </pc:spChg>
        <pc:spChg chg="mod">
          <ac:chgData name="김 찬호" userId="9103df27452aa894" providerId="LiveId" clId="{8CA72EB7-DA2A-4CA5-B523-00582EDAD7FD}" dt="2022-04-18T02:52:50.041" v="1292" actId="1076"/>
          <ac:spMkLst>
            <pc:docMk/>
            <pc:sldMk cId="2914461692" sldId="263"/>
            <ac:spMk id="52" creationId="{343583CC-8A5E-42D4-B204-92A134FD13EA}"/>
          </ac:spMkLst>
        </pc:spChg>
        <pc:spChg chg="mod">
          <ac:chgData name="김 찬호" userId="9103df27452aa894" providerId="LiveId" clId="{8CA72EB7-DA2A-4CA5-B523-00582EDAD7FD}" dt="2022-04-18T02:52:46.228" v="1291" actId="1076"/>
          <ac:spMkLst>
            <pc:docMk/>
            <pc:sldMk cId="2914461692" sldId="263"/>
            <ac:spMk id="53" creationId="{1472C412-AE02-464D-92AE-5B318B16C293}"/>
          </ac:spMkLst>
        </pc:spChg>
        <pc:spChg chg="mod">
          <ac:chgData name="김 찬호" userId="9103df27452aa894" providerId="LiveId" clId="{8CA72EB7-DA2A-4CA5-B523-00582EDAD7FD}" dt="2022-04-17T15:30:31.759" v="838"/>
          <ac:spMkLst>
            <pc:docMk/>
            <pc:sldMk cId="2914461692" sldId="263"/>
            <ac:spMk id="54" creationId="{6CF30A36-48B0-4F05-8748-F1D53CE7429F}"/>
          </ac:spMkLst>
        </pc:spChg>
        <pc:spChg chg="mod">
          <ac:chgData name="김 찬호" userId="9103df27452aa894" providerId="LiveId" clId="{8CA72EB7-DA2A-4CA5-B523-00582EDAD7FD}" dt="2022-04-17T13:24:11.577" v="394" actId="20577"/>
          <ac:spMkLst>
            <pc:docMk/>
            <pc:sldMk cId="2914461692" sldId="263"/>
            <ac:spMk id="55" creationId="{AC320757-DF25-47E3-A6F2-C9D55F5C8FA7}"/>
          </ac:spMkLst>
        </pc:spChg>
        <pc:spChg chg="del mod">
          <ac:chgData name="김 찬호" userId="9103df27452aa894" providerId="LiveId" clId="{8CA72EB7-DA2A-4CA5-B523-00582EDAD7FD}" dt="2022-04-17T11:25:47.531" v="385"/>
          <ac:spMkLst>
            <pc:docMk/>
            <pc:sldMk cId="2914461692" sldId="263"/>
            <ac:spMk id="56" creationId="{F1DCC9E8-EBE8-46CA-9CAF-1FBD2A718FA5}"/>
          </ac:spMkLst>
        </pc:spChg>
      </pc:sldChg>
      <pc:sldChg chg="modSp mod">
        <pc:chgData name="김 찬호" userId="9103df27452aa894" providerId="LiveId" clId="{8CA72EB7-DA2A-4CA5-B523-00582EDAD7FD}" dt="2022-04-17T13:24:34.435" v="410" actId="20577"/>
        <pc:sldMkLst>
          <pc:docMk/>
          <pc:sldMk cId="927238256" sldId="293"/>
        </pc:sldMkLst>
        <pc:spChg chg="mod">
          <ac:chgData name="김 찬호" userId="9103df27452aa894" providerId="LiveId" clId="{8CA72EB7-DA2A-4CA5-B523-00582EDAD7FD}" dt="2022-04-17T13:24:34.435" v="410" actId="20577"/>
          <ac:spMkLst>
            <pc:docMk/>
            <pc:sldMk cId="927238256" sldId="293"/>
            <ac:spMk id="18" creationId="{5EBC3129-FFDF-4E85-B436-471AB2953E76}"/>
          </ac:spMkLst>
        </pc:spChg>
      </pc:sldChg>
      <pc:sldChg chg="modSp mod">
        <pc:chgData name="김 찬호" userId="9103df27452aa894" providerId="LiveId" clId="{8CA72EB7-DA2A-4CA5-B523-00582EDAD7FD}" dt="2022-04-17T13:24:37.756" v="412" actId="20577"/>
        <pc:sldMkLst>
          <pc:docMk/>
          <pc:sldMk cId="957276373" sldId="294"/>
        </pc:sldMkLst>
        <pc:spChg chg="mod">
          <ac:chgData name="김 찬호" userId="9103df27452aa894" providerId="LiveId" clId="{8CA72EB7-DA2A-4CA5-B523-00582EDAD7FD}" dt="2022-04-17T13:24:30.657" v="408"/>
          <ac:spMkLst>
            <pc:docMk/>
            <pc:sldMk cId="957276373" sldId="294"/>
            <ac:spMk id="17" creationId="{C3BB6059-E1D6-4A52-AB85-7B9484074BD7}"/>
          </ac:spMkLst>
        </pc:spChg>
        <pc:spChg chg="mod">
          <ac:chgData name="김 찬호" userId="9103df27452aa894" providerId="LiveId" clId="{8CA72EB7-DA2A-4CA5-B523-00582EDAD7FD}" dt="2022-04-17T13:24:37.756" v="412" actId="20577"/>
          <ac:spMkLst>
            <pc:docMk/>
            <pc:sldMk cId="957276373" sldId="294"/>
            <ac:spMk id="22" creationId="{7B422D59-0BE3-4CC6-B7EA-CD35AC2E8BAA}"/>
          </ac:spMkLst>
        </pc:spChg>
      </pc:sldChg>
      <pc:sldChg chg="addSp delSp modSp mod">
        <pc:chgData name="김 찬호" userId="9103df27452aa894" providerId="LiveId" clId="{8CA72EB7-DA2A-4CA5-B523-00582EDAD7FD}" dt="2022-04-17T14:57:59.362" v="770" actId="1076"/>
        <pc:sldMkLst>
          <pc:docMk/>
          <pc:sldMk cId="2883973410" sldId="295"/>
        </pc:sldMkLst>
        <pc:spChg chg="mod">
          <ac:chgData name="김 찬호" userId="9103df27452aa894" providerId="LiveId" clId="{8CA72EB7-DA2A-4CA5-B523-00582EDAD7FD}" dt="2022-04-17T14:57:54.260" v="768" actId="20577"/>
          <ac:spMkLst>
            <pc:docMk/>
            <pc:sldMk cId="2883973410" sldId="295"/>
            <ac:spMk id="17" creationId="{C3BB6059-E1D6-4A52-AB85-7B9484074BD7}"/>
          </ac:spMkLst>
        </pc:spChg>
        <pc:spChg chg="add del mod">
          <ac:chgData name="김 찬호" userId="9103df27452aa894" providerId="LiveId" clId="{8CA72EB7-DA2A-4CA5-B523-00582EDAD7FD}" dt="2022-04-17T14:57:33.363" v="763" actId="22"/>
          <ac:spMkLst>
            <pc:docMk/>
            <pc:sldMk cId="2883973410" sldId="295"/>
            <ac:spMk id="19" creationId="{E4C4898A-B532-41D0-98AD-0B41EEB151B0}"/>
          </ac:spMkLst>
        </pc:spChg>
        <pc:picChg chg="add del">
          <ac:chgData name="김 찬호" userId="9103df27452aa894" providerId="LiveId" clId="{8CA72EB7-DA2A-4CA5-B523-00582EDAD7FD}" dt="2022-04-17T14:57:30.109" v="757" actId="478"/>
          <ac:picMkLst>
            <pc:docMk/>
            <pc:sldMk cId="2883973410" sldId="295"/>
            <ac:picMk id="4" creationId="{D7557CE1-F17C-4370-99A7-936F23EB471F}"/>
          </ac:picMkLst>
        </pc:picChg>
        <pc:picChg chg="add del mod">
          <ac:chgData name="김 찬호" userId="9103df27452aa894" providerId="LiveId" clId="{8CA72EB7-DA2A-4CA5-B523-00582EDAD7FD}" dt="2022-04-17T14:57:59.362" v="770" actId="1076"/>
          <ac:picMkLst>
            <pc:docMk/>
            <pc:sldMk cId="2883973410" sldId="295"/>
            <ac:picMk id="6" creationId="{89CEE07E-6DE8-48D7-94FE-20232255A65B}"/>
          </ac:picMkLst>
        </pc:picChg>
        <pc:picChg chg="add del">
          <ac:chgData name="김 찬호" userId="9103df27452aa894" providerId="LiveId" clId="{8CA72EB7-DA2A-4CA5-B523-00582EDAD7FD}" dt="2022-04-17T14:57:28.754" v="754" actId="478"/>
          <ac:picMkLst>
            <pc:docMk/>
            <pc:sldMk cId="2883973410" sldId="295"/>
            <ac:picMk id="14" creationId="{DC3A7569-E4F7-4F7F-A09A-822A70DE2BD0}"/>
          </ac:picMkLst>
        </pc:picChg>
        <pc:picChg chg="add del">
          <ac:chgData name="김 찬호" userId="9103df27452aa894" providerId="LiveId" clId="{8CA72EB7-DA2A-4CA5-B523-00582EDAD7FD}" dt="2022-04-17T14:57:29.362" v="755" actId="478"/>
          <ac:picMkLst>
            <pc:docMk/>
            <pc:sldMk cId="2883973410" sldId="295"/>
            <ac:picMk id="20" creationId="{BB039785-CB3B-483F-97BB-38AA3E66EE10}"/>
          </ac:picMkLst>
        </pc:picChg>
      </pc:sldChg>
      <pc:sldChg chg="addSp delSp modSp mod">
        <pc:chgData name="김 찬호" userId="9103df27452aa894" providerId="LiveId" clId="{8CA72EB7-DA2A-4CA5-B523-00582EDAD7FD}" dt="2022-04-17T15:23:00.459" v="829"/>
        <pc:sldMkLst>
          <pc:docMk/>
          <pc:sldMk cId="549723128" sldId="296"/>
        </pc:sldMkLst>
        <pc:spChg chg="del">
          <ac:chgData name="김 찬호" userId="9103df27452aa894" providerId="LiveId" clId="{8CA72EB7-DA2A-4CA5-B523-00582EDAD7FD}" dt="2022-04-17T14:33:36.763" v="441" actId="478"/>
          <ac:spMkLst>
            <pc:docMk/>
            <pc:sldMk cId="549723128" sldId="296"/>
            <ac:spMk id="11" creationId="{00000000-0000-0000-0000-000000000000}"/>
          </ac:spMkLst>
        </pc:spChg>
        <pc:spChg chg="mod">
          <ac:chgData name="김 찬호" userId="9103df27452aa894" providerId="LiveId" clId="{8CA72EB7-DA2A-4CA5-B523-00582EDAD7FD}" dt="2022-04-17T15:23:00.459" v="829"/>
          <ac:spMkLst>
            <pc:docMk/>
            <pc:sldMk cId="549723128" sldId="296"/>
            <ac:spMk id="17" creationId="{C3BB6059-E1D6-4A52-AB85-7B9484074BD7}"/>
          </ac:spMkLst>
        </pc:spChg>
        <pc:spChg chg="mod">
          <ac:chgData name="김 찬호" userId="9103df27452aa894" providerId="LiveId" clId="{8CA72EB7-DA2A-4CA5-B523-00582EDAD7FD}" dt="2022-04-17T14:25:21.865" v="413" actId="20577"/>
          <ac:spMkLst>
            <pc:docMk/>
            <pc:sldMk cId="549723128" sldId="296"/>
            <ac:spMk id="18" creationId="{7D60A17E-EDE0-4EE7-B1E8-CAA3D6B23C8E}"/>
          </ac:spMkLst>
        </pc:spChg>
        <pc:spChg chg="add mod">
          <ac:chgData name="김 찬호" userId="9103df27452aa894" providerId="LiveId" clId="{8CA72EB7-DA2A-4CA5-B523-00582EDAD7FD}" dt="2022-04-17T14:50:10.583" v="683" actId="1076"/>
          <ac:spMkLst>
            <pc:docMk/>
            <pc:sldMk cId="549723128" sldId="296"/>
            <ac:spMk id="20" creationId="{513495DD-E201-4EE0-941C-131597ED22BE}"/>
          </ac:spMkLst>
        </pc:spChg>
        <pc:picChg chg="add mod">
          <ac:chgData name="김 찬호" userId="9103df27452aa894" providerId="LiveId" clId="{8CA72EB7-DA2A-4CA5-B523-00582EDAD7FD}" dt="2022-04-17T14:48:20.329" v="678" actId="1076"/>
          <ac:picMkLst>
            <pc:docMk/>
            <pc:sldMk cId="549723128" sldId="296"/>
            <ac:picMk id="4" creationId="{5F4D1A07-1687-44B3-A03E-5F80AFC36D26}"/>
          </ac:picMkLst>
        </pc:picChg>
        <pc:picChg chg="add mod">
          <ac:chgData name="김 찬호" userId="9103df27452aa894" providerId="LiveId" clId="{8CA72EB7-DA2A-4CA5-B523-00582EDAD7FD}" dt="2022-04-17T14:48:38.594" v="681" actId="1076"/>
          <ac:picMkLst>
            <pc:docMk/>
            <pc:sldMk cId="549723128" sldId="296"/>
            <ac:picMk id="5" creationId="{EE48DC1E-F90C-4B6A-B110-E47037333E74}"/>
          </ac:picMkLst>
        </pc:picChg>
        <pc:picChg chg="add mod">
          <ac:chgData name="김 찬호" userId="9103df27452aa894" providerId="LiveId" clId="{8CA72EB7-DA2A-4CA5-B523-00582EDAD7FD}" dt="2022-04-17T14:48:42.114" v="682" actId="1076"/>
          <ac:picMkLst>
            <pc:docMk/>
            <pc:sldMk cId="549723128" sldId="296"/>
            <ac:picMk id="8" creationId="{A36F5364-30AF-48D1-89DB-D56A07AD550A}"/>
          </ac:picMkLst>
        </pc:picChg>
      </pc:sldChg>
      <pc:sldChg chg="addSp delSp modSp del mod ord">
        <pc:chgData name="김 찬호" userId="9103df27452aa894" providerId="LiveId" clId="{8CA72EB7-DA2A-4CA5-B523-00582EDAD7FD}" dt="2022-04-17T11:25:16.744" v="366" actId="47"/>
        <pc:sldMkLst>
          <pc:docMk/>
          <pc:sldMk cId="3167284769" sldId="297"/>
        </pc:sldMkLst>
        <pc:spChg chg="del">
          <ac:chgData name="김 찬호" userId="9103df27452aa894" providerId="LiveId" clId="{8CA72EB7-DA2A-4CA5-B523-00582EDAD7FD}" dt="2022-04-17T10:02:21.859" v="88" actId="478"/>
          <ac:spMkLst>
            <pc:docMk/>
            <pc:sldMk cId="3167284769" sldId="297"/>
            <ac:spMk id="8" creationId="{00000000-0000-0000-0000-000000000000}"/>
          </ac:spMkLst>
        </pc:spChg>
        <pc:spChg chg="del">
          <ac:chgData name="김 찬호" userId="9103df27452aa894" providerId="LiveId" clId="{8CA72EB7-DA2A-4CA5-B523-00582EDAD7FD}" dt="2022-04-17T10:02:20.838" v="87" actId="478"/>
          <ac:spMkLst>
            <pc:docMk/>
            <pc:sldMk cId="3167284769" sldId="297"/>
            <ac:spMk id="16" creationId="{00000000-0000-0000-0000-000000000000}"/>
          </ac:spMkLst>
        </pc:spChg>
        <pc:spChg chg="mod">
          <ac:chgData name="김 찬호" userId="9103df27452aa894" providerId="LiveId" clId="{8CA72EB7-DA2A-4CA5-B523-00582EDAD7FD}" dt="2022-04-17T09:58:14.788" v="67" actId="20577"/>
          <ac:spMkLst>
            <pc:docMk/>
            <pc:sldMk cId="3167284769" sldId="297"/>
            <ac:spMk id="17" creationId="{C3BB6059-E1D6-4A52-AB85-7B9484074BD7}"/>
          </ac:spMkLst>
        </pc:spChg>
        <pc:spChg chg="mod">
          <ac:chgData name="김 찬호" userId="9103df27452aa894" providerId="LiveId" clId="{8CA72EB7-DA2A-4CA5-B523-00582EDAD7FD}" dt="2022-04-17T10:05:23.045" v="210" actId="113"/>
          <ac:spMkLst>
            <pc:docMk/>
            <pc:sldMk cId="3167284769" sldId="297"/>
            <ac:spMk id="18" creationId="{5F4E3B1F-91F8-4606-B55E-323A558839B1}"/>
          </ac:spMkLst>
        </pc:spChg>
        <pc:spChg chg="add mod">
          <ac:chgData name="김 찬호" userId="9103df27452aa894" providerId="LiveId" clId="{8CA72EB7-DA2A-4CA5-B523-00582EDAD7FD}" dt="2022-04-17T10:06:02.006" v="228" actId="20577"/>
          <ac:spMkLst>
            <pc:docMk/>
            <pc:sldMk cId="3167284769" sldId="297"/>
            <ac:spMk id="26" creationId="{FCF6C6BE-E8BF-4469-9C9A-DDE2C4B4695A}"/>
          </ac:spMkLst>
        </pc:spChg>
        <pc:spChg chg="add mod">
          <ac:chgData name="김 찬호" userId="9103df27452aa894" providerId="LiveId" clId="{8CA72EB7-DA2A-4CA5-B523-00582EDAD7FD}" dt="2022-04-17T10:06:12.636" v="230" actId="113"/>
          <ac:spMkLst>
            <pc:docMk/>
            <pc:sldMk cId="3167284769" sldId="297"/>
            <ac:spMk id="28" creationId="{43DC9C5A-9A6F-4891-B38D-758A6668D903}"/>
          </ac:spMkLst>
        </pc:spChg>
        <pc:spChg chg="add mod">
          <ac:chgData name="김 찬호" userId="9103df27452aa894" providerId="LiveId" clId="{8CA72EB7-DA2A-4CA5-B523-00582EDAD7FD}" dt="2022-04-17T10:15:35.631" v="312" actId="1076"/>
          <ac:spMkLst>
            <pc:docMk/>
            <pc:sldMk cId="3167284769" sldId="297"/>
            <ac:spMk id="30" creationId="{7B5C52A8-6D59-4215-A583-12AC6DE1783C}"/>
          </ac:spMkLst>
        </pc:spChg>
        <pc:spChg chg="add del mod">
          <ac:chgData name="김 찬호" userId="9103df27452aa894" providerId="LiveId" clId="{8CA72EB7-DA2A-4CA5-B523-00582EDAD7FD}" dt="2022-04-17T10:04:40.342" v="192"/>
          <ac:spMkLst>
            <pc:docMk/>
            <pc:sldMk cId="3167284769" sldId="297"/>
            <ac:spMk id="32" creationId="{0EA19841-F788-4E42-A97E-34DE2684850C}"/>
          </ac:spMkLst>
        </pc:spChg>
        <pc:spChg chg="add mod">
          <ac:chgData name="김 찬호" userId="9103df27452aa894" providerId="LiveId" clId="{8CA72EB7-DA2A-4CA5-B523-00582EDAD7FD}" dt="2022-04-17T10:15:25.623" v="310" actId="1076"/>
          <ac:spMkLst>
            <pc:docMk/>
            <pc:sldMk cId="3167284769" sldId="297"/>
            <ac:spMk id="34" creationId="{6B1C6F46-90F9-4081-AE39-1730D5C3A1B8}"/>
          </ac:spMkLst>
        </pc:spChg>
        <pc:picChg chg="add mod">
          <ac:chgData name="김 찬호" userId="9103df27452aa894" providerId="LiveId" clId="{8CA72EB7-DA2A-4CA5-B523-00582EDAD7FD}" dt="2022-04-17T10:03:09.245" v="124" actId="1076"/>
          <ac:picMkLst>
            <pc:docMk/>
            <pc:sldMk cId="3167284769" sldId="297"/>
            <ac:picMk id="4" creationId="{AB37B3DA-E4B0-4058-8A89-D229E1DF697B}"/>
          </ac:picMkLst>
        </pc:picChg>
        <pc:picChg chg="add mod">
          <ac:chgData name="김 찬호" userId="9103df27452aa894" providerId="LiveId" clId="{8CA72EB7-DA2A-4CA5-B523-00582EDAD7FD}" dt="2022-04-17T10:15:02.021" v="284" actId="1076"/>
          <ac:picMkLst>
            <pc:docMk/>
            <pc:sldMk cId="3167284769" sldId="297"/>
            <ac:picMk id="6" creationId="{3D9BA537-A9FD-4551-8FAB-9E296F3DA218}"/>
          </ac:picMkLst>
        </pc:picChg>
        <pc:picChg chg="add mod">
          <ac:chgData name="김 찬호" userId="9103df27452aa894" providerId="LiveId" clId="{8CA72EB7-DA2A-4CA5-B523-00582EDAD7FD}" dt="2022-04-17T10:03:57.216" v="160" actId="14100"/>
          <ac:picMkLst>
            <pc:docMk/>
            <pc:sldMk cId="3167284769" sldId="297"/>
            <ac:picMk id="13" creationId="{9B1796D5-C920-4C6F-9262-3ECBA55B105A}"/>
          </ac:picMkLst>
        </pc:picChg>
        <pc:picChg chg="add mod">
          <ac:chgData name="김 찬호" userId="9103df27452aa894" providerId="LiveId" clId="{8CA72EB7-DA2A-4CA5-B523-00582EDAD7FD}" dt="2022-04-17T10:15:29.007" v="311" actId="1076"/>
          <ac:picMkLst>
            <pc:docMk/>
            <pc:sldMk cId="3167284769" sldId="297"/>
            <ac:picMk id="15" creationId="{22D6CC2E-BEB2-4571-9410-397425F07270}"/>
          </ac:picMkLst>
        </pc:picChg>
        <pc:picChg chg="del">
          <ac:chgData name="김 찬호" userId="9103df27452aa894" providerId="LiveId" clId="{8CA72EB7-DA2A-4CA5-B523-00582EDAD7FD}" dt="2022-04-17T10:02:20.173" v="86" actId="478"/>
          <ac:picMkLst>
            <pc:docMk/>
            <pc:sldMk cId="3167284769" sldId="297"/>
            <ac:picMk id="74" creationId="{00000000-0000-0000-0000-000000000000}"/>
          </ac:picMkLst>
        </pc:picChg>
      </pc:sldChg>
      <pc:sldChg chg="addSp delSp modSp mod modAnim">
        <pc:chgData name="김 찬호" userId="9103df27452aa894" providerId="LiveId" clId="{8CA72EB7-DA2A-4CA5-B523-00582EDAD7FD}" dt="2022-04-18T02:53:59.819" v="1298" actId="20577"/>
        <pc:sldMkLst>
          <pc:docMk/>
          <pc:sldMk cId="1920678790" sldId="298"/>
        </pc:sldMkLst>
        <pc:spChg chg="del">
          <ac:chgData name="김 찬호" userId="9103df27452aa894" providerId="LiveId" clId="{8CA72EB7-DA2A-4CA5-B523-00582EDAD7FD}" dt="2022-04-18T02:42:34.562" v="1056" actId="478"/>
          <ac:spMkLst>
            <pc:docMk/>
            <pc:sldMk cId="1920678790" sldId="298"/>
            <ac:spMk id="8" creationId="{00000000-0000-0000-0000-000000000000}"/>
          </ac:spMkLst>
        </pc:spChg>
        <pc:spChg chg="mod">
          <ac:chgData name="김 찬호" userId="9103df27452aa894" providerId="LiveId" clId="{8CA72EB7-DA2A-4CA5-B523-00582EDAD7FD}" dt="2022-04-18T02:49:24.980" v="1248" actId="1076"/>
          <ac:spMkLst>
            <pc:docMk/>
            <pc:sldMk cId="1920678790" sldId="298"/>
            <ac:spMk id="10" creationId="{00000000-0000-0000-0000-000000000000}"/>
          </ac:spMkLst>
        </pc:spChg>
        <pc:spChg chg="del">
          <ac:chgData name="김 찬호" userId="9103df27452aa894" providerId="LiveId" clId="{8CA72EB7-DA2A-4CA5-B523-00582EDAD7FD}" dt="2022-04-18T02:42:33.369" v="1054" actId="478"/>
          <ac:spMkLst>
            <pc:docMk/>
            <pc:sldMk cId="1920678790" sldId="298"/>
            <ac:spMk id="16" creationId="{00000000-0000-0000-0000-000000000000}"/>
          </ac:spMkLst>
        </pc:spChg>
        <pc:spChg chg="mod">
          <ac:chgData name="김 찬호" userId="9103df27452aa894" providerId="LiveId" clId="{8CA72EB7-DA2A-4CA5-B523-00582EDAD7FD}" dt="2022-04-18T02:53:59.819" v="1298" actId="20577"/>
          <ac:spMkLst>
            <pc:docMk/>
            <pc:sldMk cId="1920678790" sldId="298"/>
            <ac:spMk id="17" creationId="{C3BB6059-E1D6-4A52-AB85-7B9484074BD7}"/>
          </ac:spMkLst>
        </pc:spChg>
        <pc:spChg chg="add mod">
          <ac:chgData name="김 찬호" userId="9103df27452aa894" providerId="LiveId" clId="{8CA72EB7-DA2A-4CA5-B523-00582EDAD7FD}" dt="2022-04-18T02:48:31.701" v="1232" actId="1076"/>
          <ac:spMkLst>
            <pc:docMk/>
            <pc:sldMk cId="1920678790" sldId="298"/>
            <ac:spMk id="18" creationId="{9A2C7D4E-B8DA-4F7E-AFF4-257AB1B018C2}"/>
          </ac:spMkLst>
        </pc:spChg>
        <pc:spChg chg="add mod">
          <ac:chgData name="김 찬호" userId="9103df27452aa894" providerId="LiveId" clId="{8CA72EB7-DA2A-4CA5-B523-00582EDAD7FD}" dt="2022-04-18T02:48:37.904" v="1233" actId="1076"/>
          <ac:spMkLst>
            <pc:docMk/>
            <pc:sldMk cId="1920678790" sldId="298"/>
            <ac:spMk id="23" creationId="{83293017-2A71-4F22-B9E3-68228834F4BA}"/>
          </ac:spMkLst>
        </pc:spChg>
        <pc:spChg chg="add mod">
          <ac:chgData name="김 찬호" userId="9103df27452aa894" providerId="LiveId" clId="{8CA72EB7-DA2A-4CA5-B523-00582EDAD7FD}" dt="2022-04-18T02:49:22.456" v="1247" actId="1076"/>
          <ac:spMkLst>
            <pc:docMk/>
            <pc:sldMk cId="1920678790" sldId="298"/>
            <ac:spMk id="27" creationId="{8E25F9E3-6B11-4F3A-8F46-A1E91FB7A6B7}"/>
          </ac:spMkLst>
        </pc:spChg>
        <pc:spChg chg="add mod">
          <ac:chgData name="김 찬호" userId="9103df27452aa894" providerId="LiveId" clId="{8CA72EB7-DA2A-4CA5-B523-00582EDAD7FD}" dt="2022-04-18T02:49:28.989" v="1249" actId="1076"/>
          <ac:spMkLst>
            <pc:docMk/>
            <pc:sldMk cId="1920678790" sldId="298"/>
            <ac:spMk id="29" creationId="{8573C026-AA25-415E-A544-0B5FF4F28706}"/>
          </ac:spMkLst>
        </pc:spChg>
        <pc:spChg chg="mod">
          <ac:chgData name="김 찬호" userId="9103df27452aa894" providerId="LiveId" clId="{8CA72EB7-DA2A-4CA5-B523-00582EDAD7FD}" dt="2022-04-18T02:41:54.725" v="1035" actId="1076"/>
          <ac:spMkLst>
            <pc:docMk/>
            <pc:sldMk cId="1920678790" sldId="298"/>
            <ac:spMk id="71" creationId="{00000000-0000-0000-0000-000000000000}"/>
          </ac:spMkLst>
        </pc:spChg>
        <pc:grpChg chg="del mod">
          <ac:chgData name="김 찬호" userId="9103df27452aa894" providerId="LiveId" clId="{8CA72EB7-DA2A-4CA5-B523-00582EDAD7FD}" dt="2022-04-18T02:42:00.856" v="1037" actId="478"/>
          <ac:grpSpMkLst>
            <pc:docMk/>
            <pc:sldMk cId="1920678790" sldId="298"/>
            <ac:grpSpMk id="2" creationId="{379FFAC9-6241-40C4-BDDC-B08ECCFD7579}"/>
          </ac:grpSpMkLst>
        </pc:grpChg>
        <pc:picChg chg="add mod">
          <ac:chgData name="김 찬호" userId="9103df27452aa894" providerId="LiveId" clId="{8CA72EB7-DA2A-4CA5-B523-00582EDAD7FD}" dt="2022-04-18T02:48:42.121" v="1234" actId="1076"/>
          <ac:picMkLst>
            <pc:docMk/>
            <pc:sldMk cId="1920678790" sldId="298"/>
            <ac:picMk id="19" creationId="{234B38E2-27C3-4094-B430-8F538BE050ED}"/>
          </ac:picMkLst>
        </pc:picChg>
        <pc:picChg chg="add mod">
          <ac:chgData name="김 찬호" userId="9103df27452aa894" providerId="LiveId" clId="{8CA72EB7-DA2A-4CA5-B523-00582EDAD7FD}" dt="2022-04-18T02:48:43.904" v="1235" actId="1076"/>
          <ac:picMkLst>
            <pc:docMk/>
            <pc:sldMk cId="1920678790" sldId="298"/>
            <ac:picMk id="20" creationId="{207D6F9B-D7C8-4FDF-A901-551C78E357ED}"/>
          </ac:picMkLst>
        </pc:picChg>
        <pc:picChg chg="add mod">
          <ac:chgData name="김 찬호" userId="9103df27452aa894" providerId="LiveId" clId="{8CA72EB7-DA2A-4CA5-B523-00582EDAD7FD}" dt="2022-04-18T02:48:46.258" v="1236" actId="1076"/>
          <ac:picMkLst>
            <pc:docMk/>
            <pc:sldMk cId="1920678790" sldId="298"/>
            <ac:picMk id="21" creationId="{3F5E0D98-8A46-4CD3-811F-BF5D88AF89E2}"/>
          </ac:picMkLst>
        </pc:picChg>
        <pc:picChg chg="add mod">
          <ac:chgData name="김 찬호" userId="9103df27452aa894" providerId="LiveId" clId="{8CA72EB7-DA2A-4CA5-B523-00582EDAD7FD}" dt="2022-04-18T02:49:03.010" v="1241" actId="1076"/>
          <ac:picMkLst>
            <pc:docMk/>
            <pc:sldMk cId="1920678790" sldId="298"/>
            <ac:picMk id="24" creationId="{CB4770CD-CAE1-439C-9B75-5957744D6568}"/>
          </ac:picMkLst>
        </pc:picChg>
        <pc:picChg chg="add mod">
          <ac:chgData name="김 찬호" userId="9103df27452aa894" providerId="LiveId" clId="{8CA72EB7-DA2A-4CA5-B523-00582EDAD7FD}" dt="2022-04-18T02:49:17.607" v="1246" actId="1076"/>
          <ac:picMkLst>
            <pc:docMk/>
            <pc:sldMk cId="1920678790" sldId="298"/>
            <ac:picMk id="25" creationId="{C076F5A7-299C-473B-81E9-E7AF56138C58}"/>
          </ac:picMkLst>
        </pc:picChg>
        <pc:picChg chg="del">
          <ac:chgData name="김 찬호" userId="9103df27452aa894" providerId="LiveId" clId="{8CA72EB7-DA2A-4CA5-B523-00582EDAD7FD}" dt="2022-04-18T02:42:33.850" v="1055" actId="478"/>
          <ac:picMkLst>
            <pc:docMk/>
            <pc:sldMk cId="1920678790" sldId="298"/>
            <ac:picMk id="74" creationId="{00000000-0000-0000-0000-000000000000}"/>
          </ac:picMkLst>
        </pc:picChg>
        <pc:picChg chg="add mod">
          <ac:chgData name="김 찬호" userId="9103df27452aa894" providerId="LiveId" clId="{8CA72EB7-DA2A-4CA5-B523-00582EDAD7FD}" dt="2022-04-18T02:48:26.625" v="1231" actId="1076"/>
          <ac:picMkLst>
            <pc:docMk/>
            <pc:sldMk cId="1920678790" sldId="298"/>
            <ac:picMk id="2050" creationId="{955229D3-47F9-4850-AED2-CDFC55A1C785}"/>
          </ac:picMkLst>
        </pc:picChg>
      </pc:sldChg>
      <pc:sldChg chg="addSp delSp modSp mod">
        <pc:chgData name="김 찬호" userId="9103df27452aa894" providerId="LiveId" clId="{8CA72EB7-DA2A-4CA5-B523-00582EDAD7FD}" dt="2022-04-18T02:08:52.027" v="938"/>
        <pc:sldMkLst>
          <pc:docMk/>
          <pc:sldMk cId="1326371495" sldId="299"/>
        </pc:sldMkLst>
        <pc:spChg chg="mod">
          <ac:chgData name="김 찬호" userId="9103df27452aa894" providerId="LiveId" clId="{8CA72EB7-DA2A-4CA5-B523-00582EDAD7FD}" dt="2022-04-18T02:08:52.027" v="938"/>
          <ac:spMkLst>
            <pc:docMk/>
            <pc:sldMk cId="1326371495" sldId="299"/>
            <ac:spMk id="17" creationId="{C3BB6059-E1D6-4A52-AB85-7B9484074BD7}"/>
          </ac:spMkLst>
        </pc:spChg>
        <pc:picChg chg="add del">
          <ac:chgData name="김 찬호" userId="9103df27452aa894" providerId="LiveId" clId="{8CA72EB7-DA2A-4CA5-B523-00582EDAD7FD}" dt="2022-04-17T15:22:17.500" v="816" actId="22"/>
          <ac:picMkLst>
            <pc:docMk/>
            <pc:sldMk cId="1326371495" sldId="299"/>
            <ac:picMk id="4" creationId="{16AAD1D9-26C4-4A88-AA33-4D22A9DE0487}"/>
          </ac:picMkLst>
        </pc:picChg>
      </pc:sldChg>
      <pc:sldChg chg="addSp delSp modSp add mod">
        <pc:chgData name="김 찬호" userId="9103df27452aa894" providerId="LiveId" clId="{8CA72EB7-DA2A-4CA5-B523-00582EDAD7FD}" dt="2022-04-17T15:22:33.195" v="820" actId="1076"/>
        <pc:sldMkLst>
          <pc:docMk/>
          <pc:sldMk cId="4266498574" sldId="300"/>
        </pc:sldMkLst>
        <pc:spChg chg="mod">
          <ac:chgData name="김 찬호" userId="9103df27452aa894" providerId="LiveId" clId="{8CA72EB7-DA2A-4CA5-B523-00582EDAD7FD}" dt="2022-04-17T14:58:14.812" v="789"/>
          <ac:spMkLst>
            <pc:docMk/>
            <pc:sldMk cId="4266498574" sldId="300"/>
            <ac:spMk id="17" creationId="{C3BB6059-E1D6-4A52-AB85-7B9484074BD7}"/>
          </ac:spMkLst>
        </pc:spChg>
        <pc:picChg chg="del">
          <ac:chgData name="김 찬호" userId="9103df27452aa894" providerId="LiveId" clId="{8CA72EB7-DA2A-4CA5-B523-00582EDAD7FD}" dt="2022-04-17T14:58:33.672" v="790" actId="478"/>
          <ac:picMkLst>
            <pc:docMk/>
            <pc:sldMk cId="4266498574" sldId="300"/>
            <ac:picMk id="4" creationId="{D7557CE1-F17C-4370-99A7-936F23EB471F}"/>
          </ac:picMkLst>
        </pc:picChg>
        <pc:picChg chg="add mod">
          <ac:chgData name="김 찬호" userId="9103df27452aa894" providerId="LiveId" clId="{8CA72EB7-DA2A-4CA5-B523-00582EDAD7FD}" dt="2022-04-17T15:22:33.195" v="820" actId="1076"/>
          <ac:picMkLst>
            <pc:docMk/>
            <pc:sldMk cId="4266498574" sldId="300"/>
            <ac:picMk id="5" creationId="{339022BF-3A54-4A5E-96D2-BEB9A3946D73}"/>
          </ac:picMkLst>
        </pc:picChg>
        <pc:picChg chg="del">
          <ac:chgData name="김 찬호" userId="9103df27452aa894" providerId="LiveId" clId="{8CA72EB7-DA2A-4CA5-B523-00582EDAD7FD}" dt="2022-04-17T14:58:34.012" v="791" actId="478"/>
          <ac:picMkLst>
            <pc:docMk/>
            <pc:sldMk cId="4266498574" sldId="300"/>
            <ac:picMk id="6" creationId="{89CEE07E-6DE8-48D7-94FE-20232255A65B}"/>
          </ac:picMkLst>
        </pc:picChg>
        <pc:picChg chg="add mod">
          <ac:chgData name="김 찬호" userId="9103df27452aa894" providerId="LiveId" clId="{8CA72EB7-DA2A-4CA5-B523-00582EDAD7FD}" dt="2022-04-17T15:22:28.922" v="819" actId="14100"/>
          <ac:picMkLst>
            <pc:docMk/>
            <pc:sldMk cId="4266498574" sldId="300"/>
            <ac:picMk id="12" creationId="{31CF6B51-4703-422B-8671-A86479EA055C}"/>
          </ac:picMkLst>
        </pc:picChg>
        <pc:picChg chg="del">
          <ac:chgData name="김 찬호" userId="9103df27452aa894" providerId="LiveId" clId="{8CA72EB7-DA2A-4CA5-B523-00582EDAD7FD}" dt="2022-04-17T14:58:34.686" v="793" actId="478"/>
          <ac:picMkLst>
            <pc:docMk/>
            <pc:sldMk cId="4266498574" sldId="300"/>
            <ac:picMk id="14" creationId="{DC3A7569-E4F7-4F7F-A09A-822A70DE2BD0}"/>
          </ac:picMkLst>
        </pc:picChg>
        <pc:picChg chg="del">
          <ac:chgData name="김 찬호" userId="9103df27452aa894" providerId="LiveId" clId="{8CA72EB7-DA2A-4CA5-B523-00582EDAD7FD}" dt="2022-04-17T14:58:34.336" v="792" actId="478"/>
          <ac:picMkLst>
            <pc:docMk/>
            <pc:sldMk cId="4266498574" sldId="300"/>
            <ac:picMk id="20" creationId="{BB039785-CB3B-483F-97BB-38AA3E66EE10}"/>
          </ac:picMkLst>
        </pc:picChg>
        <pc:picChg chg="add del mod">
          <ac:chgData name="김 찬호" userId="9103df27452aa894" providerId="LiveId" clId="{8CA72EB7-DA2A-4CA5-B523-00582EDAD7FD}" dt="2022-04-17T15:02:06.266" v="799" actId="478"/>
          <ac:picMkLst>
            <pc:docMk/>
            <pc:sldMk cId="4266498574" sldId="300"/>
            <ac:picMk id="1026" creationId="{728B3297-B297-44DA-BCFD-16275F772498}"/>
          </ac:picMkLst>
        </pc:picChg>
        <pc:picChg chg="add del">
          <ac:chgData name="김 찬호" userId="9103df27452aa894" providerId="LiveId" clId="{8CA72EB7-DA2A-4CA5-B523-00582EDAD7FD}" dt="2022-04-17T15:02:03.463" v="798"/>
          <ac:picMkLst>
            <pc:docMk/>
            <pc:sldMk cId="4266498574" sldId="300"/>
            <ac:picMk id="1028" creationId="{CCB40A40-CC4F-4BD7-BD2A-B2B7F7875F52}"/>
          </ac:picMkLst>
        </pc:picChg>
        <pc:picChg chg="add del mod">
          <ac:chgData name="김 찬호" userId="9103df27452aa894" providerId="LiveId" clId="{8CA72EB7-DA2A-4CA5-B523-00582EDAD7FD}" dt="2022-04-17T15:02:31.319" v="805" actId="478"/>
          <ac:picMkLst>
            <pc:docMk/>
            <pc:sldMk cId="4266498574" sldId="300"/>
            <ac:picMk id="1030" creationId="{DF5D690E-0DE7-4CE7-B62A-AB6377056AFC}"/>
          </ac:picMkLst>
        </pc:picChg>
        <pc:picChg chg="add del mod">
          <ac:chgData name="김 찬호" userId="9103df27452aa894" providerId="LiveId" clId="{8CA72EB7-DA2A-4CA5-B523-00582EDAD7FD}" dt="2022-04-17T15:04:05.948" v="812" actId="478"/>
          <ac:picMkLst>
            <pc:docMk/>
            <pc:sldMk cId="4266498574" sldId="300"/>
            <ac:picMk id="1032" creationId="{8D36A55E-67A7-4BE6-87C6-2179087CA0FE}"/>
          </ac:picMkLst>
        </pc:picChg>
      </pc:sldChg>
      <pc:sldChg chg="addSp delSp modSp add mod">
        <pc:chgData name="김 찬호" userId="9103df27452aa894" providerId="LiveId" clId="{8CA72EB7-DA2A-4CA5-B523-00582EDAD7FD}" dt="2022-04-17T15:41:28.200" v="888" actId="1076"/>
        <pc:sldMkLst>
          <pc:docMk/>
          <pc:sldMk cId="2471645883" sldId="301"/>
        </pc:sldMkLst>
        <pc:spChg chg="mod">
          <ac:chgData name="김 찬호" userId="9103df27452aa894" providerId="LiveId" clId="{8CA72EB7-DA2A-4CA5-B523-00582EDAD7FD}" dt="2022-04-17T15:31:44.354" v="848"/>
          <ac:spMkLst>
            <pc:docMk/>
            <pc:sldMk cId="2471645883" sldId="301"/>
            <ac:spMk id="17" creationId="{C3BB6059-E1D6-4A52-AB85-7B9484074BD7}"/>
          </ac:spMkLst>
        </pc:spChg>
        <pc:spChg chg="add mod">
          <ac:chgData name="김 찬호" userId="9103df27452aa894" providerId="LiveId" clId="{8CA72EB7-DA2A-4CA5-B523-00582EDAD7FD}" dt="2022-04-17T15:41:14.248" v="886" actId="1076"/>
          <ac:spMkLst>
            <pc:docMk/>
            <pc:sldMk cId="2471645883" sldId="301"/>
            <ac:spMk id="19" creationId="{AA5EB9C7-086C-4386-B278-8C7C236994C6}"/>
          </ac:spMkLst>
        </pc:spChg>
        <pc:spChg chg="add mod">
          <ac:chgData name="김 찬호" userId="9103df27452aa894" providerId="LiveId" clId="{8CA72EB7-DA2A-4CA5-B523-00582EDAD7FD}" dt="2022-04-17T15:41:28.200" v="888" actId="1076"/>
          <ac:spMkLst>
            <pc:docMk/>
            <pc:sldMk cId="2471645883" sldId="301"/>
            <ac:spMk id="21" creationId="{DE2CA8D2-18D7-4A3A-A224-95A137495CCF}"/>
          </ac:spMkLst>
        </pc:spChg>
        <pc:picChg chg="add mod">
          <ac:chgData name="김 찬호" userId="9103df27452aa894" providerId="LiveId" clId="{8CA72EB7-DA2A-4CA5-B523-00582EDAD7FD}" dt="2022-04-17T15:39:45.416" v="874" actId="1076"/>
          <ac:picMkLst>
            <pc:docMk/>
            <pc:sldMk cId="2471645883" sldId="301"/>
            <ac:picMk id="4" creationId="{1C1F74F7-246C-4165-8A4D-9A0D942269AE}"/>
          </ac:picMkLst>
        </pc:picChg>
        <pc:picChg chg="add mod">
          <ac:chgData name="김 찬호" userId="9103df27452aa894" providerId="LiveId" clId="{8CA72EB7-DA2A-4CA5-B523-00582EDAD7FD}" dt="2022-04-17T15:40:46.128" v="882" actId="1076"/>
          <ac:picMkLst>
            <pc:docMk/>
            <pc:sldMk cId="2471645883" sldId="301"/>
            <ac:picMk id="6" creationId="{C39DF0CA-362A-45FF-892F-CB810666FCCD}"/>
          </ac:picMkLst>
        </pc:picChg>
        <pc:picChg chg="del">
          <ac:chgData name="김 찬호" userId="9103df27452aa894" providerId="LiveId" clId="{8CA72EB7-DA2A-4CA5-B523-00582EDAD7FD}" dt="2022-04-17T15:36:37.392" v="849" actId="478"/>
          <ac:picMkLst>
            <pc:docMk/>
            <pc:sldMk cId="2471645883" sldId="301"/>
            <ac:picMk id="15" creationId="{4DC81CA2-5725-47BC-B8DE-0755367D4924}"/>
          </ac:picMkLst>
        </pc:picChg>
      </pc:sldChg>
      <pc:sldChg chg="addSp delSp modSp add mod">
        <pc:chgData name="김 찬호" userId="9103df27452aa894" providerId="LiveId" clId="{8CA72EB7-DA2A-4CA5-B523-00582EDAD7FD}" dt="2022-04-18T02:31:55.947" v="1027" actId="1076"/>
        <pc:sldMkLst>
          <pc:docMk/>
          <pc:sldMk cId="2040046846" sldId="302"/>
        </pc:sldMkLst>
        <pc:spChg chg="add mod">
          <ac:chgData name="김 찬호" userId="9103df27452aa894" providerId="LiveId" clId="{8CA72EB7-DA2A-4CA5-B523-00582EDAD7FD}" dt="2022-04-18T02:26:59.777" v="994" actId="14100"/>
          <ac:spMkLst>
            <pc:docMk/>
            <pc:sldMk cId="2040046846" sldId="302"/>
            <ac:spMk id="8" creationId="{AC841FA2-9F70-4573-9C7B-F22E43717CB7}"/>
          </ac:spMkLst>
        </pc:spChg>
        <pc:spChg chg="mod">
          <ac:chgData name="김 찬호" userId="9103df27452aa894" providerId="LiveId" clId="{8CA72EB7-DA2A-4CA5-B523-00582EDAD7FD}" dt="2022-04-18T02:09:26.299" v="965"/>
          <ac:spMkLst>
            <pc:docMk/>
            <pc:sldMk cId="2040046846" sldId="302"/>
            <ac:spMk id="17" creationId="{C3BB6059-E1D6-4A52-AB85-7B9484074BD7}"/>
          </ac:spMkLst>
        </pc:spChg>
        <pc:spChg chg="add mod">
          <ac:chgData name="김 찬호" userId="9103df27452aa894" providerId="LiveId" clId="{8CA72EB7-DA2A-4CA5-B523-00582EDAD7FD}" dt="2022-04-18T02:31:55.947" v="1027" actId="1076"/>
          <ac:spMkLst>
            <pc:docMk/>
            <pc:sldMk cId="2040046846" sldId="302"/>
            <ac:spMk id="22" creationId="{AB59A7EE-C525-42F9-841A-D5FABD77E0ED}"/>
          </ac:spMkLst>
        </pc:spChg>
        <pc:picChg chg="add mod">
          <ac:chgData name="김 찬호" userId="9103df27452aa894" providerId="LiveId" clId="{8CA72EB7-DA2A-4CA5-B523-00582EDAD7FD}" dt="2022-04-18T02:26:56.136" v="992" actId="1076"/>
          <ac:picMkLst>
            <pc:docMk/>
            <pc:sldMk cId="2040046846" sldId="302"/>
            <ac:picMk id="4" creationId="{D46C11F8-447C-4057-93AC-F5FC3B41974C}"/>
          </ac:picMkLst>
        </pc:picChg>
        <pc:picChg chg="add mod">
          <ac:chgData name="김 찬호" userId="9103df27452aa894" providerId="LiveId" clId="{8CA72EB7-DA2A-4CA5-B523-00582EDAD7FD}" dt="2022-04-18T02:27:05.399" v="995" actId="1076"/>
          <ac:picMkLst>
            <pc:docMk/>
            <pc:sldMk cId="2040046846" sldId="302"/>
            <ac:picMk id="6" creationId="{EC48FC95-85D0-4FBC-A369-BE27C89A25FB}"/>
          </ac:picMkLst>
        </pc:picChg>
        <pc:picChg chg="add mod">
          <ac:chgData name="김 찬호" userId="9103df27452aa894" providerId="LiveId" clId="{8CA72EB7-DA2A-4CA5-B523-00582EDAD7FD}" dt="2022-04-18T02:31:53.484" v="1026" actId="1076"/>
          <ac:picMkLst>
            <pc:docMk/>
            <pc:sldMk cId="2040046846" sldId="302"/>
            <ac:picMk id="13" creationId="{1D5FDE2B-4356-4C4B-86A2-5FCB6922835D}"/>
          </ac:picMkLst>
        </pc:picChg>
        <pc:picChg chg="del">
          <ac:chgData name="김 찬호" userId="9103df27452aa894" providerId="LiveId" clId="{8CA72EB7-DA2A-4CA5-B523-00582EDAD7FD}" dt="2022-04-18T02:09:52.346" v="970" actId="478"/>
          <ac:picMkLst>
            <pc:docMk/>
            <pc:sldMk cId="2040046846" sldId="302"/>
            <ac:picMk id="15" creationId="{4DC81CA2-5725-47BC-B8DE-0755367D4924}"/>
          </ac:picMkLst>
        </pc:picChg>
        <pc:picChg chg="add mod">
          <ac:chgData name="김 찬호" userId="9103df27452aa894" providerId="LiveId" clId="{8CA72EB7-DA2A-4CA5-B523-00582EDAD7FD}" dt="2022-04-18T02:27:15.443" v="998" actId="1076"/>
          <ac:picMkLst>
            <pc:docMk/>
            <pc:sldMk cId="2040046846" sldId="302"/>
            <ac:picMk id="1026" creationId="{53004B2A-9AF3-4FC5-BF81-769C359512E5}"/>
          </ac:picMkLst>
        </pc:picChg>
        <pc:picChg chg="add mod">
          <ac:chgData name="김 찬호" userId="9103df27452aa894" providerId="LiveId" clId="{8CA72EB7-DA2A-4CA5-B523-00582EDAD7FD}" dt="2022-04-18T02:31:29.543" v="1020" actId="1076"/>
          <ac:picMkLst>
            <pc:docMk/>
            <pc:sldMk cId="2040046846" sldId="302"/>
            <ac:picMk id="1028" creationId="{4ACBBF6F-3AAD-468D-80F6-E3C67FDB135F}"/>
          </ac:picMkLst>
        </pc:picChg>
      </pc:sldChg>
      <pc:sldChg chg="addSp delSp modSp add mod">
        <pc:chgData name="김 찬호" userId="9103df27452aa894" providerId="LiveId" clId="{8CA72EB7-DA2A-4CA5-B523-00582EDAD7FD}" dt="2022-04-18T03:17:09.522" v="1592" actId="478"/>
        <pc:sldMkLst>
          <pc:docMk/>
          <pc:sldMk cId="991167351" sldId="303"/>
        </pc:sldMkLst>
        <pc:spChg chg="mod">
          <ac:chgData name="김 찬호" userId="9103df27452aa894" providerId="LiveId" clId="{8CA72EB7-DA2A-4CA5-B523-00582EDAD7FD}" dt="2022-04-18T02:54:27.976" v="1325"/>
          <ac:spMkLst>
            <pc:docMk/>
            <pc:sldMk cId="991167351" sldId="303"/>
            <ac:spMk id="17" creationId="{C3BB6059-E1D6-4A52-AB85-7B9484074BD7}"/>
          </ac:spMkLst>
        </pc:spChg>
        <pc:spChg chg="add mod">
          <ac:chgData name="김 찬호" userId="9103df27452aa894" providerId="LiveId" clId="{8CA72EB7-DA2A-4CA5-B523-00582EDAD7FD}" dt="2022-04-18T03:11:21.036" v="1429" actId="1076"/>
          <ac:spMkLst>
            <pc:docMk/>
            <pc:sldMk cId="991167351" sldId="303"/>
            <ac:spMk id="25" creationId="{00B1251D-349E-46CE-88DF-A7FE198C2F5D}"/>
          </ac:spMkLst>
        </pc:spChg>
        <pc:spChg chg="add mod">
          <ac:chgData name="김 찬호" userId="9103df27452aa894" providerId="LiveId" clId="{8CA72EB7-DA2A-4CA5-B523-00582EDAD7FD}" dt="2022-04-18T03:10:24.588" v="1386" actId="1076"/>
          <ac:spMkLst>
            <pc:docMk/>
            <pc:sldMk cId="991167351" sldId="303"/>
            <ac:spMk id="27" creationId="{C4BDC285-B5A2-4279-871B-C6196444AF51}"/>
          </ac:spMkLst>
        </pc:spChg>
        <pc:spChg chg="add mod">
          <ac:chgData name="김 찬호" userId="9103df27452aa894" providerId="LiveId" clId="{8CA72EB7-DA2A-4CA5-B523-00582EDAD7FD}" dt="2022-04-18T03:10:46.323" v="1401" actId="1076"/>
          <ac:spMkLst>
            <pc:docMk/>
            <pc:sldMk cId="991167351" sldId="303"/>
            <ac:spMk id="29" creationId="{AB4CC274-E780-4524-938F-7C6076067CA7}"/>
          </ac:spMkLst>
        </pc:spChg>
        <pc:spChg chg="add mod">
          <ac:chgData name="김 찬호" userId="9103df27452aa894" providerId="LiveId" clId="{8CA72EB7-DA2A-4CA5-B523-00582EDAD7FD}" dt="2022-04-18T03:12:53.075" v="1515" actId="1076"/>
          <ac:spMkLst>
            <pc:docMk/>
            <pc:sldMk cId="991167351" sldId="303"/>
            <ac:spMk id="31" creationId="{75E92927-C57C-42AA-8C8D-AB8C6955B70E}"/>
          </ac:spMkLst>
        </pc:spChg>
        <pc:spChg chg="add mod">
          <ac:chgData name="김 찬호" userId="9103df27452aa894" providerId="LiveId" clId="{8CA72EB7-DA2A-4CA5-B523-00582EDAD7FD}" dt="2022-04-18T03:12:12.851" v="1473" actId="1076"/>
          <ac:spMkLst>
            <pc:docMk/>
            <pc:sldMk cId="991167351" sldId="303"/>
            <ac:spMk id="33" creationId="{8752EE96-BF58-43B3-ADEF-4CD7FF235BF1}"/>
          </ac:spMkLst>
        </pc:spChg>
        <pc:spChg chg="add mod">
          <ac:chgData name="김 찬호" userId="9103df27452aa894" providerId="LiveId" clId="{8CA72EB7-DA2A-4CA5-B523-00582EDAD7FD}" dt="2022-04-18T03:13:35.411" v="1534" actId="1076"/>
          <ac:spMkLst>
            <pc:docMk/>
            <pc:sldMk cId="991167351" sldId="303"/>
            <ac:spMk id="35" creationId="{C9D5743C-38D2-49F4-B93B-4EF83A1D0866}"/>
          </ac:spMkLst>
        </pc:spChg>
        <pc:spChg chg="add mod">
          <ac:chgData name="김 찬호" userId="9103df27452aa894" providerId="LiveId" clId="{8CA72EB7-DA2A-4CA5-B523-00582EDAD7FD}" dt="2022-04-18T03:15:48.372" v="1567" actId="1076"/>
          <ac:spMkLst>
            <pc:docMk/>
            <pc:sldMk cId="991167351" sldId="303"/>
            <ac:spMk id="39" creationId="{7C529188-3D37-4F4D-9172-F346C051FCAD}"/>
          </ac:spMkLst>
        </pc:spChg>
        <pc:spChg chg="add mod">
          <ac:chgData name="김 찬호" userId="9103df27452aa894" providerId="LiveId" clId="{8CA72EB7-DA2A-4CA5-B523-00582EDAD7FD}" dt="2022-04-18T03:16:32.778" v="1573" actId="1076"/>
          <ac:spMkLst>
            <pc:docMk/>
            <pc:sldMk cId="991167351" sldId="303"/>
            <ac:spMk id="41" creationId="{645452AD-F25E-4653-BBE1-677277E94AE8}"/>
          </ac:spMkLst>
        </pc:spChg>
        <pc:spChg chg="add mod">
          <ac:chgData name="김 찬호" userId="9103df27452aa894" providerId="LiveId" clId="{8CA72EB7-DA2A-4CA5-B523-00582EDAD7FD}" dt="2022-04-18T03:16:37.712" v="1574" actId="1076"/>
          <ac:spMkLst>
            <pc:docMk/>
            <pc:sldMk cId="991167351" sldId="303"/>
            <ac:spMk id="43" creationId="{9117C2E9-5046-403E-B20C-BDC327F1A6E1}"/>
          </ac:spMkLst>
        </pc:spChg>
        <pc:spChg chg="add del mod">
          <ac:chgData name="김 찬호" userId="9103df27452aa894" providerId="LiveId" clId="{8CA72EB7-DA2A-4CA5-B523-00582EDAD7FD}" dt="2022-04-18T03:17:09.522" v="1592" actId="478"/>
          <ac:spMkLst>
            <pc:docMk/>
            <pc:sldMk cId="991167351" sldId="303"/>
            <ac:spMk id="45" creationId="{BCAFE712-C785-454A-B281-025F38012930}"/>
          </ac:spMkLst>
        </pc:spChg>
        <pc:grpChg chg="mod">
          <ac:chgData name="김 찬호" userId="9103df27452aa894" providerId="LiveId" clId="{8CA72EB7-DA2A-4CA5-B523-00582EDAD7FD}" dt="2022-04-18T03:09:51.513" v="1360" actId="1076"/>
          <ac:grpSpMkLst>
            <pc:docMk/>
            <pc:sldMk cId="991167351" sldId="303"/>
            <ac:grpSpMk id="2" creationId="{379FFAC9-6241-40C4-BDDC-B08ECCFD7579}"/>
          </ac:grpSpMkLst>
        </pc:grpChg>
        <pc:picChg chg="add mod">
          <ac:chgData name="김 찬호" userId="9103df27452aa894" providerId="LiveId" clId="{8CA72EB7-DA2A-4CA5-B523-00582EDAD7FD}" dt="2022-04-18T03:10:30.931" v="1388" actId="1076"/>
          <ac:picMkLst>
            <pc:docMk/>
            <pc:sldMk cId="991167351" sldId="303"/>
            <ac:picMk id="4" creationId="{607AC4C5-73DC-4CC8-A2E8-582F5F319BC7}"/>
          </ac:picMkLst>
        </pc:picChg>
        <pc:picChg chg="add mod">
          <ac:chgData name="김 찬호" userId="9103df27452aa894" providerId="LiveId" clId="{8CA72EB7-DA2A-4CA5-B523-00582EDAD7FD}" dt="2022-04-18T03:10:22.028" v="1385" actId="1076"/>
          <ac:picMkLst>
            <pc:docMk/>
            <pc:sldMk cId="991167351" sldId="303"/>
            <ac:picMk id="6" creationId="{793505DD-7169-4AEE-BBAD-53B0CAE5CED1}"/>
          </ac:picMkLst>
        </pc:picChg>
        <pc:picChg chg="add mod">
          <ac:chgData name="김 찬호" userId="9103df27452aa894" providerId="LiveId" clId="{8CA72EB7-DA2A-4CA5-B523-00582EDAD7FD}" dt="2022-04-18T03:10:55.627" v="1403" actId="1076"/>
          <ac:picMkLst>
            <pc:docMk/>
            <pc:sldMk cId="991167351" sldId="303"/>
            <ac:picMk id="12" creationId="{E4650558-AAC7-46E3-9926-F898976D4F37}"/>
          </ac:picMkLst>
        </pc:picChg>
        <pc:picChg chg="add mod">
          <ac:chgData name="김 찬호" userId="9103df27452aa894" providerId="LiveId" clId="{8CA72EB7-DA2A-4CA5-B523-00582EDAD7FD}" dt="2022-04-18T03:11:26.100" v="1430" actId="1076"/>
          <ac:picMkLst>
            <pc:docMk/>
            <pc:sldMk cId="991167351" sldId="303"/>
            <ac:picMk id="14" creationId="{3F44F0A2-8BC5-4F71-9606-10BD90DA6BD2}"/>
          </ac:picMkLst>
        </pc:picChg>
        <pc:picChg chg="del">
          <ac:chgData name="김 찬호" userId="9103df27452aa894" providerId="LiveId" clId="{8CA72EB7-DA2A-4CA5-B523-00582EDAD7FD}" dt="2022-04-18T02:54:29.440" v="1326" actId="478"/>
          <ac:picMkLst>
            <pc:docMk/>
            <pc:sldMk cId="991167351" sldId="303"/>
            <ac:picMk id="15" creationId="{4DC81CA2-5725-47BC-B8DE-0755367D4924}"/>
          </ac:picMkLst>
        </pc:picChg>
        <pc:picChg chg="add mod">
          <ac:chgData name="김 찬호" userId="9103df27452aa894" providerId="LiveId" clId="{8CA72EB7-DA2A-4CA5-B523-00582EDAD7FD}" dt="2022-04-18T03:12:18.467" v="1474" actId="1076"/>
          <ac:picMkLst>
            <pc:docMk/>
            <pc:sldMk cId="991167351" sldId="303"/>
            <ac:picMk id="18" creationId="{533ED7D2-E1B9-4BD2-8A50-093AAA948A5A}"/>
          </ac:picMkLst>
        </pc:picChg>
        <pc:picChg chg="add mod">
          <ac:chgData name="김 찬호" userId="9103df27452aa894" providerId="LiveId" clId="{8CA72EB7-DA2A-4CA5-B523-00582EDAD7FD}" dt="2022-04-18T03:14:42.224" v="1536" actId="1076"/>
          <ac:picMkLst>
            <pc:docMk/>
            <pc:sldMk cId="991167351" sldId="303"/>
            <ac:picMk id="28" creationId="{3857CCC2-03D0-4807-80FE-2A669FF2AB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A360-82FD-49D5-A5D7-62D89319AAB2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EF98F-C603-4080-8DC6-71389DF04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4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7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9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4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5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5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5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9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C9554-5B61-4456-B44A-8AD070AAC02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2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406A-9002-459C-8728-862AA95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6CCA5-3723-4929-AE92-1FA7B57F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28D16-589C-4EB7-93C3-D657582D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2A6BB-2934-4915-9E22-EF938F2C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3A2E5-D4D0-4E63-B295-89591A77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3C8A9-B1A0-4759-8578-C34D0113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5CCBF-5C33-4EF7-A028-E9BF070B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FBF96-2725-488E-8B5B-AA9D01A5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C3507-BA6E-4388-ABBC-0CC7F547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8AF07-FE1F-4B75-8A69-4970639B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31BDF-B978-42F9-808A-6DEB951F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A6E41-8199-4BC1-BB2E-2D868DB2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EBCC9-956F-476A-92F3-F0E559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5EE4D-2125-4574-B04B-7792C064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25882-23AB-4FC8-81F2-94277A12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18138-38EF-40D3-8E6C-FCF839C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C5E8-8C35-47D4-943B-40E8706B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14A3C-7A18-4B3A-AF22-B37A7915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D260F-CBE5-484F-8FBF-AB73A7A0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504EA-2838-4047-9F99-D85CAE6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F19A-44CE-49DA-A8B8-4BB70E6B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FC542-31A5-4F7C-A5A6-AE3324C8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E2813-52BB-46F1-9637-354391D0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C585D-BD05-4C3C-B783-90D70862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21FA9-E78E-47BE-B888-0A584BE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D78D7-4F44-40D8-92EC-FA3EADAF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3F2B0-C688-4CE0-B3A8-5C63505F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8D164-6E55-491F-815C-06C4F0A3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305B6-70D9-411B-8D05-9465DBE8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2484-0F27-4DB8-BC40-E13378A4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65E7F-0551-4139-A99D-321F9C9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3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61E8-07D0-4C49-9F29-9F86F52B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D05C7-E6FF-4BED-927C-8D1D4621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1F594-F2EC-4C3C-95A8-1382EE8A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0C16EB-C5EC-48AD-872C-020A8EF88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00CAC-2D80-4E5F-BAFB-6E1C77908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A5966E-FEDE-402C-9B88-8651F33D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86E82-D4F1-49F5-8A04-9A0E97C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118E66-2267-43AF-BBA9-2D0922E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B594-9532-4937-A605-E41EE446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38456F-9A3F-4201-B96D-C677ADA5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98CD5-9A43-4A65-8731-3433FFAE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7966F3-BA0C-430C-B989-5FDA7BE9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9E368-1F51-43AA-B689-C212A2F0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2DD32-4E46-4079-AB2F-F4D8352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08067-055D-4261-B5C1-DB3A78AD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3807-9758-48B2-934E-A553AFDD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F3321-0905-4BDC-8E8B-8E89E2FE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B3AA-69C9-4DEE-B562-C6282955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E08D0-002B-4840-B1FA-126EEE80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5E45DC-4749-461F-8D9B-B33FDF3A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028A0-B142-4808-AA17-7FAB2E2E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C249-17CD-4640-A1B6-6628FC4A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173C76-69F3-48D1-A43D-80527999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7BE7C-1E60-432D-889B-E8AE07BEF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6E9B8-E0EA-41A0-8D56-D1252E32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C6430-B42E-4B9F-B73F-B7F447F7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5A601-5B1B-41FA-9D85-029B01E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199D21-B8B1-434E-A7F9-F0C44E1B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2F1B9-9051-4B72-98BB-DE600BCA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0B37A-E84F-4C97-8224-FD824036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E6AC-2660-426F-9DC7-D951BE9D8A4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B512F-69AC-4EDA-9C3C-B04AEE54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15281-A50A-4DDB-A9C1-ECCEA039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6440-11EC-4844-9475-EBC26E1642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C57BAE-20EA-4D2D-96F6-6C4E765C9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" y="0"/>
            <a:ext cx="12190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6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9.gi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0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491347" y="1081589"/>
            <a:ext cx="1186115" cy="1383802"/>
          </a:xfrm>
          <a:custGeom>
            <a:avLst/>
            <a:gdLst>
              <a:gd name="T0" fmla="*/ 92 w 109"/>
              <a:gd name="T1" fmla="*/ 70 h 127"/>
              <a:gd name="T2" fmla="*/ 74 w 109"/>
              <a:gd name="T3" fmla="*/ 53 h 127"/>
              <a:gd name="T4" fmla="*/ 74 w 109"/>
              <a:gd name="T5" fmla="*/ 46 h 127"/>
              <a:gd name="T6" fmla="*/ 81 w 109"/>
              <a:gd name="T7" fmla="*/ 48 h 127"/>
              <a:gd name="T8" fmla="*/ 75 w 109"/>
              <a:gd name="T9" fmla="*/ 37 h 127"/>
              <a:gd name="T10" fmla="*/ 80 w 109"/>
              <a:gd name="T11" fmla="*/ 35 h 127"/>
              <a:gd name="T12" fmla="*/ 66 w 109"/>
              <a:gd name="T13" fmla="*/ 12 h 127"/>
              <a:gd name="T14" fmla="*/ 58 w 109"/>
              <a:gd name="T15" fmla="*/ 24 h 127"/>
              <a:gd name="T16" fmla="*/ 42 w 109"/>
              <a:gd name="T17" fmla="*/ 43 h 127"/>
              <a:gd name="T18" fmla="*/ 34 w 109"/>
              <a:gd name="T19" fmla="*/ 54 h 127"/>
              <a:gd name="T20" fmla="*/ 45 w 109"/>
              <a:gd name="T21" fmla="*/ 55 h 127"/>
              <a:gd name="T22" fmla="*/ 40 w 109"/>
              <a:gd name="T23" fmla="*/ 88 h 127"/>
              <a:gd name="T24" fmla="*/ 37 w 109"/>
              <a:gd name="T25" fmla="*/ 88 h 127"/>
              <a:gd name="T26" fmla="*/ 36 w 109"/>
              <a:gd name="T27" fmla="*/ 87 h 127"/>
              <a:gd name="T28" fmla="*/ 33 w 109"/>
              <a:gd name="T29" fmla="*/ 89 h 127"/>
              <a:gd name="T30" fmla="*/ 29 w 109"/>
              <a:gd name="T31" fmla="*/ 89 h 127"/>
              <a:gd name="T32" fmla="*/ 3 w 109"/>
              <a:gd name="T33" fmla="*/ 88 h 127"/>
              <a:gd name="T34" fmla="*/ 17 w 109"/>
              <a:gd name="T35" fmla="*/ 91 h 127"/>
              <a:gd name="T36" fmla="*/ 4 w 109"/>
              <a:gd name="T37" fmla="*/ 91 h 127"/>
              <a:gd name="T38" fmla="*/ 2 w 109"/>
              <a:gd name="T39" fmla="*/ 92 h 127"/>
              <a:gd name="T40" fmla="*/ 8 w 109"/>
              <a:gd name="T41" fmla="*/ 93 h 127"/>
              <a:gd name="T42" fmla="*/ 0 w 109"/>
              <a:gd name="T43" fmla="*/ 94 h 127"/>
              <a:gd name="T44" fmla="*/ 0 w 109"/>
              <a:gd name="T45" fmla="*/ 96 h 127"/>
              <a:gd name="T46" fmla="*/ 0 w 109"/>
              <a:gd name="T47" fmla="*/ 97 h 127"/>
              <a:gd name="T48" fmla="*/ 1 w 109"/>
              <a:gd name="T49" fmla="*/ 98 h 127"/>
              <a:gd name="T50" fmla="*/ 1 w 109"/>
              <a:gd name="T51" fmla="*/ 100 h 127"/>
              <a:gd name="T52" fmla="*/ 2 w 109"/>
              <a:gd name="T53" fmla="*/ 100 h 127"/>
              <a:gd name="T54" fmla="*/ 3 w 109"/>
              <a:gd name="T55" fmla="*/ 101 h 127"/>
              <a:gd name="T56" fmla="*/ 6 w 109"/>
              <a:gd name="T57" fmla="*/ 101 h 127"/>
              <a:gd name="T58" fmla="*/ 4 w 109"/>
              <a:gd name="T59" fmla="*/ 102 h 127"/>
              <a:gd name="T60" fmla="*/ 10 w 109"/>
              <a:gd name="T61" fmla="*/ 101 h 127"/>
              <a:gd name="T62" fmla="*/ 22 w 109"/>
              <a:gd name="T63" fmla="*/ 97 h 127"/>
              <a:gd name="T64" fmla="*/ 14 w 109"/>
              <a:gd name="T65" fmla="*/ 101 h 127"/>
              <a:gd name="T66" fmla="*/ 9 w 109"/>
              <a:gd name="T67" fmla="*/ 105 h 127"/>
              <a:gd name="T68" fmla="*/ 14 w 109"/>
              <a:gd name="T69" fmla="*/ 103 h 127"/>
              <a:gd name="T70" fmla="*/ 19 w 109"/>
              <a:gd name="T71" fmla="*/ 101 h 127"/>
              <a:gd name="T72" fmla="*/ 8 w 109"/>
              <a:gd name="T73" fmla="*/ 109 h 127"/>
              <a:gd name="T74" fmla="*/ 8 w 109"/>
              <a:gd name="T75" fmla="*/ 111 h 127"/>
              <a:gd name="T76" fmla="*/ 10 w 109"/>
              <a:gd name="T77" fmla="*/ 111 h 127"/>
              <a:gd name="T78" fmla="*/ 11 w 109"/>
              <a:gd name="T79" fmla="*/ 112 h 127"/>
              <a:gd name="T80" fmla="*/ 12 w 109"/>
              <a:gd name="T81" fmla="*/ 113 h 127"/>
              <a:gd name="T82" fmla="*/ 30 w 109"/>
              <a:gd name="T83" fmla="*/ 97 h 127"/>
              <a:gd name="T84" fmla="*/ 34 w 109"/>
              <a:gd name="T85" fmla="*/ 96 h 127"/>
              <a:gd name="T86" fmla="*/ 38 w 109"/>
              <a:gd name="T87" fmla="*/ 95 h 127"/>
              <a:gd name="T88" fmla="*/ 39 w 109"/>
              <a:gd name="T89" fmla="*/ 94 h 127"/>
              <a:gd name="T90" fmla="*/ 37 w 109"/>
              <a:gd name="T91" fmla="*/ 93 h 127"/>
              <a:gd name="T92" fmla="*/ 46 w 109"/>
              <a:gd name="T93" fmla="*/ 90 h 127"/>
              <a:gd name="T94" fmla="*/ 25 w 109"/>
              <a:gd name="T95" fmla="*/ 118 h 127"/>
              <a:gd name="T96" fmla="*/ 40 w 109"/>
              <a:gd name="T97" fmla="*/ 110 h 127"/>
              <a:gd name="T98" fmla="*/ 86 w 109"/>
              <a:gd name="T99" fmla="*/ 77 h 127"/>
              <a:gd name="T100" fmla="*/ 107 w 109"/>
              <a:gd name="T101" fmla="*/ 68 h 127"/>
              <a:gd name="T102" fmla="*/ 57 w 109"/>
              <a:gd name="T103" fmla="*/ 78 h 127"/>
              <a:gd name="T104" fmla="*/ 79 w 109"/>
              <a:gd name="T105" fmla="*/ 7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" h="127">
                <a:moveTo>
                  <a:pt x="107" y="68"/>
                </a:moveTo>
                <a:cubicBezTo>
                  <a:pt x="105" y="67"/>
                  <a:pt x="94" y="72"/>
                  <a:pt x="94" y="72"/>
                </a:cubicBezTo>
                <a:cubicBezTo>
                  <a:pt x="94" y="72"/>
                  <a:pt x="94" y="70"/>
                  <a:pt x="92" y="71"/>
                </a:cubicBezTo>
                <a:cubicBezTo>
                  <a:pt x="90" y="70"/>
                  <a:pt x="90" y="70"/>
                  <a:pt x="90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0"/>
                  <a:pt x="79" y="69"/>
                  <a:pt x="73" y="65"/>
                </a:cubicBezTo>
                <a:cubicBezTo>
                  <a:pt x="67" y="62"/>
                  <a:pt x="63" y="57"/>
                  <a:pt x="63" y="57"/>
                </a:cubicBezTo>
                <a:cubicBezTo>
                  <a:pt x="63" y="57"/>
                  <a:pt x="61" y="54"/>
                  <a:pt x="65" y="53"/>
                </a:cubicBezTo>
                <a:cubicBezTo>
                  <a:pt x="69" y="53"/>
                  <a:pt x="70" y="55"/>
                  <a:pt x="70" y="55"/>
                </a:cubicBezTo>
                <a:cubicBezTo>
                  <a:pt x="70" y="55"/>
                  <a:pt x="74" y="54"/>
                  <a:pt x="74" y="53"/>
                </a:cubicBezTo>
                <a:cubicBezTo>
                  <a:pt x="74" y="52"/>
                  <a:pt x="73" y="50"/>
                  <a:pt x="73" y="50"/>
                </a:cubicBezTo>
                <a:cubicBezTo>
                  <a:pt x="73" y="50"/>
                  <a:pt x="74" y="51"/>
                  <a:pt x="74" y="49"/>
                </a:cubicBezTo>
                <a:cubicBezTo>
                  <a:pt x="75" y="47"/>
                  <a:pt x="73" y="48"/>
                  <a:pt x="73" y="48"/>
                </a:cubicBezTo>
                <a:cubicBezTo>
                  <a:pt x="73" y="48"/>
                  <a:pt x="72" y="46"/>
                  <a:pt x="73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5"/>
                  <a:pt x="74" y="45"/>
                  <a:pt x="74" y="45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4"/>
                  <a:pt x="78" y="43"/>
                  <a:pt x="79" y="45"/>
                </a:cubicBezTo>
                <a:cubicBezTo>
                  <a:pt x="80" y="46"/>
                  <a:pt x="80" y="48"/>
                  <a:pt x="81" y="48"/>
                </a:cubicBezTo>
                <a:cubicBezTo>
                  <a:pt x="82" y="49"/>
                  <a:pt x="85" y="45"/>
                  <a:pt x="82" y="41"/>
                </a:cubicBezTo>
                <a:cubicBezTo>
                  <a:pt x="82" y="41"/>
                  <a:pt x="81" y="40"/>
                  <a:pt x="80" y="40"/>
                </a:cubicBezTo>
                <a:cubicBezTo>
                  <a:pt x="80" y="40"/>
                  <a:pt x="81" y="39"/>
                  <a:pt x="80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79" y="39"/>
                  <a:pt x="75" y="38"/>
                  <a:pt x="75" y="37"/>
                </a:cubicBezTo>
                <a:cubicBezTo>
                  <a:pt x="75" y="36"/>
                  <a:pt x="76" y="37"/>
                  <a:pt x="76" y="36"/>
                </a:cubicBezTo>
                <a:cubicBezTo>
                  <a:pt x="76" y="35"/>
                  <a:pt x="74" y="34"/>
                  <a:pt x="74" y="34"/>
                </a:cubicBezTo>
                <a:cubicBezTo>
                  <a:pt x="74" y="34"/>
                  <a:pt x="79" y="35"/>
                  <a:pt x="78" y="36"/>
                </a:cubicBezTo>
                <a:cubicBezTo>
                  <a:pt x="78" y="36"/>
                  <a:pt x="80" y="36"/>
                  <a:pt x="78" y="34"/>
                </a:cubicBezTo>
                <a:cubicBezTo>
                  <a:pt x="78" y="34"/>
                  <a:pt x="79" y="34"/>
                  <a:pt x="80" y="35"/>
                </a:cubicBezTo>
                <a:cubicBezTo>
                  <a:pt x="80" y="35"/>
                  <a:pt x="80" y="33"/>
                  <a:pt x="77" y="31"/>
                </a:cubicBezTo>
                <a:cubicBezTo>
                  <a:pt x="77" y="31"/>
                  <a:pt x="84" y="30"/>
                  <a:pt x="87" y="31"/>
                </a:cubicBezTo>
                <a:cubicBezTo>
                  <a:pt x="91" y="31"/>
                  <a:pt x="91" y="30"/>
                  <a:pt x="91" y="30"/>
                </a:cubicBezTo>
                <a:cubicBezTo>
                  <a:pt x="91" y="30"/>
                  <a:pt x="93" y="27"/>
                  <a:pt x="74" y="28"/>
                </a:cubicBezTo>
                <a:cubicBezTo>
                  <a:pt x="74" y="28"/>
                  <a:pt x="68" y="14"/>
                  <a:pt x="66" y="12"/>
                </a:cubicBezTo>
                <a:cubicBezTo>
                  <a:pt x="63" y="10"/>
                  <a:pt x="54" y="6"/>
                  <a:pt x="53" y="0"/>
                </a:cubicBezTo>
                <a:cubicBezTo>
                  <a:pt x="53" y="0"/>
                  <a:pt x="51" y="11"/>
                  <a:pt x="60" y="17"/>
                </a:cubicBezTo>
                <a:cubicBezTo>
                  <a:pt x="60" y="17"/>
                  <a:pt x="59" y="16"/>
                  <a:pt x="59" y="17"/>
                </a:cubicBezTo>
                <a:cubicBezTo>
                  <a:pt x="59" y="18"/>
                  <a:pt x="60" y="18"/>
                  <a:pt x="60" y="18"/>
                </a:cubicBezTo>
                <a:cubicBezTo>
                  <a:pt x="60" y="18"/>
                  <a:pt x="59" y="24"/>
                  <a:pt x="58" y="24"/>
                </a:cubicBezTo>
                <a:cubicBezTo>
                  <a:pt x="56" y="25"/>
                  <a:pt x="56" y="30"/>
                  <a:pt x="56" y="32"/>
                </a:cubicBezTo>
                <a:cubicBezTo>
                  <a:pt x="56" y="32"/>
                  <a:pt x="46" y="35"/>
                  <a:pt x="44" y="39"/>
                </a:cubicBezTo>
                <a:cubicBezTo>
                  <a:pt x="42" y="42"/>
                  <a:pt x="56" y="37"/>
                  <a:pt x="56" y="37"/>
                </a:cubicBezTo>
                <a:cubicBezTo>
                  <a:pt x="56" y="37"/>
                  <a:pt x="57" y="41"/>
                  <a:pt x="54" y="41"/>
                </a:cubicBezTo>
                <a:cubicBezTo>
                  <a:pt x="52" y="42"/>
                  <a:pt x="46" y="39"/>
                  <a:pt x="42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34" y="49"/>
                  <a:pt x="40" y="51"/>
                </a:cubicBezTo>
                <a:cubicBezTo>
                  <a:pt x="40" y="51"/>
                  <a:pt x="36" y="49"/>
                  <a:pt x="41" y="47"/>
                </a:cubicBezTo>
                <a:cubicBezTo>
                  <a:pt x="41" y="47"/>
                  <a:pt x="41" y="48"/>
                  <a:pt x="42" y="51"/>
                </a:cubicBezTo>
                <a:cubicBezTo>
                  <a:pt x="43" y="54"/>
                  <a:pt x="35" y="57"/>
                  <a:pt x="34" y="54"/>
                </a:cubicBezTo>
                <a:cubicBezTo>
                  <a:pt x="33" y="52"/>
                  <a:pt x="34" y="51"/>
                  <a:pt x="34" y="51"/>
                </a:cubicBezTo>
                <a:cubicBezTo>
                  <a:pt x="33" y="51"/>
                  <a:pt x="30" y="52"/>
                  <a:pt x="32" y="55"/>
                </a:cubicBezTo>
                <a:cubicBezTo>
                  <a:pt x="34" y="60"/>
                  <a:pt x="38" y="58"/>
                  <a:pt x="38" y="58"/>
                </a:cubicBezTo>
                <a:cubicBezTo>
                  <a:pt x="38" y="58"/>
                  <a:pt x="39" y="60"/>
                  <a:pt x="37" y="60"/>
                </a:cubicBezTo>
                <a:cubicBezTo>
                  <a:pt x="37" y="60"/>
                  <a:pt x="43" y="59"/>
                  <a:pt x="45" y="55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6"/>
                  <a:pt x="39" y="64"/>
                  <a:pt x="42" y="73"/>
                </a:cubicBezTo>
                <a:cubicBezTo>
                  <a:pt x="42" y="73"/>
                  <a:pt x="38" y="74"/>
                  <a:pt x="40" y="76"/>
                </a:cubicBezTo>
                <a:cubicBezTo>
                  <a:pt x="40" y="76"/>
                  <a:pt x="32" y="87"/>
                  <a:pt x="40" y="88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8"/>
                  <a:pt x="37" y="88"/>
                </a:cubicBezTo>
                <a:cubicBezTo>
                  <a:pt x="37" y="88"/>
                  <a:pt x="37" y="88"/>
                  <a:pt x="36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5" y="89"/>
                  <a:pt x="35" y="89"/>
                  <a:pt x="35" y="89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88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3" y="89"/>
                  <a:pt x="33" y="89"/>
                  <a:pt x="33" y="89"/>
                </a:cubicBezTo>
                <a:cubicBezTo>
                  <a:pt x="33" y="88"/>
                  <a:pt x="33" y="88"/>
                  <a:pt x="33" y="88"/>
                </a:cubicBezTo>
                <a:cubicBezTo>
                  <a:pt x="32" y="88"/>
                  <a:pt x="32" y="88"/>
                  <a:pt x="31" y="88"/>
                </a:cubicBezTo>
                <a:cubicBezTo>
                  <a:pt x="31" y="88"/>
                  <a:pt x="31" y="88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29" y="89"/>
                  <a:pt x="29" y="89"/>
                </a:cubicBezTo>
                <a:cubicBezTo>
                  <a:pt x="29" y="89"/>
                  <a:pt x="29" y="89"/>
                  <a:pt x="28" y="89"/>
                </a:cubicBezTo>
                <a:cubicBezTo>
                  <a:pt x="28" y="90"/>
                  <a:pt x="28" y="90"/>
                  <a:pt x="28" y="91"/>
                </a:cubicBezTo>
                <a:cubicBezTo>
                  <a:pt x="4" y="87"/>
                  <a:pt x="4" y="87"/>
                  <a:pt x="4" y="87"/>
                </a:cubicBezTo>
                <a:cubicBezTo>
                  <a:pt x="3" y="87"/>
                  <a:pt x="3" y="88"/>
                  <a:pt x="3" y="88"/>
                </a:cubicBezTo>
                <a:cubicBezTo>
                  <a:pt x="3" y="88"/>
                  <a:pt x="3" y="88"/>
                  <a:pt x="3" y="88"/>
                </a:cubicBezTo>
                <a:cubicBezTo>
                  <a:pt x="10" y="89"/>
                  <a:pt x="10" y="89"/>
                  <a:pt x="10" y="89"/>
                </a:cubicBezTo>
                <a:cubicBezTo>
                  <a:pt x="2" y="88"/>
                  <a:pt x="2" y="88"/>
                  <a:pt x="2" y="88"/>
                </a:cubicBezTo>
                <a:cubicBezTo>
                  <a:pt x="2" y="88"/>
                  <a:pt x="2" y="88"/>
                  <a:pt x="2" y="89"/>
                </a:cubicBezTo>
                <a:cubicBezTo>
                  <a:pt x="2" y="89"/>
                  <a:pt x="2" y="89"/>
                  <a:pt x="2" y="89"/>
                </a:cubicBezTo>
                <a:cubicBezTo>
                  <a:pt x="17" y="91"/>
                  <a:pt x="17" y="91"/>
                  <a:pt x="17" y="91"/>
                </a:cubicBezTo>
                <a:cubicBezTo>
                  <a:pt x="2" y="90"/>
                  <a:pt x="2" y="90"/>
                  <a:pt x="2" y="90"/>
                </a:cubicBezTo>
                <a:cubicBezTo>
                  <a:pt x="2" y="90"/>
                  <a:pt x="1" y="90"/>
                  <a:pt x="1" y="90"/>
                </a:cubicBezTo>
                <a:cubicBezTo>
                  <a:pt x="1" y="90"/>
                  <a:pt x="2" y="91"/>
                  <a:pt x="2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1" y="92"/>
                  <a:pt x="1" y="92"/>
                </a:cubicBezTo>
                <a:cubicBezTo>
                  <a:pt x="1" y="92"/>
                  <a:pt x="1" y="92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0" y="94"/>
                  <a:pt x="0" y="94"/>
                </a:cubicBezTo>
                <a:cubicBezTo>
                  <a:pt x="0" y="95"/>
                  <a:pt x="1" y="95"/>
                  <a:pt x="1" y="95"/>
                </a:cubicBezTo>
                <a:cubicBezTo>
                  <a:pt x="1" y="95"/>
                  <a:pt x="1" y="95"/>
                  <a:pt x="1" y="95"/>
                </a:cubicBezTo>
                <a:cubicBezTo>
                  <a:pt x="6" y="94"/>
                  <a:pt x="6" y="94"/>
                  <a:pt x="6" y="9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13" y="95"/>
                  <a:pt x="13" y="95"/>
                  <a:pt x="13" y="95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0" y="97"/>
                  <a:pt x="0" y="97"/>
                </a:cubicBezTo>
                <a:cubicBezTo>
                  <a:pt x="0" y="97"/>
                  <a:pt x="1" y="97"/>
                  <a:pt x="1" y="97"/>
                </a:cubicBezTo>
                <a:cubicBezTo>
                  <a:pt x="1" y="97"/>
                  <a:pt x="1" y="97"/>
                  <a:pt x="1" y="97"/>
                </a:cubicBezTo>
                <a:cubicBezTo>
                  <a:pt x="9" y="96"/>
                  <a:pt x="9" y="96"/>
                  <a:pt x="9" y="96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9"/>
                  <a:pt x="2" y="99"/>
                </a:cubicBezTo>
                <a:cubicBezTo>
                  <a:pt x="2" y="99"/>
                  <a:pt x="2" y="99"/>
                  <a:pt x="2" y="99"/>
                </a:cubicBezTo>
                <a:cubicBezTo>
                  <a:pt x="13" y="96"/>
                  <a:pt x="13" y="96"/>
                  <a:pt x="13" y="96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8" y="96"/>
                  <a:pt x="18" y="96"/>
                  <a:pt x="18" y="96"/>
                </a:cubicBezTo>
                <a:cubicBezTo>
                  <a:pt x="14" y="97"/>
                  <a:pt x="14" y="97"/>
                  <a:pt x="14" y="97"/>
                </a:cubicBezTo>
                <a:cubicBezTo>
                  <a:pt x="2" y="100"/>
                  <a:pt x="2" y="100"/>
                  <a:pt x="2" y="100"/>
                </a:cubicBezTo>
                <a:cubicBezTo>
                  <a:pt x="2" y="100"/>
                  <a:pt x="1" y="100"/>
                  <a:pt x="1" y="100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3" y="100"/>
                  <a:pt x="3" y="100"/>
                  <a:pt x="3" y="100"/>
                </a:cubicBezTo>
                <a:cubicBezTo>
                  <a:pt x="3" y="100"/>
                  <a:pt x="3" y="101"/>
                  <a:pt x="3" y="101"/>
                </a:cubicBezTo>
                <a:cubicBezTo>
                  <a:pt x="3" y="101"/>
                  <a:pt x="3" y="101"/>
                  <a:pt x="4" y="101"/>
                </a:cubicBezTo>
                <a:cubicBezTo>
                  <a:pt x="4" y="101"/>
                  <a:pt x="4" y="101"/>
                  <a:pt x="4" y="101"/>
                </a:cubicBezTo>
                <a:cubicBezTo>
                  <a:pt x="6" y="100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1"/>
                  <a:pt x="6" y="101"/>
                  <a:pt x="6" y="101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2" y="103"/>
                  <a:pt x="2" y="103"/>
                  <a:pt x="2" y="103"/>
                </a:cubicBezTo>
                <a:cubicBezTo>
                  <a:pt x="2" y="103"/>
                  <a:pt x="1" y="103"/>
                  <a:pt x="1" y="103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3" y="104"/>
                  <a:pt x="3" y="104"/>
                  <a:pt x="3" y="104"/>
                </a:cubicBezTo>
                <a:cubicBezTo>
                  <a:pt x="3" y="104"/>
                  <a:pt x="3" y="104"/>
                  <a:pt x="3" y="104"/>
                </a:cubicBezTo>
                <a:cubicBezTo>
                  <a:pt x="3" y="104"/>
                  <a:pt x="3" y="104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2" y="97"/>
                  <a:pt x="22" y="97"/>
                  <a:pt x="22" y="97"/>
                </a:cubicBezTo>
                <a:cubicBezTo>
                  <a:pt x="3" y="105"/>
                  <a:pt x="3" y="105"/>
                  <a:pt x="3" y="105"/>
                </a:cubicBezTo>
                <a:cubicBezTo>
                  <a:pt x="3" y="105"/>
                  <a:pt x="3" y="105"/>
                  <a:pt x="3" y="105"/>
                </a:cubicBezTo>
                <a:cubicBezTo>
                  <a:pt x="3" y="106"/>
                  <a:pt x="3" y="106"/>
                  <a:pt x="4" y="106"/>
                </a:cubicBezTo>
                <a:cubicBezTo>
                  <a:pt x="4" y="106"/>
                  <a:pt x="4" y="106"/>
                  <a:pt x="4" y="106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4" y="106"/>
                  <a:pt x="4" y="106"/>
                  <a:pt x="4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9" y="105"/>
                  <a:pt x="9" y="105"/>
                  <a:pt x="9" y="105"/>
                </a:cubicBezTo>
                <a:cubicBezTo>
                  <a:pt x="6" y="106"/>
                  <a:pt x="6" y="106"/>
                  <a:pt x="6" y="106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19" y="101"/>
                  <a:pt x="19" y="101"/>
                  <a:pt x="19" y="101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7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10"/>
                  <a:pt x="9" y="110"/>
                  <a:pt x="9" y="110"/>
                </a:cubicBezTo>
                <a:cubicBezTo>
                  <a:pt x="9" y="110"/>
                  <a:pt x="9" y="110"/>
                  <a:pt x="9" y="110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1"/>
                  <a:pt x="9" y="111"/>
                  <a:pt x="9" y="111"/>
                </a:cubicBezTo>
                <a:cubicBezTo>
                  <a:pt x="9" y="111"/>
                  <a:pt x="9" y="111"/>
                  <a:pt x="9" y="111"/>
                </a:cubicBezTo>
                <a:cubicBezTo>
                  <a:pt x="10" y="110"/>
                  <a:pt x="10" y="110"/>
                  <a:pt x="10" y="110"/>
                </a:cubicBezTo>
                <a:cubicBezTo>
                  <a:pt x="10" y="110"/>
                  <a:pt x="10" y="111"/>
                  <a:pt x="10" y="111"/>
                </a:cubicBezTo>
                <a:cubicBezTo>
                  <a:pt x="10" y="111"/>
                  <a:pt x="10" y="111"/>
                  <a:pt x="11" y="111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22" y="102"/>
                  <a:pt x="22" y="102"/>
                  <a:pt x="22" y="102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11" y="111"/>
                  <a:pt x="11" y="112"/>
                  <a:pt x="11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1" y="112"/>
                  <a:pt x="11" y="112"/>
                  <a:pt x="12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30" y="96"/>
                  <a:pt x="30" y="96"/>
                  <a:pt x="30" y="96"/>
                </a:cubicBezTo>
                <a:cubicBezTo>
                  <a:pt x="30" y="97"/>
                  <a:pt x="30" y="97"/>
                  <a:pt x="30" y="97"/>
                </a:cubicBezTo>
                <a:cubicBezTo>
                  <a:pt x="31" y="97"/>
                  <a:pt x="31" y="97"/>
                  <a:pt x="31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3" y="97"/>
                  <a:pt x="33" y="96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5" y="96"/>
                  <a:pt x="35" y="96"/>
                </a:cubicBezTo>
                <a:cubicBezTo>
                  <a:pt x="35" y="96"/>
                  <a:pt x="35" y="95"/>
                  <a:pt x="35" y="94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5"/>
                  <a:pt x="39" y="95"/>
                </a:cubicBezTo>
                <a:cubicBezTo>
                  <a:pt x="39" y="94"/>
                  <a:pt x="39" y="94"/>
                  <a:pt x="38" y="94"/>
                </a:cubicBezTo>
                <a:cubicBezTo>
                  <a:pt x="38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3" y="98"/>
                  <a:pt x="34" y="102"/>
                </a:cubicBezTo>
                <a:cubicBezTo>
                  <a:pt x="26" y="106"/>
                  <a:pt x="19" y="113"/>
                  <a:pt x="19" y="113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13"/>
                  <a:pt x="15" y="122"/>
                  <a:pt x="23" y="127"/>
                </a:cubicBezTo>
                <a:cubicBezTo>
                  <a:pt x="23" y="127"/>
                  <a:pt x="18" y="120"/>
                  <a:pt x="25" y="118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6" y="120"/>
                  <a:pt x="28" y="117"/>
                  <a:pt x="30" y="118"/>
                </a:cubicBezTo>
                <a:cubicBezTo>
                  <a:pt x="32" y="118"/>
                  <a:pt x="34" y="116"/>
                  <a:pt x="34" y="116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34" y="117"/>
                  <a:pt x="38" y="117"/>
                  <a:pt x="40" y="110"/>
                </a:cubicBezTo>
                <a:cubicBezTo>
                  <a:pt x="40" y="110"/>
                  <a:pt x="41" y="113"/>
                  <a:pt x="39" y="115"/>
                </a:cubicBezTo>
                <a:cubicBezTo>
                  <a:pt x="39" y="115"/>
                  <a:pt x="51" y="115"/>
                  <a:pt x="56" y="111"/>
                </a:cubicBezTo>
                <a:cubicBezTo>
                  <a:pt x="61" y="108"/>
                  <a:pt x="83" y="91"/>
                  <a:pt x="76" y="86"/>
                </a:cubicBezTo>
                <a:cubicBezTo>
                  <a:pt x="76" y="86"/>
                  <a:pt x="80" y="83"/>
                  <a:pt x="73" y="81"/>
                </a:cubicBezTo>
                <a:cubicBezTo>
                  <a:pt x="86" y="77"/>
                  <a:pt x="86" y="77"/>
                  <a:pt x="86" y="77"/>
                </a:cubicBezTo>
                <a:cubicBezTo>
                  <a:pt x="86" y="77"/>
                  <a:pt x="87" y="80"/>
                  <a:pt x="89" y="78"/>
                </a:cubicBezTo>
                <a:cubicBezTo>
                  <a:pt x="89" y="78"/>
                  <a:pt x="91" y="79"/>
                  <a:pt x="92" y="77"/>
                </a:cubicBezTo>
                <a:cubicBezTo>
                  <a:pt x="92" y="77"/>
                  <a:pt x="94" y="78"/>
                  <a:pt x="94" y="75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07" y="71"/>
                  <a:pt x="109" y="69"/>
                  <a:pt x="107" y="68"/>
                </a:cubicBezTo>
                <a:close/>
                <a:moveTo>
                  <a:pt x="36" y="90"/>
                </a:move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65" y="80"/>
                </a:moveTo>
                <a:cubicBezTo>
                  <a:pt x="65" y="80"/>
                  <a:pt x="62" y="78"/>
                  <a:pt x="57" y="7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66"/>
                  <a:pt x="54" y="66"/>
                </a:cubicBezTo>
                <a:cubicBezTo>
                  <a:pt x="54" y="66"/>
                  <a:pt x="56" y="68"/>
                  <a:pt x="59" y="67"/>
                </a:cubicBezTo>
                <a:cubicBezTo>
                  <a:pt x="61" y="66"/>
                  <a:pt x="60" y="64"/>
                  <a:pt x="60" y="64"/>
                </a:cubicBezTo>
                <a:cubicBezTo>
                  <a:pt x="60" y="64"/>
                  <a:pt x="75" y="71"/>
                  <a:pt x="79" y="75"/>
                </a:cubicBezTo>
                <a:lnTo>
                  <a:pt x="65" y="80"/>
                </a:ln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 rot="21207550">
            <a:off x="-457025" y="3936941"/>
            <a:ext cx="11522710" cy="4701763"/>
          </a:xfrm>
          <a:custGeom>
            <a:avLst/>
            <a:gdLst>
              <a:gd name="T0" fmla="*/ 2941 w 3056"/>
              <a:gd name="T1" fmla="*/ 887 h 1245"/>
              <a:gd name="T2" fmla="*/ 2876 w 3056"/>
              <a:gd name="T3" fmla="*/ 799 h 1245"/>
              <a:gd name="T4" fmla="*/ 2816 w 3056"/>
              <a:gd name="T5" fmla="*/ 743 h 1245"/>
              <a:gd name="T6" fmla="*/ 2736 w 3056"/>
              <a:gd name="T7" fmla="*/ 702 h 1245"/>
              <a:gd name="T8" fmla="*/ 2690 w 3056"/>
              <a:gd name="T9" fmla="*/ 652 h 1245"/>
              <a:gd name="T10" fmla="*/ 2604 w 3056"/>
              <a:gd name="T11" fmla="*/ 611 h 1245"/>
              <a:gd name="T12" fmla="*/ 2525 w 3056"/>
              <a:gd name="T13" fmla="*/ 530 h 1245"/>
              <a:gd name="T14" fmla="*/ 2483 w 3056"/>
              <a:gd name="T15" fmla="*/ 458 h 1245"/>
              <a:gd name="T16" fmla="*/ 2442 w 3056"/>
              <a:gd name="T17" fmla="*/ 385 h 1245"/>
              <a:gd name="T18" fmla="*/ 2369 w 3056"/>
              <a:gd name="T19" fmla="*/ 366 h 1245"/>
              <a:gd name="T20" fmla="*/ 2264 w 3056"/>
              <a:gd name="T21" fmla="*/ 347 h 1245"/>
              <a:gd name="T22" fmla="*/ 2163 w 3056"/>
              <a:gd name="T23" fmla="*/ 305 h 1245"/>
              <a:gd name="T24" fmla="*/ 2108 w 3056"/>
              <a:gd name="T25" fmla="*/ 257 h 1245"/>
              <a:gd name="T26" fmla="*/ 2048 w 3056"/>
              <a:gd name="T27" fmla="*/ 252 h 1245"/>
              <a:gd name="T28" fmla="*/ 1923 w 3056"/>
              <a:gd name="T29" fmla="*/ 239 h 1245"/>
              <a:gd name="T30" fmla="*/ 1829 w 3056"/>
              <a:gd name="T31" fmla="*/ 197 h 1245"/>
              <a:gd name="T32" fmla="*/ 1742 w 3056"/>
              <a:gd name="T33" fmla="*/ 116 h 1245"/>
              <a:gd name="T34" fmla="*/ 1652 w 3056"/>
              <a:gd name="T35" fmla="*/ 120 h 1245"/>
              <a:gd name="T36" fmla="*/ 1538 w 3056"/>
              <a:gd name="T37" fmla="*/ 168 h 1245"/>
              <a:gd name="T38" fmla="*/ 1447 w 3056"/>
              <a:gd name="T39" fmla="*/ 169 h 1245"/>
              <a:gd name="T40" fmla="*/ 1331 w 3056"/>
              <a:gd name="T41" fmla="*/ 93 h 1245"/>
              <a:gd name="T42" fmla="*/ 1190 w 3056"/>
              <a:gd name="T43" fmla="*/ 97 h 1245"/>
              <a:gd name="T44" fmla="*/ 1108 w 3056"/>
              <a:gd name="T45" fmla="*/ 119 h 1245"/>
              <a:gd name="T46" fmla="*/ 1018 w 3056"/>
              <a:gd name="T47" fmla="*/ 176 h 1245"/>
              <a:gd name="T48" fmla="*/ 951 w 3056"/>
              <a:gd name="T49" fmla="*/ 134 h 1245"/>
              <a:gd name="T50" fmla="*/ 908 w 3056"/>
              <a:gd name="T51" fmla="*/ 182 h 1245"/>
              <a:gd name="T52" fmla="*/ 819 w 3056"/>
              <a:gd name="T53" fmla="*/ 181 h 1245"/>
              <a:gd name="T54" fmla="*/ 722 w 3056"/>
              <a:gd name="T55" fmla="*/ 265 h 1245"/>
              <a:gd name="T56" fmla="*/ 604 w 3056"/>
              <a:gd name="T57" fmla="*/ 215 h 1245"/>
              <a:gd name="T58" fmla="*/ 530 w 3056"/>
              <a:gd name="T59" fmla="*/ 300 h 1245"/>
              <a:gd name="T60" fmla="*/ 474 w 3056"/>
              <a:gd name="T61" fmla="*/ 349 h 1245"/>
              <a:gd name="T62" fmla="*/ 366 w 3056"/>
              <a:gd name="T63" fmla="*/ 339 h 1245"/>
              <a:gd name="T64" fmla="*/ 334 w 3056"/>
              <a:gd name="T65" fmla="*/ 415 h 1245"/>
              <a:gd name="T66" fmla="*/ 176 w 3056"/>
              <a:gd name="T67" fmla="*/ 374 h 1245"/>
              <a:gd name="T68" fmla="*/ 222 w 3056"/>
              <a:gd name="T69" fmla="*/ 501 h 1245"/>
              <a:gd name="T70" fmla="*/ 141 w 3056"/>
              <a:gd name="T71" fmla="*/ 556 h 1245"/>
              <a:gd name="T72" fmla="*/ 53 w 3056"/>
              <a:gd name="T73" fmla="*/ 569 h 1245"/>
              <a:gd name="T74" fmla="*/ 56 w 3056"/>
              <a:gd name="T75" fmla="*/ 642 h 1245"/>
              <a:gd name="T76" fmla="*/ 373 w 3056"/>
              <a:gd name="T77" fmla="*/ 340 h 1245"/>
              <a:gd name="T78" fmla="*/ 143 w 3056"/>
              <a:gd name="T79" fmla="*/ 586 h 1245"/>
              <a:gd name="T80" fmla="*/ 281 w 3056"/>
              <a:gd name="T81" fmla="*/ 495 h 1245"/>
              <a:gd name="T82" fmla="*/ 353 w 3056"/>
              <a:gd name="T83" fmla="*/ 393 h 1245"/>
              <a:gd name="T84" fmla="*/ 400 w 3056"/>
              <a:gd name="T85" fmla="*/ 400 h 1245"/>
              <a:gd name="T86" fmla="*/ 535 w 3056"/>
              <a:gd name="T87" fmla="*/ 299 h 1245"/>
              <a:gd name="T88" fmla="*/ 529 w 3056"/>
              <a:gd name="T89" fmla="*/ 321 h 1245"/>
              <a:gd name="T90" fmla="*/ 678 w 3056"/>
              <a:gd name="T91" fmla="*/ 289 h 1245"/>
              <a:gd name="T92" fmla="*/ 774 w 3056"/>
              <a:gd name="T93" fmla="*/ 276 h 1245"/>
              <a:gd name="T94" fmla="*/ 834 w 3056"/>
              <a:gd name="T95" fmla="*/ 212 h 1245"/>
              <a:gd name="T96" fmla="*/ 970 w 3056"/>
              <a:gd name="T97" fmla="*/ 171 h 1245"/>
              <a:gd name="T98" fmla="*/ 1394 w 3056"/>
              <a:gd name="T99" fmla="*/ 164 h 1245"/>
              <a:gd name="T100" fmla="*/ 1562 w 3056"/>
              <a:gd name="T101" fmla="*/ 178 h 1245"/>
              <a:gd name="T102" fmla="*/ 1647 w 3056"/>
              <a:gd name="T103" fmla="*/ 183 h 1245"/>
              <a:gd name="T104" fmla="*/ 1744 w 3056"/>
              <a:gd name="T105" fmla="*/ 235 h 1245"/>
              <a:gd name="T106" fmla="*/ 1934 w 3056"/>
              <a:gd name="T107" fmla="*/ 287 h 1245"/>
              <a:gd name="T108" fmla="*/ 2151 w 3056"/>
              <a:gd name="T109" fmla="*/ 315 h 1245"/>
              <a:gd name="T110" fmla="*/ 2340 w 3056"/>
              <a:gd name="T111" fmla="*/ 410 h 1245"/>
              <a:gd name="T112" fmla="*/ 2480 w 3056"/>
              <a:gd name="T113" fmla="*/ 579 h 1245"/>
              <a:gd name="T114" fmla="*/ 2579 w 3056"/>
              <a:gd name="T115" fmla="*/ 636 h 1245"/>
              <a:gd name="T116" fmla="*/ 2686 w 3056"/>
              <a:gd name="T117" fmla="*/ 700 h 1245"/>
              <a:gd name="T118" fmla="*/ 2758 w 3056"/>
              <a:gd name="T119" fmla="*/ 762 h 1245"/>
              <a:gd name="T120" fmla="*/ 2822 w 3056"/>
              <a:gd name="T121" fmla="*/ 806 h 1245"/>
              <a:gd name="T122" fmla="*/ 2889 w 3056"/>
              <a:gd name="T123" fmla="*/ 922 h 1245"/>
              <a:gd name="T124" fmla="*/ 2963 w 3056"/>
              <a:gd name="T125" fmla="*/ 92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56" h="1245">
                <a:moveTo>
                  <a:pt x="3038" y="984"/>
                </a:moveTo>
                <a:cubicBezTo>
                  <a:pt x="3034" y="987"/>
                  <a:pt x="3029" y="989"/>
                  <a:pt x="3024" y="991"/>
                </a:cubicBezTo>
                <a:cubicBezTo>
                  <a:pt x="3028" y="974"/>
                  <a:pt x="3035" y="956"/>
                  <a:pt x="3044" y="940"/>
                </a:cubicBezTo>
                <a:cubicBezTo>
                  <a:pt x="3046" y="923"/>
                  <a:pt x="3046" y="923"/>
                  <a:pt x="3046" y="923"/>
                </a:cubicBezTo>
                <a:cubicBezTo>
                  <a:pt x="3040" y="927"/>
                  <a:pt x="3033" y="932"/>
                  <a:pt x="3027" y="938"/>
                </a:cubicBezTo>
                <a:cubicBezTo>
                  <a:pt x="3016" y="943"/>
                  <a:pt x="3006" y="950"/>
                  <a:pt x="2996" y="957"/>
                </a:cubicBezTo>
                <a:cubicBezTo>
                  <a:pt x="2996" y="953"/>
                  <a:pt x="2996" y="950"/>
                  <a:pt x="2995" y="947"/>
                </a:cubicBezTo>
                <a:cubicBezTo>
                  <a:pt x="3005" y="934"/>
                  <a:pt x="3013" y="920"/>
                  <a:pt x="3019" y="904"/>
                </a:cubicBezTo>
                <a:cubicBezTo>
                  <a:pt x="3027" y="880"/>
                  <a:pt x="3038" y="864"/>
                  <a:pt x="3056" y="851"/>
                </a:cubicBezTo>
                <a:cubicBezTo>
                  <a:pt x="3056" y="847"/>
                  <a:pt x="3056" y="847"/>
                  <a:pt x="3056" y="847"/>
                </a:cubicBezTo>
                <a:cubicBezTo>
                  <a:pt x="3027" y="864"/>
                  <a:pt x="3009" y="894"/>
                  <a:pt x="2988" y="920"/>
                </a:cubicBezTo>
                <a:cubicBezTo>
                  <a:pt x="2985" y="915"/>
                  <a:pt x="2982" y="910"/>
                  <a:pt x="2978" y="905"/>
                </a:cubicBezTo>
                <a:cubicBezTo>
                  <a:pt x="2987" y="889"/>
                  <a:pt x="2991" y="873"/>
                  <a:pt x="2982" y="856"/>
                </a:cubicBezTo>
                <a:cubicBezTo>
                  <a:pt x="2981" y="883"/>
                  <a:pt x="2966" y="904"/>
                  <a:pt x="2944" y="916"/>
                </a:cubicBezTo>
                <a:cubicBezTo>
                  <a:pt x="2944" y="906"/>
                  <a:pt x="2944" y="897"/>
                  <a:pt x="2941" y="887"/>
                </a:cubicBezTo>
                <a:cubicBezTo>
                  <a:pt x="2941" y="887"/>
                  <a:pt x="2942" y="887"/>
                  <a:pt x="2942" y="887"/>
                </a:cubicBezTo>
                <a:cubicBezTo>
                  <a:pt x="2942" y="887"/>
                  <a:pt x="2941" y="887"/>
                  <a:pt x="2941" y="887"/>
                </a:cubicBezTo>
                <a:cubicBezTo>
                  <a:pt x="2939" y="879"/>
                  <a:pt x="2934" y="871"/>
                  <a:pt x="2926" y="862"/>
                </a:cubicBezTo>
                <a:cubicBezTo>
                  <a:pt x="2926" y="857"/>
                  <a:pt x="2924" y="852"/>
                  <a:pt x="2920" y="846"/>
                </a:cubicBezTo>
                <a:cubicBezTo>
                  <a:pt x="2925" y="871"/>
                  <a:pt x="2900" y="890"/>
                  <a:pt x="2876" y="901"/>
                </a:cubicBezTo>
                <a:cubicBezTo>
                  <a:pt x="2880" y="881"/>
                  <a:pt x="2888" y="862"/>
                  <a:pt x="2898" y="845"/>
                </a:cubicBezTo>
                <a:cubicBezTo>
                  <a:pt x="2916" y="835"/>
                  <a:pt x="2936" y="828"/>
                  <a:pt x="2957" y="821"/>
                </a:cubicBezTo>
                <a:cubicBezTo>
                  <a:pt x="2939" y="824"/>
                  <a:pt x="2923" y="829"/>
                  <a:pt x="2908" y="834"/>
                </a:cubicBezTo>
                <a:cubicBezTo>
                  <a:pt x="2926" y="813"/>
                  <a:pt x="2939" y="790"/>
                  <a:pt x="2926" y="766"/>
                </a:cubicBezTo>
                <a:cubicBezTo>
                  <a:pt x="2925" y="803"/>
                  <a:pt x="2898" y="828"/>
                  <a:pt x="2860" y="835"/>
                </a:cubicBezTo>
                <a:cubicBezTo>
                  <a:pt x="2862" y="832"/>
                  <a:pt x="2864" y="829"/>
                  <a:pt x="2865" y="825"/>
                </a:cubicBezTo>
                <a:cubicBezTo>
                  <a:pt x="2871" y="820"/>
                  <a:pt x="2879" y="815"/>
                  <a:pt x="2888" y="813"/>
                </a:cubicBezTo>
                <a:cubicBezTo>
                  <a:pt x="2882" y="813"/>
                  <a:pt x="2876" y="814"/>
                  <a:pt x="2870" y="815"/>
                </a:cubicBezTo>
                <a:cubicBezTo>
                  <a:pt x="2870" y="814"/>
                  <a:pt x="2870" y="814"/>
                  <a:pt x="2870" y="813"/>
                </a:cubicBezTo>
                <a:cubicBezTo>
                  <a:pt x="2872" y="808"/>
                  <a:pt x="2874" y="804"/>
                  <a:pt x="2876" y="799"/>
                </a:cubicBezTo>
                <a:cubicBezTo>
                  <a:pt x="2879" y="798"/>
                  <a:pt x="2883" y="798"/>
                  <a:pt x="2886" y="797"/>
                </a:cubicBezTo>
                <a:cubicBezTo>
                  <a:pt x="2883" y="797"/>
                  <a:pt x="2880" y="797"/>
                  <a:pt x="2877" y="797"/>
                </a:cubicBezTo>
                <a:cubicBezTo>
                  <a:pt x="2889" y="773"/>
                  <a:pt x="2905" y="759"/>
                  <a:pt x="2934" y="745"/>
                </a:cubicBezTo>
                <a:cubicBezTo>
                  <a:pt x="2902" y="753"/>
                  <a:pt x="2882" y="775"/>
                  <a:pt x="2863" y="799"/>
                </a:cubicBezTo>
                <a:cubicBezTo>
                  <a:pt x="2863" y="799"/>
                  <a:pt x="2862" y="799"/>
                  <a:pt x="2861" y="799"/>
                </a:cubicBezTo>
                <a:cubicBezTo>
                  <a:pt x="2871" y="786"/>
                  <a:pt x="2875" y="772"/>
                  <a:pt x="2865" y="757"/>
                </a:cubicBezTo>
                <a:cubicBezTo>
                  <a:pt x="2869" y="780"/>
                  <a:pt x="2847" y="798"/>
                  <a:pt x="2825" y="809"/>
                </a:cubicBezTo>
                <a:cubicBezTo>
                  <a:pt x="2824" y="808"/>
                  <a:pt x="2823" y="807"/>
                  <a:pt x="2822" y="806"/>
                </a:cubicBezTo>
                <a:cubicBezTo>
                  <a:pt x="2826" y="788"/>
                  <a:pt x="2833" y="771"/>
                  <a:pt x="2843" y="755"/>
                </a:cubicBezTo>
                <a:cubicBezTo>
                  <a:pt x="2860" y="746"/>
                  <a:pt x="2880" y="738"/>
                  <a:pt x="2901" y="731"/>
                </a:cubicBezTo>
                <a:cubicBezTo>
                  <a:pt x="2882" y="735"/>
                  <a:pt x="2865" y="739"/>
                  <a:pt x="2849" y="746"/>
                </a:cubicBezTo>
                <a:cubicBezTo>
                  <a:pt x="2851" y="743"/>
                  <a:pt x="2853" y="740"/>
                  <a:pt x="2855" y="737"/>
                </a:cubicBezTo>
                <a:cubicBezTo>
                  <a:pt x="2845" y="740"/>
                  <a:pt x="2834" y="748"/>
                  <a:pt x="2824" y="757"/>
                </a:cubicBezTo>
                <a:cubicBezTo>
                  <a:pt x="2823" y="758"/>
                  <a:pt x="2822" y="758"/>
                  <a:pt x="2821" y="759"/>
                </a:cubicBezTo>
                <a:cubicBezTo>
                  <a:pt x="2820" y="753"/>
                  <a:pt x="2819" y="748"/>
                  <a:pt x="2816" y="743"/>
                </a:cubicBezTo>
                <a:cubicBezTo>
                  <a:pt x="2816" y="750"/>
                  <a:pt x="2814" y="757"/>
                  <a:pt x="2812" y="764"/>
                </a:cubicBezTo>
                <a:cubicBezTo>
                  <a:pt x="2805" y="768"/>
                  <a:pt x="2799" y="772"/>
                  <a:pt x="2792" y="776"/>
                </a:cubicBezTo>
                <a:cubicBezTo>
                  <a:pt x="2792" y="773"/>
                  <a:pt x="2792" y="770"/>
                  <a:pt x="2791" y="767"/>
                </a:cubicBezTo>
                <a:cubicBezTo>
                  <a:pt x="2801" y="754"/>
                  <a:pt x="2809" y="740"/>
                  <a:pt x="2815" y="723"/>
                </a:cubicBezTo>
                <a:cubicBezTo>
                  <a:pt x="2827" y="690"/>
                  <a:pt x="2844" y="672"/>
                  <a:pt x="2879" y="655"/>
                </a:cubicBezTo>
                <a:cubicBezTo>
                  <a:pt x="2835" y="667"/>
                  <a:pt x="2813" y="704"/>
                  <a:pt x="2787" y="736"/>
                </a:cubicBezTo>
                <a:cubicBezTo>
                  <a:pt x="2786" y="734"/>
                  <a:pt x="2785" y="731"/>
                  <a:pt x="2784" y="729"/>
                </a:cubicBezTo>
                <a:cubicBezTo>
                  <a:pt x="2784" y="732"/>
                  <a:pt x="2783" y="735"/>
                  <a:pt x="2783" y="738"/>
                </a:cubicBezTo>
                <a:cubicBezTo>
                  <a:pt x="2779" y="731"/>
                  <a:pt x="2774" y="724"/>
                  <a:pt x="2766" y="716"/>
                </a:cubicBezTo>
                <a:cubicBezTo>
                  <a:pt x="2774" y="713"/>
                  <a:pt x="2782" y="710"/>
                  <a:pt x="2791" y="708"/>
                </a:cubicBezTo>
                <a:cubicBezTo>
                  <a:pt x="2772" y="711"/>
                  <a:pt x="2755" y="715"/>
                  <a:pt x="2740" y="721"/>
                </a:cubicBezTo>
                <a:cubicBezTo>
                  <a:pt x="2740" y="721"/>
                  <a:pt x="2740" y="720"/>
                  <a:pt x="2740" y="720"/>
                </a:cubicBezTo>
                <a:cubicBezTo>
                  <a:pt x="2742" y="718"/>
                  <a:pt x="2743" y="716"/>
                  <a:pt x="2745" y="714"/>
                </a:cubicBezTo>
                <a:cubicBezTo>
                  <a:pt x="2743" y="714"/>
                  <a:pt x="2741" y="715"/>
                  <a:pt x="2740" y="715"/>
                </a:cubicBezTo>
                <a:cubicBezTo>
                  <a:pt x="2739" y="711"/>
                  <a:pt x="2738" y="707"/>
                  <a:pt x="2736" y="702"/>
                </a:cubicBezTo>
                <a:cubicBezTo>
                  <a:pt x="2743" y="699"/>
                  <a:pt x="2751" y="697"/>
                  <a:pt x="2759" y="694"/>
                </a:cubicBezTo>
                <a:cubicBezTo>
                  <a:pt x="2750" y="696"/>
                  <a:pt x="2742" y="697"/>
                  <a:pt x="2735" y="699"/>
                </a:cubicBezTo>
                <a:cubicBezTo>
                  <a:pt x="2734" y="699"/>
                  <a:pt x="2734" y="699"/>
                  <a:pt x="2734" y="698"/>
                </a:cubicBezTo>
                <a:cubicBezTo>
                  <a:pt x="2748" y="681"/>
                  <a:pt x="2757" y="661"/>
                  <a:pt x="2749" y="642"/>
                </a:cubicBezTo>
                <a:cubicBezTo>
                  <a:pt x="2755" y="638"/>
                  <a:pt x="2761" y="635"/>
                  <a:pt x="2768" y="631"/>
                </a:cubicBezTo>
                <a:cubicBezTo>
                  <a:pt x="2761" y="633"/>
                  <a:pt x="2754" y="636"/>
                  <a:pt x="2748" y="639"/>
                </a:cubicBezTo>
                <a:cubicBezTo>
                  <a:pt x="2748" y="638"/>
                  <a:pt x="2747" y="638"/>
                  <a:pt x="2747" y="637"/>
                </a:cubicBezTo>
                <a:cubicBezTo>
                  <a:pt x="2747" y="638"/>
                  <a:pt x="2747" y="639"/>
                  <a:pt x="2747" y="640"/>
                </a:cubicBezTo>
                <a:cubicBezTo>
                  <a:pt x="2727" y="651"/>
                  <a:pt x="2712" y="667"/>
                  <a:pt x="2698" y="685"/>
                </a:cubicBezTo>
                <a:cubicBezTo>
                  <a:pt x="2695" y="685"/>
                  <a:pt x="2692" y="685"/>
                  <a:pt x="2689" y="686"/>
                </a:cubicBezTo>
                <a:cubicBezTo>
                  <a:pt x="2689" y="682"/>
                  <a:pt x="2689" y="677"/>
                  <a:pt x="2688" y="673"/>
                </a:cubicBezTo>
                <a:cubicBezTo>
                  <a:pt x="2694" y="671"/>
                  <a:pt x="2701" y="669"/>
                  <a:pt x="2707" y="668"/>
                </a:cubicBezTo>
                <a:cubicBezTo>
                  <a:pt x="2700" y="668"/>
                  <a:pt x="2693" y="668"/>
                  <a:pt x="2686" y="669"/>
                </a:cubicBezTo>
                <a:cubicBezTo>
                  <a:pt x="2686" y="668"/>
                  <a:pt x="2685" y="666"/>
                  <a:pt x="2685" y="665"/>
                </a:cubicBezTo>
                <a:cubicBezTo>
                  <a:pt x="2688" y="661"/>
                  <a:pt x="2689" y="656"/>
                  <a:pt x="2690" y="652"/>
                </a:cubicBezTo>
                <a:cubicBezTo>
                  <a:pt x="2701" y="638"/>
                  <a:pt x="2715" y="628"/>
                  <a:pt x="2736" y="618"/>
                </a:cubicBezTo>
                <a:cubicBezTo>
                  <a:pt x="2718" y="623"/>
                  <a:pt x="2704" y="632"/>
                  <a:pt x="2691" y="644"/>
                </a:cubicBezTo>
                <a:cubicBezTo>
                  <a:pt x="2691" y="638"/>
                  <a:pt x="2689" y="633"/>
                  <a:pt x="2685" y="628"/>
                </a:cubicBezTo>
                <a:cubicBezTo>
                  <a:pt x="2690" y="652"/>
                  <a:pt x="2665" y="671"/>
                  <a:pt x="2641" y="682"/>
                </a:cubicBezTo>
                <a:cubicBezTo>
                  <a:pt x="2645" y="662"/>
                  <a:pt x="2653" y="643"/>
                  <a:pt x="2663" y="626"/>
                </a:cubicBezTo>
                <a:cubicBezTo>
                  <a:pt x="2681" y="617"/>
                  <a:pt x="2701" y="609"/>
                  <a:pt x="2722" y="602"/>
                </a:cubicBezTo>
                <a:cubicBezTo>
                  <a:pt x="2702" y="605"/>
                  <a:pt x="2685" y="610"/>
                  <a:pt x="2670" y="616"/>
                </a:cubicBezTo>
                <a:cubicBezTo>
                  <a:pt x="2672" y="614"/>
                  <a:pt x="2674" y="611"/>
                  <a:pt x="2676" y="608"/>
                </a:cubicBezTo>
                <a:cubicBezTo>
                  <a:pt x="2665" y="611"/>
                  <a:pt x="2654" y="619"/>
                  <a:pt x="2644" y="628"/>
                </a:cubicBezTo>
                <a:cubicBezTo>
                  <a:pt x="2641" y="630"/>
                  <a:pt x="2637" y="632"/>
                  <a:pt x="2634" y="634"/>
                </a:cubicBezTo>
                <a:cubicBezTo>
                  <a:pt x="2626" y="636"/>
                  <a:pt x="2619" y="638"/>
                  <a:pt x="2612" y="641"/>
                </a:cubicBezTo>
                <a:cubicBezTo>
                  <a:pt x="2612" y="640"/>
                  <a:pt x="2612" y="639"/>
                  <a:pt x="2612" y="638"/>
                </a:cubicBezTo>
                <a:cubicBezTo>
                  <a:pt x="2621" y="625"/>
                  <a:pt x="2629" y="611"/>
                  <a:pt x="2635" y="594"/>
                </a:cubicBezTo>
                <a:cubicBezTo>
                  <a:pt x="2647" y="561"/>
                  <a:pt x="2664" y="543"/>
                  <a:pt x="2699" y="526"/>
                </a:cubicBezTo>
                <a:cubicBezTo>
                  <a:pt x="2654" y="538"/>
                  <a:pt x="2632" y="578"/>
                  <a:pt x="2604" y="611"/>
                </a:cubicBezTo>
                <a:cubicBezTo>
                  <a:pt x="2601" y="604"/>
                  <a:pt x="2595" y="597"/>
                  <a:pt x="2588" y="589"/>
                </a:cubicBezTo>
                <a:cubicBezTo>
                  <a:pt x="2599" y="574"/>
                  <a:pt x="2614" y="563"/>
                  <a:pt x="2636" y="552"/>
                </a:cubicBezTo>
                <a:cubicBezTo>
                  <a:pt x="2602" y="561"/>
                  <a:pt x="2581" y="587"/>
                  <a:pt x="2560" y="612"/>
                </a:cubicBezTo>
                <a:cubicBezTo>
                  <a:pt x="2560" y="611"/>
                  <a:pt x="2560" y="610"/>
                  <a:pt x="2561" y="609"/>
                </a:cubicBezTo>
                <a:cubicBezTo>
                  <a:pt x="2582" y="587"/>
                  <a:pt x="2598" y="561"/>
                  <a:pt x="2584" y="535"/>
                </a:cubicBezTo>
                <a:cubicBezTo>
                  <a:pt x="2584" y="556"/>
                  <a:pt x="2575" y="574"/>
                  <a:pt x="2560" y="586"/>
                </a:cubicBezTo>
                <a:cubicBezTo>
                  <a:pt x="2558" y="576"/>
                  <a:pt x="2554" y="565"/>
                  <a:pt x="2542" y="552"/>
                </a:cubicBezTo>
                <a:cubicBezTo>
                  <a:pt x="2550" y="563"/>
                  <a:pt x="2550" y="574"/>
                  <a:pt x="2546" y="583"/>
                </a:cubicBezTo>
                <a:cubicBezTo>
                  <a:pt x="2527" y="583"/>
                  <a:pt x="2506" y="587"/>
                  <a:pt x="2494" y="600"/>
                </a:cubicBezTo>
                <a:cubicBezTo>
                  <a:pt x="2493" y="599"/>
                  <a:pt x="2493" y="598"/>
                  <a:pt x="2493" y="598"/>
                </a:cubicBezTo>
                <a:cubicBezTo>
                  <a:pt x="2494" y="594"/>
                  <a:pt x="2496" y="591"/>
                  <a:pt x="2499" y="588"/>
                </a:cubicBezTo>
                <a:cubicBezTo>
                  <a:pt x="2502" y="585"/>
                  <a:pt x="2505" y="583"/>
                  <a:pt x="2508" y="580"/>
                </a:cubicBezTo>
                <a:cubicBezTo>
                  <a:pt x="2519" y="573"/>
                  <a:pt x="2533" y="568"/>
                  <a:pt x="2544" y="566"/>
                </a:cubicBezTo>
                <a:cubicBezTo>
                  <a:pt x="2535" y="566"/>
                  <a:pt x="2527" y="567"/>
                  <a:pt x="2519" y="568"/>
                </a:cubicBezTo>
                <a:cubicBezTo>
                  <a:pt x="2528" y="557"/>
                  <a:pt x="2532" y="544"/>
                  <a:pt x="2525" y="530"/>
                </a:cubicBezTo>
                <a:cubicBezTo>
                  <a:pt x="2531" y="522"/>
                  <a:pt x="2537" y="515"/>
                  <a:pt x="2541" y="507"/>
                </a:cubicBezTo>
                <a:cubicBezTo>
                  <a:pt x="2547" y="505"/>
                  <a:pt x="2553" y="502"/>
                  <a:pt x="2559" y="500"/>
                </a:cubicBezTo>
                <a:cubicBezTo>
                  <a:pt x="2553" y="502"/>
                  <a:pt x="2548" y="503"/>
                  <a:pt x="2542" y="504"/>
                </a:cubicBezTo>
                <a:cubicBezTo>
                  <a:pt x="2548" y="491"/>
                  <a:pt x="2549" y="477"/>
                  <a:pt x="2542" y="463"/>
                </a:cubicBezTo>
                <a:cubicBezTo>
                  <a:pt x="2542" y="482"/>
                  <a:pt x="2535" y="497"/>
                  <a:pt x="2523" y="509"/>
                </a:cubicBezTo>
                <a:cubicBezTo>
                  <a:pt x="2517" y="511"/>
                  <a:pt x="2512" y="513"/>
                  <a:pt x="2507" y="515"/>
                </a:cubicBezTo>
                <a:cubicBezTo>
                  <a:pt x="2509" y="512"/>
                  <a:pt x="2511" y="509"/>
                  <a:pt x="2513" y="507"/>
                </a:cubicBezTo>
                <a:cubicBezTo>
                  <a:pt x="2510" y="508"/>
                  <a:pt x="2507" y="509"/>
                  <a:pt x="2504" y="510"/>
                </a:cubicBezTo>
                <a:cubicBezTo>
                  <a:pt x="2488" y="511"/>
                  <a:pt x="2472" y="513"/>
                  <a:pt x="2459" y="521"/>
                </a:cubicBezTo>
                <a:cubicBezTo>
                  <a:pt x="2462" y="517"/>
                  <a:pt x="2464" y="512"/>
                  <a:pt x="2466" y="508"/>
                </a:cubicBezTo>
                <a:cubicBezTo>
                  <a:pt x="2477" y="501"/>
                  <a:pt x="2490" y="496"/>
                  <a:pt x="2502" y="494"/>
                </a:cubicBezTo>
                <a:cubicBezTo>
                  <a:pt x="2493" y="494"/>
                  <a:pt x="2485" y="495"/>
                  <a:pt x="2477" y="496"/>
                </a:cubicBezTo>
                <a:cubicBezTo>
                  <a:pt x="2484" y="487"/>
                  <a:pt x="2488" y="477"/>
                  <a:pt x="2486" y="466"/>
                </a:cubicBezTo>
                <a:cubicBezTo>
                  <a:pt x="2497" y="448"/>
                  <a:pt x="2512" y="436"/>
                  <a:pt x="2537" y="424"/>
                </a:cubicBezTo>
                <a:cubicBezTo>
                  <a:pt x="2514" y="430"/>
                  <a:pt x="2497" y="443"/>
                  <a:pt x="2483" y="458"/>
                </a:cubicBezTo>
                <a:cubicBezTo>
                  <a:pt x="2482" y="457"/>
                  <a:pt x="2481" y="455"/>
                  <a:pt x="2480" y="454"/>
                </a:cubicBezTo>
                <a:cubicBezTo>
                  <a:pt x="2481" y="456"/>
                  <a:pt x="2481" y="458"/>
                  <a:pt x="2481" y="460"/>
                </a:cubicBezTo>
                <a:cubicBezTo>
                  <a:pt x="2469" y="474"/>
                  <a:pt x="2458" y="489"/>
                  <a:pt x="2447" y="503"/>
                </a:cubicBezTo>
                <a:cubicBezTo>
                  <a:pt x="2444" y="504"/>
                  <a:pt x="2442" y="505"/>
                  <a:pt x="2440" y="506"/>
                </a:cubicBezTo>
                <a:cubicBezTo>
                  <a:pt x="2439" y="505"/>
                  <a:pt x="2439" y="503"/>
                  <a:pt x="2438" y="502"/>
                </a:cubicBezTo>
                <a:cubicBezTo>
                  <a:pt x="2442" y="485"/>
                  <a:pt x="2449" y="468"/>
                  <a:pt x="2459" y="452"/>
                </a:cubicBezTo>
                <a:cubicBezTo>
                  <a:pt x="2476" y="443"/>
                  <a:pt x="2496" y="435"/>
                  <a:pt x="2517" y="428"/>
                </a:cubicBezTo>
                <a:cubicBezTo>
                  <a:pt x="2498" y="432"/>
                  <a:pt x="2481" y="437"/>
                  <a:pt x="2465" y="443"/>
                </a:cubicBezTo>
                <a:cubicBezTo>
                  <a:pt x="2467" y="440"/>
                  <a:pt x="2469" y="437"/>
                  <a:pt x="2471" y="435"/>
                </a:cubicBezTo>
                <a:cubicBezTo>
                  <a:pt x="2460" y="437"/>
                  <a:pt x="2449" y="445"/>
                  <a:pt x="2439" y="454"/>
                </a:cubicBezTo>
                <a:cubicBezTo>
                  <a:pt x="2428" y="460"/>
                  <a:pt x="2418" y="466"/>
                  <a:pt x="2408" y="473"/>
                </a:cubicBezTo>
                <a:cubicBezTo>
                  <a:pt x="2408" y="472"/>
                  <a:pt x="2408" y="470"/>
                  <a:pt x="2408" y="469"/>
                </a:cubicBezTo>
                <a:cubicBezTo>
                  <a:pt x="2423" y="447"/>
                  <a:pt x="2441" y="420"/>
                  <a:pt x="2442" y="396"/>
                </a:cubicBezTo>
                <a:cubicBezTo>
                  <a:pt x="2454" y="377"/>
                  <a:pt x="2469" y="364"/>
                  <a:pt x="2494" y="352"/>
                </a:cubicBezTo>
                <a:cubicBezTo>
                  <a:pt x="2472" y="358"/>
                  <a:pt x="2456" y="370"/>
                  <a:pt x="2442" y="385"/>
                </a:cubicBezTo>
                <a:cubicBezTo>
                  <a:pt x="2440" y="377"/>
                  <a:pt x="2437" y="370"/>
                  <a:pt x="2431" y="363"/>
                </a:cubicBezTo>
                <a:cubicBezTo>
                  <a:pt x="2434" y="375"/>
                  <a:pt x="2433" y="388"/>
                  <a:pt x="2430" y="399"/>
                </a:cubicBezTo>
                <a:cubicBezTo>
                  <a:pt x="2420" y="411"/>
                  <a:pt x="2411" y="423"/>
                  <a:pt x="2401" y="435"/>
                </a:cubicBezTo>
                <a:cubicBezTo>
                  <a:pt x="2400" y="436"/>
                  <a:pt x="2400" y="436"/>
                  <a:pt x="2399" y="436"/>
                </a:cubicBezTo>
                <a:cubicBezTo>
                  <a:pt x="2397" y="433"/>
                  <a:pt x="2395" y="429"/>
                  <a:pt x="2393" y="426"/>
                </a:cubicBezTo>
                <a:cubicBezTo>
                  <a:pt x="2396" y="422"/>
                  <a:pt x="2401" y="419"/>
                  <a:pt x="2406" y="417"/>
                </a:cubicBezTo>
                <a:cubicBezTo>
                  <a:pt x="2400" y="418"/>
                  <a:pt x="2395" y="419"/>
                  <a:pt x="2389" y="421"/>
                </a:cubicBezTo>
                <a:cubicBezTo>
                  <a:pt x="2387" y="418"/>
                  <a:pt x="2384" y="415"/>
                  <a:pt x="2381" y="412"/>
                </a:cubicBezTo>
                <a:cubicBezTo>
                  <a:pt x="2384" y="415"/>
                  <a:pt x="2386" y="418"/>
                  <a:pt x="2388" y="422"/>
                </a:cubicBezTo>
                <a:cubicBezTo>
                  <a:pt x="2375" y="427"/>
                  <a:pt x="2364" y="434"/>
                  <a:pt x="2358" y="446"/>
                </a:cubicBezTo>
                <a:cubicBezTo>
                  <a:pt x="2358" y="441"/>
                  <a:pt x="2359" y="436"/>
                  <a:pt x="2362" y="431"/>
                </a:cubicBezTo>
                <a:cubicBezTo>
                  <a:pt x="2364" y="428"/>
                  <a:pt x="2367" y="425"/>
                  <a:pt x="2369" y="422"/>
                </a:cubicBezTo>
                <a:cubicBezTo>
                  <a:pt x="2377" y="413"/>
                  <a:pt x="2389" y="405"/>
                  <a:pt x="2400" y="401"/>
                </a:cubicBezTo>
                <a:cubicBezTo>
                  <a:pt x="2391" y="402"/>
                  <a:pt x="2383" y="405"/>
                  <a:pt x="2376" y="408"/>
                </a:cubicBezTo>
                <a:cubicBezTo>
                  <a:pt x="2382" y="394"/>
                  <a:pt x="2383" y="379"/>
                  <a:pt x="2369" y="366"/>
                </a:cubicBezTo>
                <a:cubicBezTo>
                  <a:pt x="2377" y="383"/>
                  <a:pt x="2369" y="400"/>
                  <a:pt x="2356" y="414"/>
                </a:cubicBezTo>
                <a:cubicBezTo>
                  <a:pt x="2354" y="405"/>
                  <a:pt x="2351" y="396"/>
                  <a:pt x="2343" y="385"/>
                </a:cubicBezTo>
                <a:cubicBezTo>
                  <a:pt x="2344" y="380"/>
                  <a:pt x="2346" y="374"/>
                  <a:pt x="2347" y="369"/>
                </a:cubicBezTo>
                <a:cubicBezTo>
                  <a:pt x="2362" y="356"/>
                  <a:pt x="2379" y="344"/>
                  <a:pt x="2398" y="333"/>
                </a:cubicBezTo>
                <a:cubicBezTo>
                  <a:pt x="2380" y="341"/>
                  <a:pt x="2365" y="349"/>
                  <a:pt x="2351" y="358"/>
                </a:cubicBezTo>
                <a:cubicBezTo>
                  <a:pt x="2352" y="355"/>
                  <a:pt x="2354" y="352"/>
                  <a:pt x="2355" y="349"/>
                </a:cubicBezTo>
                <a:cubicBezTo>
                  <a:pt x="2345" y="354"/>
                  <a:pt x="2336" y="363"/>
                  <a:pt x="2329" y="375"/>
                </a:cubicBezTo>
                <a:cubicBezTo>
                  <a:pt x="2320" y="382"/>
                  <a:pt x="2312" y="391"/>
                  <a:pt x="2303" y="400"/>
                </a:cubicBezTo>
                <a:cubicBezTo>
                  <a:pt x="2303" y="396"/>
                  <a:pt x="2302" y="393"/>
                  <a:pt x="2301" y="390"/>
                </a:cubicBezTo>
                <a:cubicBezTo>
                  <a:pt x="2307" y="376"/>
                  <a:pt x="2310" y="361"/>
                  <a:pt x="2312" y="343"/>
                </a:cubicBezTo>
                <a:cubicBezTo>
                  <a:pt x="2315" y="308"/>
                  <a:pt x="2327" y="287"/>
                  <a:pt x="2356" y="263"/>
                </a:cubicBezTo>
                <a:cubicBezTo>
                  <a:pt x="2315" y="284"/>
                  <a:pt x="2304" y="328"/>
                  <a:pt x="2286" y="366"/>
                </a:cubicBezTo>
                <a:cubicBezTo>
                  <a:pt x="2283" y="362"/>
                  <a:pt x="2279" y="358"/>
                  <a:pt x="2274" y="354"/>
                </a:cubicBezTo>
                <a:cubicBezTo>
                  <a:pt x="2273" y="344"/>
                  <a:pt x="2270" y="335"/>
                  <a:pt x="2263" y="327"/>
                </a:cubicBezTo>
                <a:cubicBezTo>
                  <a:pt x="2264" y="334"/>
                  <a:pt x="2265" y="340"/>
                  <a:pt x="2264" y="347"/>
                </a:cubicBezTo>
                <a:cubicBezTo>
                  <a:pt x="2263" y="346"/>
                  <a:pt x="2263" y="345"/>
                  <a:pt x="2262" y="345"/>
                </a:cubicBezTo>
                <a:cubicBezTo>
                  <a:pt x="2263" y="345"/>
                  <a:pt x="2263" y="346"/>
                  <a:pt x="2264" y="347"/>
                </a:cubicBezTo>
                <a:cubicBezTo>
                  <a:pt x="2263" y="362"/>
                  <a:pt x="2257" y="376"/>
                  <a:pt x="2247" y="387"/>
                </a:cubicBezTo>
                <a:cubicBezTo>
                  <a:pt x="2239" y="361"/>
                  <a:pt x="2242" y="342"/>
                  <a:pt x="2212" y="321"/>
                </a:cubicBezTo>
                <a:cubicBezTo>
                  <a:pt x="2230" y="337"/>
                  <a:pt x="2225" y="355"/>
                  <a:pt x="2212" y="371"/>
                </a:cubicBezTo>
                <a:cubicBezTo>
                  <a:pt x="2210" y="371"/>
                  <a:pt x="2209" y="372"/>
                  <a:pt x="2208" y="372"/>
                </a:cubicBezTo>
                <a:cubicBezTo>
                  <a:pt x="2214" y="358"/>
                  <a:pt x="2214" y="343"/>
                  <a:pt x="2200" y="330"/>
                </a:cubicBezTo>
                <a:cubicBezTo>
                  <a:pt x="2211" y="353"/>
                  <a:pt x="2192" y="376"/>
                  <a:pt x="2172" y="392"/>
                </a:cubicBezTo>
                <a:cubicBezTo>
                  <a:pt x="2171" y="377"/>
                  <a:pt x="2172" y="361"/>
                  <a:pt x="2176" y="345"/>
                </a:cubicBezTo>
                <a:cubicBezTo>
                  <a:pt x="2180" y="339"/>
                  <a:pt x="2185" y="332"/>
                  <a:pt x="2189" y="324"/>
                </a:cubicBezTo>
                <a:cubicBezTo>
                  <a:pt x="2201" y="315"/>
                  <a:pt x="2215" y="306"/>
                  <a:pt x="2229" y="298"/>
                </a:cubicBezTo>
                <a:cubicBezTo>
                  <a:pt x="2216" y="303"/>
                  <a:pt x="2205" y="309"/>
                  <a:pt x="2194" y="315"/>
                </a:cubicBezTo>
                <a:cubicBezTo>
                  <a:pt x="2205" y="292"/>
                  <a:pt x="2209" y="268"/>
                  <a:pt x="2193" y="249"/>
                </a:cubicBezTo>
                <a:cubicBezTo>
                  <a:pt x="2199" y="279"/>
                  <a:pt x="2187" y="305"/>
                  <a:pt x="2163" y="321"/>
                </a:cubicBezTo>
                <a:cubicBezTo>
                  <a:pt x="2164" y="316"/>
                  <a:pt x="2164" y="310"/>
                  <a:pt x="2163" y="305"/>
                </a:cubicBezTo>
                <a:cubicBezTo>
                  <a:pt x="2165" y="304"/>
                  <a:pt x="2166" y="303"/>
                  <a:pt x="2168" y="303"/>
                </a:cubicBezTo>
                <a:cubicBezTo>
                  <a:pt x="2166" y="303"/>
                  <a:pt x="2165" y="303"/>
                  <a:pt x="2163" y="304"/>
                </a:cubicBezTo>
                <a:cubicBezTo>
                  <a:pt x="2162" y="299"/>
                  <a:pt x="2161" y="294"/>
                  <a:pt x="2158" y="289"/>
                </a:cubicBezTo>
                <a:cubicBezTo>
                  <a:pt x="2159" y="288"/>
                  <a:pt x="2160" y="288"/>
                  <a:pt x="2162" y="287"/>
                </a:cubicBezTo>
                <a:cubicBezTo>
                  <a:pt x="2160" y="287"/>
                  <a:pt x="2159" y="288"/>
                  <a:pt x="2158" y="288"/>
                </a:cubicBezTo>
                <a:cubicBezTo>
                  <a:pt x="2156" y="285"/>
                  <a:pt x="2154" y="283"/>
                  <a:pt x="2152" y="280"/>
                </a:cubicBezTo>
                <a:cubicBezTo>
                  <a:pt x="2153" y="283"/>
                  <a:pt x="2153" y="286"/>
                  <a:pt x="2154" y="289"/>
                </a:cubicBezTo>
                <a:cubicBezTo>
                  <a:pt x="2151" y="289"/>
                  <a:pt x="2148" y="290"/>
                  <a:pt x="2146" y="291"/>
                </a:cubicBezTo>
                <a:cubicBezTo>
                  <a:pt x="2151" y="265"/>
                  <a:pt x="2163" y="247"/>
                  <a:pt x="2188" y="227"/>
                </a:cubicBezTo>
                <a:cubicBezTo>
                  <a:pt x="2166" y="239"/>
                  <a:pt x="2152" y="257"/>
                  <a:pt x="2142" y="277"/>
                </a:cubicBezTo>
                <a:cubicBezTo>
                  <a:pt x="2142" y="268"/>
                  <a:pt x="2139" y="260"/>
                  <a:pt x="2130" y="252"/>
                </a:cubicBezTo>
                <a:cubicBezTo>
                  <a:pt x="2141" y="275"/>
                  <a:pt x="2122" y="298"/>
                  <a:pt x="2102" y="314"/>
                </a:cubicBezTo>
                <a:cubicBezTo>
                  <a:pt x="2102" y="313"/>
                  <a:pt x="2102" y="311"/>
                  <a:pt x="2101" y="309"/>
                </a:cubicBezTo>
                <a:cubicBezTo>
                  <a:pt x="2102" y="308"/>
                  <a:pt x="2102" y="307"/>
                  <a:pt x="2101" y="306"/>
                </a:cubicBezTo>
                <a:cubicBezTo>
                  <a:pt x="2101" y="289"/>
                  <a:pt x="2104" y="273"/>
                  <a:pt x="2108" y="257"/>
                </a:cubicBezTo>
                <a:cubicBezTo>
                  <a:pt x="2112" y="255"/>
                  <a:pt x="2115" y="253"/>
                  <a:pt x="2119" y="251"/>
                </a:cubicBezTo>
                <a:cubicBezTo>
                  <a:pt x="2116" y="252"/>
                  <a:pt x="2112" y="254"/>
                  <a:pt x="2109" y="255"/>
                </a:cubicBezTo>
                <a:cubicBezTo>
                  <a:pt x="2109" y="255"/>
                  <a:pt x="2109" y="255"/>
                  <a:pt x="2109" y="255"/>
                </a:cubicBezTo>
                <a:cubicBezTo>
                  <a:pt x="2123" y="242"/>
                  <a:pt x="2141" y="230"/>
                  <a:pt x="2159" y="220"/>
                </a:cubicBezTo>
                <a:cubicBezTo>
                  <a:pt x="2141" y="227"/>
                  <a:pt x="2126" y="235"/>
                  <a:pt x="2113" y="244"/>
                </a:cubicBezTo>
                <a:cubicBezTo>
                  <a:pt x="2114" y="241"/>
                  <a:pt x="2115" y="238"/>
                  <a:pt x="2116" y="235"/>
                </a:cubicBezTo>
                <a:cubicBezTo>
                  <a:pt x="2107" y="240"/>
                  <a:pt x="2098" y="250"/>
                  <a:pt x="2091" y="261"/>
                </a:cubicBezTo>
                <a:cubicBezTo>
                  <a:pt x="2087" y="264"/>
                  <a:pt x="2084" y="267"/>
                  <a:pt x="2080" y="271"/>
                </a:cubicBezTo>
                <a:cubicBezTo>
                  <a:pt x="2077" y="272"/>
                  <a:pt x="2075" y="274"/>
                  <a:pt x="2072" y="276"/>
                </a:cubicBezTo>
                <a:cubicBezTo>
                  <a:pt x="2074" y="272"/>
                  <a:pt x="2075" y="269"/>
                  <a:pt x="2076" y="266"/>
                </a:cubicBezTo>
                <a:cubicBezTo>
                  <a:pt x="2071" y="269"/>
                  <a:pt x="2067" y="273"/>
                  <a:pt x="2062" y="277"/>
                </a:cubicBezTo>
                <a:cubicBezTo>
                  <a:pt x="2062" y="277"/>
                  <a:pt x="2062" y="277"/>
                  <a:pt x="2062" y="277"/>
                </a:cubicBezTo>
                <a:cubicBezTo>
                  <a:pt x="2068" y="262"/>
                  <a:pt x="2072" y="247"/>
                  <a:pt x="2074" y="229"/>
                </a:cubicBezTo>
                <a:cubicBezTo>
                  <a:pt x="2077" y="194"/>
                  <a:pt x="2088" y="173"/>
                  <a:pt x="2118" y="149"/>
                </a:cubicBezTo>
                <a:cubicBezTo>
                  <a:pt x="2077" y="171"/>
                  <a:pt x="2066" y="214"/>
                  <a:pt x="2048" y="252"/>
                </a:cubicBezTo>
                <a:cubicBezTo>
                  <a:pt x="2045" y="248"/>
                  <a:pt x="2041" y="244"/>
                  <a:pt x="2036" y="241"/>
                </a:cubicBezTo>
                <a:cubicBezTo>
                  <a:pt x="2042" y="217"/>
                  <a:pt x="2054" y="200"/>
                  <a:pt x="2078" y="181"/>
                </a:cubicBezTo>
                <a:cubicBezTo>
                  <a:pt x="2054" y="193"/>
                  <a:pt x="2040" y="213"/>
                  <a:pt x="2029" y="235"/>
                </a:cubicBezTo>
                <a:cubicBezTo>
                  <a:pt x="2027" y="234"/>
                  <a:pt x="2025" y="232"/>
                  <a:pt x="2023" y="231"/>
                </a:cubicBezTo>
                <a:cubicBezTo>
                  <a:pt x="2025" y="232"/>
                  <a:pt x="2027" y="234"/>
                  <a:pt x="2029" y="235"/>
                </a:cubicBezTo>
                <a:cubicBezTo>
                  <a:pt x="2022" y="249"/>
                  <a:pt x="2017" y="263"/>
                  <a:pt x="2010" y="277"/>
                </a:cubicBezTo>
                <a:cubicBezTo>
                  <a:pt x="2002" y="254"/>
                  <a:pt x="2004" y="238"/>
                  <a:pt x="1988" y="220"/>
                </a:cubicBezTo>
                <a:cubicBezTo>
                  <a:pt x="1991" y="194"/>
                  <a:pt x="1988" y="168"/>
                  <a:pt x="1964" y="154"/>
                </a:cubicBezTo>
                <a:cubicBezTo>
                  <a:pt x="1975" y="172"/>
                  <a:pt x="1978" y="190"/>
                  <a:pt x="1974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0" y="222"/>
                  <a:pt x="1961" y="235"/>
                  <a:pt x="1947" y="246"/>
                </a:cubicBezTo>
                <a:cubicBezTo>
                  <a:pt x="1944" y="234"/>
                  <a:pt x="1950" y="222"/>
                  <a:pt x="1959" y="213"/>
                </a:cubicBezTo>
                <a:cubicBezTo>
                  <a:pt x="1943" y="222"/>
                  <a:pt x="1927" y="236"/>
                  <a:pt x="1925" y="254"/>
                </a:cubicBezTo>
                <a:cubicBezTo>
                  <a:pt x="1923" y="249"/>
                  <a:pt x="1922" y="244"/>
                  <a:pt x="1923" y="239"/>
                </a:cubicBezTo>
                <a:cubicBezTo>
                  <a:pt x="1924" y="235"/>
                  <a:pt x="1925" y="232"/>
                  <a:pt x="1926" y="228"/>
                </a:cubicBezTo>
                <a:cubicBezTo>
                  <a:pt x="1931" y="217"/>
                  <a:pt x="1940" y="206"/>
                  <a:pt x="1948" y="199"/>
                </a:cubicBezTo>
                <a:cubicBezTo>
                  <a:pt x="1941" y="203"/>
                  <a:pt x="1934" y="208"/>
                  <a:pt x="1928" y="213"/>
                </a:cubicBezTo>
                <a:cubicBezTo>
                  <a:pt x="1929" y="197"/>
                  <a:pt x="1924" y="183"/>
                  <a:pt x="1907" y="174"/>
                </a:cubicBezTo>
                <a:cubicBezTo>
                  <a:pt x="1925" y="193"/>
                  <a:pt x="1915" y="221"/>
                  <a:pt x="1901" y="242"/>
                </a:cubicBezTo>
                <a:cubicBezTo>
                  <a:pt x="1893" y="223"/>
                  <a:pt x="1889" y="202"/>
                  <a:pt x="1888" y="183"/>
                </a:cubicBezTo>
                <a:cubicBezTo>
                  <a:pt x="1897" y="166"/>
                  <a:pt x="1909" y="150"/>
                  <a:pt x="1923" y="135"/>
                </a:cubicBezTo>
                <a:cubicBezTo>
                  <a:pt x="1908" y="147"/>
                  <a:pt x="1897" y="159"/>
                  <a:pt x="1887" y="171"/>
                </a:cubicBezTo>
                <a:cubicBezTo>
                  <a:pt x="1887" y="168"/>
                  <a:pt x="1888" y="165"/>
                  <a:pt x="1888" y="162"/>
                </a:cubicBezTo>
                <a:cubicBezTo>
                  <a:pt x="1880" y="169"/>
                  <a:pt x="1875" y="181"/>
                  <a:pt x="1873" y="193"/>
                </a:cubicBezTo>
                <a:cubicBezTo>
                  <a:pt x="1867" y="203"/>
                  <a:pt x="1862" y="214"/>
                  <a:pt x="1857" y="225"/>
                </a:cubicBezTo>
                <a:cubicBezTo>
                  <a:pt x="1855" y="222"/>
                  <a:pt x="1853" y="219"/>
                  <a:pt x="1851" y="217"/>
                </a:cubicBezTo>
                <a:cubicBezTo>
                  <a:pt x="1852" y="201"/>
                  <a:pt x="1850" y="185"/>
                  <a:pt x="1845" y="168"/>
                </a:cubicBezTo>
                <a:cubicBezTo>
                  <a:pt x="1836" y="133"/>
                  <a:pt x="1840" y="110"/>
                  <a:pt x="1859" y="79"/>
                </a:cubicBezTo>
                <a:cubicBezTo>
                  <a:pt x="1828" y="111"/>
                  <a:pt x="1833" y="155"/>
                  <a:pt x="1829" y="197"/>
                </a:cubicBezTo>
                <a:cubicBezTo>
                  <a:pt x="1823" y="193"/>
                  <a:pt x="1816" y="190"/>
                  <a:pt x="1808" y="187"/>
                </a:cubicBezTo>
                <a:cubicBezTo>
                  <a:pt x="1808" y="166"/>
                  <a:pt x="1802" y="147"/>
                  <a:pt x="1783" y="135"/>
                </a:cubicBezTo>
                <a:cubicBezTo>
                  <a:pt x="1798" y="159"/>
                  <a:pt x="1798" y="184"/>
                  <a:pt x="1785" y="205"/>
                </a:cubicBezTo>
                <a:cubicBezTo>
                  <a:pt x="1783" y="202"/>
                  <a:pt x="1780" y="198"/>
                  <a:pt x="1777" y="195"/>
                </a:cubicBezTo>
                <a:cubicBezTo>
                  <a:pt x="1777" y="194"/>
                  <a:pt x="1778" y="194"/>
                  <a:pt x="1778" y="193"/>
                </a:cubicBezTo>
                <a:cubicBezTo>
                  <a:pt x="1778" y="194"/>
                  <a:pt x="1777" y="194"/>
                  <a:pt x="1777" y="194"/>
                </a:cubicBezTo>
                <a:cubicBezTo>
                  <a:pt x="1773" y="191"/>
                  <a:pt x="1769" y="187"/>
                  <a:pt x="1763" y="184"/>
                </a:cubicBezTo>
                <a:cubicBezTo>
                  <a:pt x="1765" y="182"/>
                  <a:pt x="1766" y="181"/>
                  <a:pt x="1767" y="180"/>
                </a:cubicBezTo>
                <a:cubicBezTo>
                  <a:pt x="1766" y="181"/>
                  <a:pt x="1764" y="182"/>
                  <a:pt x="1762" y="183"/>
                </a:cubicBezTo>
                <a:cubicBezTo>
                  <a:pt x="1757" y="180"/>
                  <a:pt x="1752" y="177"/>
                  <a:pt x="1745" y="175"/>
                </a:cubicBezTo>
                <a:cubicBezTo>
                  <a:pt x="1742" y="167"/>
                  <a:pt x="1736" y="160"/>
                  <a:pt x="1726" y="155"/>
                </a:cubicBezTo>
                <a:cubicBezTo>
                  <a:pt x="1744" y="174"/>
                  <a:pt x="1734" y="202"/>
                  <a:pt x="1720" y="223"/>
                </a:cubicBezTo>
                <a:cubicBezTo>
                  <a:pt x="1720" y="221"/>
                  <a:pt x="1719" y="220"/>
                  <a:pt x="1718" y="218"/>
                </a:cubicBezTo>
                <a:cubicBezTo>
                  <a:pt x="1723" y="195"/>
                  <a:pt x="1725" y="170"/>
                  <a:pt x="1714" y="152"/>
                </a:cubicBezTo>
                <a:cubicBezTo>
                  <a:pt x="1722" y="140"/>
                  <a:pt x="1731" y="128"/>
                  <a:pt x="1742" y="116"/>
                </a:cubicBezTo>
                <a:cubicBezTo>
                  <a:pt x="1729" y="126"/>
                  <a:pt x="1719" y="137"/>
                  <a:pt x="1710" y="147"/>
                </a:cubicBezTo>
                <a:cubicBezTo>
                  <a:pt x="1709" y="146"/>
                  <a:pt x="1708" y="145"/>
                  <a:pt x="1707" y="143"/>
                </a:cubicBezTo>
                <a:cubicBezTo>
                  <a:pt x="1707" y="143"/>
                  <a:pt x="1707" y="143"/>
                  <a:pt x="1707" y="142"/>
                </a:cubicBezTo>
                <a:cubicBezTo>
                  <a:pt x="1707" y="143"/>
                  <a:pt x="1706" y="143"/>
                  <a:pt x="1706" y="143"/>
                </a:cubicBezTo>
                <a:cubicBezTo>
                  <a:pt x="1704" y="140"/>
                  <a:pt x="1701" y="138"/>
                  <a:pt x="1697" y="136"/>
                </a:cubicBezTo>
                <a:cubicBezTo>
                  <a:pt x="1699" y="140"/>
                  <a:pt x="1701" y="143"/>
                  <a:pt x="1703" y="147"/>
                </a:cubicBezTo>
                <a:cubicBezTo>
                  <a:pt x="1698" y="154"/>
                  <a:pt x="1694" y="164"/>
                  <a:pt x="1692" y="174"/>
                </a:cubicBezTo>
                <a:cubicBezTo>
                  <a:pt x="1686" y="184"/>
                  <a:pt x="1681" y="195"/>
                  <a:pt x="1676" y="205"/>
                </a:cubicBezTo>
                <a:cubicBezTo>
                  <a:pt x="1674" y="203"/>
                  <a:pt x="1672" y="200"/>
                  <a:pt x="1670" y="197"/>
                </a:cubicBezTo>
                <a:cubicBezTo>
                  <a:pt x="1670" y="196"/>
                  <a:pt x="1670" y="194"/>
                  <a:pt x="1670" y="192"/>
                </a:cubicBezTo>
                <a:cubicBezTo>
                  <a:pt x="1674" y="188"/>
                  <a:pt x="1677" y="184"/>
                  <a:pt x="1681" y="181"/>
                </a:cubicBezTo>
                <a:cubicBezTo>
                  <a:pt x="1677" y="183"/>
                  <a:pt x="1674" y="185"/>
                  <a:pt x="1670" y="188"/>
                </a:cubicBezTo>
                <a:cubicBezTo>
                  <a:pt x="1670" y="175"/>
                  <a:pt x="1668" y="162"/>
                  <a:pt x="1664" y="149"/>
                </a:cubicBezTo>
                <a:cubicBezTo>
                  <a:pt x="1655" y="114"/>
                  <a:pt x="1659" y="91"/>
                  <a:pt x="1678" y="60"/>
                </a:cubicBezTo>
                <a:cubicBezTo>
                  <a:pt x="1662" y="77"/>
                  <a:pt x="1655" y="98"/>
                  <a:pt x="1652" y="120"/>
                </a:cubicBezTo>
                <a:cubicBezTo>
                  <a:pt x="1643" y="128"/>
                  <a:pt x="1635" y="136"/>
                  <a:pt x="1628" y="144"/>
                </a:cubicBezTo>
                <a:cubicBezTo>
                  <a:pt x="1630" y="121"/>
                  <a:pt x="1625" y="98"/>
                  <a:pt x="1603" y="84"/>
                </a:cubicBezTo>
                <a:cubicBezTo>
                  <a:pt x="1622" y="115"/>
                  <a:pt x="1616" y="148"/>
                  <a:pt x="1592" y="171"/>
                </a:cubicBezTo>
                <a:cubicBezTo>
                  <a:pt x="1590" y="170"/>
                  <a:pt x="1588" y="168"/>
                  <a:pt x="1586" y="166"/>
                </a:cubicBezTo>
                <a:cubicBezTo>
                  <a:pt x="1587" y="158"/>
                  <a:pt x="1591" y="150"/>
                  <a:pt x="1598" y="143"/>
                </a:cubicBezTo>
                <a:cubicBezTo>
                  <a:pt x="1592" y="147"/>
                  <a:pt x="1585" y="151"/>
                  <a:pt x="1580" y="156"/>
                </a:cubicBezTo>
                <a:cubicBezTo>
                  <a:pt x="1579" y="154"/>
                  <a:pt x="1579" y="152"/>
                  <a:pt x="1578" y="150"/>
                </a:cubicBezTo>
                <a:cubicBezTo>
                  <a:pt x="1577" y="147"/>
                  <a:pt x="1577" y="144"/>
                  <a:pt x="1576" y="141"/>
                </a:cubicBezTo>
                <a:cubicBezTo>
                  <a:pt x="1580" y="137"/>
                  <a:pt x="1583" y="133"/>
                  <a:pt x="1587" y="130"/>
                </a:cubicBezTo>
                <a:cubicBezTo>
                  <a:pt x="1583" y="132"/>
                  <a:pt x="1579" y="134"/>
                  <a:pt x="1575" y="137"/>
                </a:cubicBezTo>
                <a:cubicBezTo>
                  <a:pt x="1570" y="109"/>
                  <a:pt x="1575" y="88"/>
                  <a:pt x="1592" y="61"/>
                </a:cubicBezTo>
                <a:cubicBezTo>
                  <a:pt x="1574" y="80"/>
                  <a:pt x="1568" y="103"/>
                  <a:pt x="1565" y="127"/>
                </a:cubicBezTo>
                <a:cubicBezTo>
                  <a:pt x="1563" y="118"/>
                  <a:pt x="1557" y="110"/>
                  <a:pt x="1546" y="105"/>
                </a:cubicBezTo>
                <a:cubicBezTo>
                  <a:pt x="1563" y="123"/>
                  <a:pt x="1555" y="149"/>
                  <a:pt x="1542" y="169"/>
                </a:cubicBezTo>
                <a:cubicBezTo>
                  <a:pt x="1541" y="169"/>
                  <a:pt x="1540" y="168"/>
                  <a:pt x="1538" y="168"/>
                </a:cubicBezTo>
                <a:cubicBezTo>
                  <a:pt x="1531" y="150"/>
                  <a:pt x="1528" y="131"/>
                  <a:pt x="1526" y="113"/>
                </a:cubicBezTo>
                <a:cubicBezTo>
                  <a:pt x="1536" y="97"/>
                  <a:pt x="1548" y="81"/>
                  <a:pt x="1562" y="66"/>
                </a:cubicBezTo>
                <a:cubicBezTo>
                  <a:pt x="1547" y="77"/>
                  <a:pt x="1536" y="90"/>
                  <a:pt x="1526" y="102"/>
                </a:cubicBezTo>
                <a:cubicBezTo>
                  <a:pt x="1526" y="99"/>
                  <a:pt x="1526" y="95"/>
                  <a:pt x="1527" y="92"/>
                </a:cubicBezTo>
                <a:cubicBezTo>
                  <a:pt x="1519" y="100"/>
                  <a:pt x="1514" y="111"/>
                  <a:pt x="1511" y="124"/>
                </a:cubicBezTo>
                <a:cubicBezTo>
                  <a:pt x="1506" y="134"/>
                  <a:pt x="1500" y="144"/>
                  <a:pt x="1496" y="155"/>
                </a:cubicBezTo>
                <a:cubicBezTo>
                  <a:pt x="1494" y="152"/>
                  <a:pt x="1492" y="150"/>
                  <a:pt x="1490" y="147"/>
                </a:cubicBezTo>
                <a:cubicBezTo>
                  <a:pt x="1491" y="132"/>
                  <a:pt x="1489" y="116"/>
                  <a:pt x="1484" y="99"/>
                </a:cubicBezTo>
                <a:cubicBezTo>
                  <a:pt x="1475" y="64"/>
                  <a:pt x="1479" y="40"/>
                  <a:pt x="1498" y="10"/>
                </a:cubicBezTo>
                <a:cubicBezTo>
                  <a:pt x="1467" y="41"/>
                  <a:pt x="1472" y="86"/>
                  <a:pt x="1468" y="127"/>
                </a:cubicBezTo>
                <a:cubicBezTo>
                  <a:pt x="1460" y="122"/>
                  <a:pt x="1450" y="118"/>
                  <a:pt x="1437" y="114"/>
                </a:cubicBezTo>
                <a:cubicBezTo>
                  <a:pt x="1450" y="118"/>
                  <a:pt x="1460" y="125"/>
                  <a:pt x="1467" y="133"/>
                </a:cubicBezTo>
                <a:cubicBezTo>
                  <a:pt x="1466" y="143"/>
                  <a:pt x="1464" y="152"/>
                  <a:pt x="1461" y="161"/>
                </a:cubicBezTo>
                <a:cubicBezTo>
                  <a:pt x="1455" y="155"/>
                  <a:pt x="1450" y="149"/>
                  <a:pt x="1450" y="141"/>
                </a:cubicBezTo>
                <a:cubicBezTo>
                  <a:pt x="1446" y="150"/>
                  <a:pt x="1445" y="159"/>
                  <a:pt x="1447" y="169"/>
                </a:cubicBezTo>
                <a:cubicBezTo>
                  <a:pt x="1440" y="161"/>
                  <a:pt x="1435" y="154"/>
                  <a:pt x="1431" y="147"/>
                </a:cubicBezTo>
                <a:cubicBezTo>
                  <a:pt x="1435" y="119"/>
                  <a:pt x="1433" y="91"/>
                  <a:pt x="1408" y="75"/>
                </a:cubicBezTo>
                <a:cubicBezTo>
                  <a:pt x="1419" y="93"/>
                  <a:pt x="1421" y="111"/>
                  <a:pt x="1417" y="127"/>
                </a:cubicBezTo>
                <a:cubicBezTo>
                  <a:pt x="1410" y="119"/>
                  <a:pt x="1400" y="111"/>
                  <a:pt x="1382" y="105"/>
                </a:cubicBezTo>
                <a:cubicBezTo>
                  <a:pt x="1397" y="112"/>
                  <a:pt x="1402" y="122"/>
                  <a:pt x="1403" y="134"/>
                </a:cubicBezTo>
                <a:cubicBezTo>
                  <a:pt x="1386" y="143"/>
                  <a:pt x="1370" y="157"/>
                  <a:pt x="1368" y="175"/>
                </a:cubicBezTo>
                <a:cubicBezTo>
                  <a:pt x="1366" y="170"/>
                  <a:pt x="1366" y="165"/>
                  <a:pt x="1367" y="160"/>
                </a:cubicBezTo>
                <a:cubicBezTo>
                  <a:pt x="1368" y="156"/>
                  <a:pt x="1369" y="153"/>
                  <a:pt x="1370" y="149"/>
                </a:cubicBezTo>
                <a:cubicBezTo>
                  <a:pt x="1374" y="138"/>
                  <a:pt x="1383" y="128"/>
                  <a:pt x="1392" y="121"/>
                </a:cubicBezTo>
                <a:cubicBezTo>
                  <a:pt x="1384" y="124"/>
                  <a:pt x="1378" y="129"/>
                  <a:pt x="1372" y="134"/>
                </a:cubicBezTo>
                <a:cubicBezTo>
                  <a:pt x="1373" y="118"/>
                  <a:pt x="1368" y="104"/>
                  <a:pt x="1350" y="95"/>
                </a:cubicBezTo>
                <a:cubicBezTo>
                  <a:pt x="1368" y="114"/>
                  <a:pt x="1359" y="142"/>
                  <a:pt x="1345" y="163"/>
                </a:cubicBezTo>
                <a:cubicBezTo>
                  <a:pt x="1337" y="144"/>
                  <a:pt x="1332" y="123"/>
                  <a:pt x="1331" y="104"/>
                </a:cubicBezTo>
                <a:cubicBezTo>
                  <a:pt x="1340" y="88"/>
                  <a:pt x="1353" y="72"/>
                  <a:pt x="1366" y="56"/>
                </a:cubicBezTo>
                <a:cubicBezTo>
                  <a:pt x="1352" y="68"/>
                  <a:pt x="1341" y="80"/>
                  <a:pt x="1331" y="93"/>
                </a:cubicBezTo>
                <a:cubicBezTo>
                  <a:pt x="1331" y="89"/>
                  <a:pt x="1331" y="86"/>
                  <a:pt x="1331" y="83"/>
                </a:cubicBezTo>
                <a:cubicBezTo>
                  <a:pt x="1324" y="90"/>
                  <a:pt x="1319" y="102"/>
                  <a:pt x="1316" y="115"/>
                </a:cubicBezTo>
                <a:cubicBezTo>
                  <a:pt x="1310" y="125"/>
                  <a:pt x="1305" y="135"/>
                  <a:pt x="1301" y="146"/>
                </a:cubicBezTo>
                <a:cubicBezTo>
                  <a:pt x="1299" y="143"/>
                  <a:pt x="1297" y="140"/>
                  <a:pt x="1295" y="138"/>
                </a:cubicBezTo>
                <a:cubicBezTo>
                  <a:pt x="1295" y="122"/>
                  <a:pt x="1293" y="106"/>
                  <a:pt x="1289" y="89"/>
                </a:cubicBezTo>
                <a:cubicBezTo>
                  <a:pt x="1280" y="54"/>
                  <a:pt x="1283" y="31"/>
                  <a:pt x="1303" y="0"/>
                </a:cubicBezTo>
                <a:cubicBezTo>
                  <a:pt x="1272" y="32"/>
                  <a:pt x="1276" y="77"/>
                  <a:pt x="1272" y="118"/>
                </a:cubicBezTo>
                <a:cubicBezTo>
                  <a:pt x="1264" y="113"/>
                  <a:pt x="1255" y="108"/>
                  <a:pt x="1242" y="105"/>
                </a:cubicBezTo>
                <a:cubicBezTo>
                  <a:pt x="1255" y="109"/>
                  <a:pt x="1265" y="115"/>
                  <a:pt x="1272" y="123"/>
                </a:cubicBezTo>
                <a:cubicBezTo>
                  <a:pt x="1271" y="133"/>
                  <a:pt x="1269" y="142"/>
                  <a:pt x="1266" y="151"/>
                </a:cubicBezTo>
                <a:cubicBezTo>
                  <a:pt x="1260" y="146"/>
                  <a:pt x="1255" y="140"/>
                  <a:pt x="1255" y="132"/>
                </a:cubicBezTo>
                <a:cubicBezTo>
                  <a:pt x="1251" y="140"/>
                  <a:pt x="1250" y="150"/>
                  <a:pt x="1252" y="160"/>
                </a:cubicBezTo>
                <a:cubicBezTo>
                  <a:pt x="1232" y="138"/>
                  <a:pt x="1229" y="120"/>
                  <a:pt x="1209" y="106"/>
                </a:cubicBezTo>
                <a:cubicBezTo>
                  <a:pt x="1201" y="93"/>
                  <a:pt x="1190" y="83"/>
                  <a:pt x="1173" y="79"/>
                </a:cubicBezTo>
                <a:cubicBezTo>
                  <a:pt x="1180" y="84"/>
                  <a:pt x="1186" y="90"/>
                  <a:pt x="1190" y="97"/>
                </a:cubicBezTo>
                <a:cubicBezTo>
                  <a:pt x="1189" y="96"/>
                  <a:pt x="1188" y="96"/>
                  <a:pt x="1187" y="95"/>
                </a:cubicBezTo>
                <a:cubicBezTo>
                  <a:pt x="1188" y="96"/>
                  <a:pt x="1190" y="97"/>
                  <a:pt x="1191" y="98"/>
                </a:cubicBezTo>
                <a:cubicBezTo>
                  <a:pt x="1202" y="114"/>
                  <a:pt x="1205" y="133"/>
                  <a:pt x="1201" y="151"/>
                </a:cubicBezTo>
                <a:cubicBezTo>
                  <a:pt x="1198" y="157"/>
                  <a:pt x="1194" y="163"/>
                  <a:pt x="1191" y="168"/>
                </a:cubicBezTo>
                <a:cubicBezTo>
                  <a:pt x="1185" y="159"/>
                  <a:pt x="1186" y="146"/>
                  <a:pt x="1191" y="136"/>
                </a:cubicBezTo>
                <a:cubicBezTo>
                  <a:pt x="1179" y="150"/>
                  <a:pt x="1169" y="168"/>
                  <a:pt x="1175" y="186"/>
                </a:cubicBezTo>
                <a:cubicBezTo>
                  <a:pt x="1171" y="182"/>
                  <a:pt x="1168" y="177"/>
                  <a:pt x="1167" y="172"/>
                </a:cubicBezTo>
                <a:cubicBezTo>
                  <a:pt x="1167" y="168"/>
                  <a:pt x="1166" y="164"/>
                  <a:pt x="1166" y="160"/>
                </a:cubicBezTo>
                <a:cubicBezTo>
                  <a:pt x="1166" y="149"/>
                  <a:pt x="1170" y="136"/>
                  <a:pt x="1176" y="127"/>
                </a:cubicBezTo>
                <a:cubicBezTo>
                  <a:pt x="1170" y="132"/>
                  <a:pt x="1165" y="139"/>
                  <a:pt x="1162" y="145"/>
                </a:cubicBezTo>
                <a:cubicBezTo>
                  <a:pt x="1157" y="130"/>
                  <a:pt x="1147" y="118"/>
                  <a:pt x="1127" y="115"/>
                </a:cubicBezTo>
                <a:cubicBezTo>
                  <a:pt x="1151" y="128"/>
                  <a:pt x="1153" y="157"/>
                  <a:pt x="1148" y="181"/>
                </a:cubicBezTo>
                <a:cubicBezTo>
                  <a:pt x="1134" y="166"/>
                  <a:pt x="1121" y="147"/>
                  <a:pt x="1113" y="129"/>
                </a:cubicBezTo>
                <a:cubicBezTo>
                  <a:pt x="1115" y="111"/>
                  <a:pt x="1120" y="92"/>
                  <a:pt x="1127" y="73"/>
                </a:cubicBezTo>
                <a:cubicBezTo>
                  <a:pt x="1119" y="89"/>
                  <a:pt x="1113" y="104"/>
                  <a:pt x="1108" y="119"/>
                </a:cubicBezTo>
                <a:cubicBezTo>
                  <a:pt x="1107" y="115"/>
                  <a:pt x="1106" y="112"/>
                  <a:pt x="1105" y="109"/>
                </a:cubicBezTo>
                <a:cubicBezTo>
                  <a:pt x="1101" y="118"/>
                  <a:pt x="1101" y="131"/>
                  <a:pt x="1103" y="144"/>
                </a:cubicBezTo>
                <a:cubicBezTo>
                  <a:pt x="1101" y="155"/>
                  <a:pt x="1101" y="167"/>
                  <a:pt x="1100" y="178"/>
                </a:cubicBezTo>
                <a:cubicBezTo>
                  <a:pt x="1097" y="176"/>
                  <a:pt x="1095" y="174"/>
                  <a:pt x="1092" y="172"/>
                </a:cubicBezTo>
                <a:cubicBezTo>
                  <a:pt x="1087" y="157"/>
                  <a:pt x="1079" y="143"/>
                  <a:pt x="1068" y="128"/>
                </a:cubicBezTo>
                <a:cubicBezTo>
                  <a:pt x="1046" y="97"/>
                  <a:pt x="1041" y="74"/>
                  <a:pt x="1047" y="39"/>
                </a:cubicBezTo>
                <a:cubicBezTo>
                  <a:pt x="1036" y="65"/>
                  <a:pt x="1042" y="93"/>
                  <a:pt x="1050" y="120"/>
                </a:cubicBezTo>
                <a:cubicBezTo>
                  <a:pt x="1042" y="108"/>
                  <a:pt x="1031" y="98"/>
                  <a:pt x="1016" y="94"/>
                </a:cubicBezTo>
                <a:cubicBezTo>
                  <a:pt x="1029" y="105"/>
                  <a:pt x="1038" y="117"/>
                  <a:pt x="1042" y="131"/>
                </a:cubicBezTo>
                <a:cubicBezTo>
                  <a:pt x="1038" y="129"/>
                  <a:pt x="1034" y="127"/>
                  <a:pt x="1030" y="126"/>
                </a:cubicBezTo>
                <a:cubicBezTo>
                  <a:pt x="1035" y="131"/>
                  <a:pt x="1040" y="136"/>
                  <a:pt x="1044" y="141"/>
                </a:cubicBezTo>
                <a:cubicBezTo>
                  <a:pt x="1045" y="146"/>
                  <a:pt x="1045" y="152"/>
                  <a:pt x="1045" y="157"/>
                </a:cubicBezTo>
                <a:cubicBezTo>
                  <a:pt x="1041" y="157"/>
                  <a:pt x="1036" y="157"/>
                  <a:pt x="1032" y="157"/>
                </a:cubicBezTo>
                <a:cubicBezTo>
                  <a:pt x="1032" y="155"/>
                  <a:pt x="1033" y="153"/>
                  <a:pt x="1033" y="152"/>
                </a:cubicBezTo>
                <a:cubicBezTo>
                  <a:pt x="1027" y="159"/>
                  <a:pt x="1022" y="167"/>
                  <a:pt x="1018" y="176"/>
                </a:cubicBezTo>
                <a:cubicBezTo>
                  <a:pt x="1015" y="175"/>
                  <a:pt x="1012" y="173"/>
                  <a:pt x="1009" y="171"/>
                </a:cubicBezTo>
                <a:cubicBezTo>
                  <a:pt x="1010" y="161"/>
                  <a:pt x="1014" y="151"/>
                  <a:pt x="1018" y="143"/>
                </a:cubicBezTo>
                <a:cubicBezTo>
                  <a:pt x="1012" y="148"/>
                  <a:pt x="1008" y="155"/>
                  <a:pt x="1005" y="161"/>
                </a:cubicBezTo>
                <a:cubicBezTo>
                  <a:pt x="1000" y="149"/>
                  <a:pt x="993" y="138"/>
                  <a:pt x="979" y="133"/>
                </a:cubicBezTo>
                <a:cubicBezTo>
                  <a:pt x="981" y="129"/>
                  <a:pt x="982" y="125"/>
                  <a:pt x="984" y="121"/>
                </a:cubicBezTo>
                <a:cubicBezTo>
                  <a:pt x="982" y="125"/>
                  <a:pt x="979" y="129"/>
                  <a:pt x="978" y="133"/>
                </a:cubicBezTo>
                <a:cubicBezTo>
                  <a:pt x="975" y="132"/>
                  <a:pt x="973" y="131"/>
                  <a:pt x="970" y="131"/>
                </a:cubicBezTo>
                <a:cubicBezTo>
                  <a:pt x="972" y="132"/>
                  <a:pt x="974" y="134"/>
                  <a:pt x="976" y="135"/>
                </a:cubicBezTo>
                <a:cubicBezTo>
                  <a:pt x="972" y="145"/>
                  <a:pt x="968" y="154"/>
                  <a:pt x="965" y="164"/>
                </a:cubicBezTo>
                <a:cubicBezTo>
                  <a:pt x="964" y="161"/>
                  <a:pt x="963" y="159"/>
                  <a:pt x="962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59" y="153"/>
                  <a:pt x="957" y="149"/>
                  <a:pt x="955" y="145"/>
                </a:cubicBezTo>
                <a:cubicBezTo>
                  <a:pt x="958" y="127"/>
                  <a:pt x="963" y="108"/>
                  <a:pt x="970" y="89"/>
                </a:cubicBezTo>
                <a:cubicBezTo>
                  <a:pt x="961" y="105"/>
                  <a:pt x="955" y="120"/>
                  <a:pt x="951" y="134"/>
                </a:cubicBezTo>
                <a:cubicBezTo>
                  <a:pt x="950" y="131"/>
                  <a:pt x="948" y="128"/>
                  <a:pt x="947" y="125"/>
                </a:cubicBezTo>
                <a:cubicBezTo>
                  <a:pt x="943" y="134"/>
                  <a:pt x="943" y="147"/>
                  <a:pt x="945" y="160"/>
                </a:cubicBezTo>
                <a:cubicBezTo>
                  <a:pt x="944" y="171"/>
                  <a:pt x="943" y="182"/>
                  <a:pt x="943" y="194"/>
                </a:cubicBezTo>
                <a:cubicBezTo>
                  <a:pt x="940" y="192"/>
                  <a:pt x="937" y="190"/>
                  <a:pt x="934" y="188"/>
                </a:cubicBezTo>
                <a:cubicBezTo>
                  <a:pt x="929" y="173"/>
                  <a:pt x="921" y="159"/>
                  <a:pt x="910" y="144"/>
                </a:cubicBezTo>
                <a:cubicBezTo>
                  <a:pt x="908" y="140"/>
                  <a:pt x="906" y="137"/>
                  <a:pt x="904" y="133"/>
                </a:cubicBezTo>
                <a:cubicBezTo>
                  <a:pt x="900" y="119"/>
                  <a:pt x="900" y="104"/>
                  <a:pt x="904" y="87"/>
                </a:cubicBezTo>
                <a:cubicBezTo>
                  <a:pt x="899" y="98"/>
                  <a:pt x="897" y="111"/>
                  <a:pt x="897" y="123"/>
                </a:cubicBezTo>
                <a:cubicBezTo>
                  <a:pt x="887" y="101"/>
                  <a:pt x="885" y="82"/>
                  <a:pt x="890" y="55"/>
                </a:cubicBezTo>
                <a:cubicBezTo>
                  <a:pt x="876" y="87"/>
                  <a:pt x="887" y="120"/>
                  <a:pt x="898" y="153"/>
                </a:cubicBezTo>
                <a:cubicBezTo>
                  <a:pt x="895" y="151"/>
                  <a:pt x="891" y="150"/>
                  <a:pt x="887" y="149"/>
                </a:cubicBezTo>
                <a:cubicBezTo>
                  <a:pt x="893" y="153"/>
                  <a:pt x="898" y="159"/>
                  <a:pt x="902" y="164"/>
                </a:cubicBezTo>
                <a:cubicBezTo>
                  <a:pt x="904" y="168"/>
                  <a:pt x="905" y="172"/>
                  <a:pt x="906" y="176"/>
                </a:cubicBezTo>
                <a:cubicBezTo>
                  <a:pt x="897" y="174"/>
                  <a:pt x="886" y="173"/>
                  <a:pt x="873" y="173"/>
                </a:cubicBezTo>
                <a:cubicBezTo>
                  <a:pt x="886" y="173"/>
                  <a:pt x="898" y="176"/>
                  <a:pt x="908" y="182"/>
                </a:cubicBezTo>
                <a:cubicBezTo>
                  <a:pt x="910" y="190"/>
                  <a:pt x="912" y="198"/>
                  <a:pt x="912" y="206"/>
                </a:cubicBezTo>
                <a:cubicBezTo>
                  <a:pt x="910" y="206"/>
                  <a:pt x="907" y="205"/>
                  <a:pt x="904" y="205"/>
                </a:cubicBezTo>
                <a:cubicBezTo>
                  <a:pt x="900" y="202"/>
                  <a:pt x="897" y="199"/>
                  <a:pt x="895" y="195"/>
                </a:cubicBezTo>
                <a:cubicBezTo>
                  <a:pt x="895" y="198"/>
                  <a:pt x="895" y="201"/>
                  <a:pt x="896" y="204"/>
                </a:cubicBezTo>
                <a:cubicBezTo>
                  <a:pt x="893" y="204"/>
                  <a:pt x="890" y="204"/>
                  <a:pt x="887" y="204"/>
                </a:cubicBezTo>
                <a:cubicBezTo>
                  <a:pt x="890" y="204"/>
                  <a:pt x="893" y="205"/>
                  <a:pt x="896" y="205"/>
                </a:cubicBezTo>
                <a:cubicBezTo>
                  <a:pt x="896" y="208"/>
                  <a:pt x="897" y="211"/>
                  <a:pt x="899" y="214"/>
                </a:cubicBezTo>
                <a:cubicBezTo>
                  <a:pt x="898" y="215"/>
                  <a:pt x="897" y="217"/>
                  <a:pt x="896" y="218"/>
                </a:cubicBezTo>
                <a:cubicBezTo>
                  <a:pt x="891" y="215"/>
                  <a:pt x="887" y="212"/>
                  <a:pt x="884" y="210"/>
                </a:cubicBezTo>
                <a:cubicBezTo>
                  <a:pt x="885" y="205"/>
                  <a:pt x="887" y="201"/>
                  <a:pt x="890" y="197"/>
                </a:cubicBezTo>
                <a:cubicBezTo>
                  <a:pt x="886" y="200"/>
                  <a:pt x="883" y="204"/>
                  <a:pt x="881" y="207"/>
                </a:cubicBezTo>
                <a:cubicBezTo>
                  <a:pt x="865" y="195"/>
                  <a:pt x="854" y="185"/>
                  <a:pt x="830" y="182"/>
                </a:cubicBezTo>
                <a:cubicBezTo>
                  <a:pt x="833" y="169"/>
                  <a:pt x="837" y="156"/>
                  <a:pt x="841" y="143"/>
                </a:cubicBezTo>
                <a:cubicBezTo>
                  <a:pt x="834" y="156"/>
                  <a:pt x="829" y="169"/>
                  <a:pt x="825" y="181"/>
                </a:cubicBezTo>
                <a:cubicBezTo>
                  <a:pt x="823" y="181"/>
                  <a:pt x="821" y="181"/>
                  <a:pt x="819" y="181"/>
                </a:cubicBezTo>
                <a:cubicBezTo>
                  <a:pt x="819" y="180"/>
                  <a:pt x="819" y="180"/>
                  <a:pt x="819" y="179"/>
                </a:cubicBezTo>
                <a:cubicBezTo>
                  <a:pt x="819" y="180"/>
                  <a:pt x="818" y="180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5" y="190"/>
                  <a:pt x="815" y="202"/>
                  <a:pt x="817" y="214"/>
                </a:cubicBezTo>
                <a:cubicBezTo>
                  <a:pt x="815" y="225"/>
                  <a:pt x="814" y="237"/>
                  <a:pt x="814" y="248"/>
                </a:cubicBezTo>
                <a:cubicBezTo>
                  <a:pt x="811" y="246"/>
                  <a:pt x="808" y="244"/>
                  <a:pt x="806" y="242"/>
                </a:cubicBezTo>
                <a:cubicBezTo>
                  <a:pt x="800" y="228"/>
                  <a:pt x="793" y="213"/>
                  <a:pt x="782" y="198"/>
                </a:cubicBezTo>
                <a:cubicBezTo>
                  <a:pt x="760" y="168"/>
                  <a:pt x="754" y="144"/>
                  <a:pt x="761" y="109"/>
                </a:cubicBezTo>
                <a:cubicBezTo>
                  <a:pt x="744" y="149"/>
                  <a:pt x="765" y="190"/>
                  <a:pt x="777" y="230"/>
                </a:cubicBezTo>
                <a:cubicBezTo>
                  <a:pt x="769" y="228"/>
                  <a:pt x="760" y="227"/>
                  <a:pt x="750" y="227"/>
                </a:cubicBezTo>
                <a:cubicBezTo>
                  <a:pt x="743" y="220"/>
                  <a:pt x="734" y="215"/>
                  <a:pt x="724" y="212"/>
                </a:cubicBezTo>
                <a:cubicBezTo>
                  <a:pt x="741" y="226"/>
                  <a:pt x="751" y="244"/>
                  <a:pt x="753" y="262"/>
                </a:cubicBezTo>
                <a:cubicBezTo>
                  <a:pt x="735" y="248"/>
                  <a:pt x="722" y="235"/>
                  <a:pt x="689" y="235"/>
                </a:cubicBezTo>
                <a:cubicBezTo>
                  <a:pt x="709" y="238"/>
                  <a:pt x="719" y="249"/>
                  <a:pt x="722" y="265"/>
                </a:cubicBezTo>
                <a:cubicBezTo>
                  <a:pt x="718" y="269"/>
                  <a:pt x="715" y="274"/>
                  <a:pt x="713" y="279"/>
                </a:cubicBezTo>
                <a:cubicBezTo>
                  <a:pt x="708" y="267"/>
                  <a:pt x="701" y="256"/>
                  <a:pt x="688" y="251"/>
                </a:cubicBezTo>
                <a:cubicBezTo>
                  <a:pt x="683" y="243"/>
                  <a:pt x="678" y="236"/>
                  <a:pt x="670" y="230"/>
                </a:cubicBezTo>
                <a:cubicBezTo>
                  <a:pt x="672" y="222"/>
                  <a:pt x="675" y="215"/>
                  <a:pt x="678" y="207"/>
                </a:cubicBezTo>
                <a:cubicBezTo>
                  <a:pt x="674" y="214"/>
                  <a:pt x="670" y="221"/>
                  <a:pt x="667" y="228"/>
                </a:cubicBezTo>
                <a:cubicBezTo>
                  <a:pt x="662" y="225"/>
                  <a:pt x="657" y="222"/>
                  <a:pt x="650" y="221"/>
                </a:cubicBezTo>
                <a:cubicBezTo>
                  <a:pt x="656" y="225"/>
                  <a:pt x="660" y="230"/>
                  <a:pt x="664" y="235"/>
                </a:cubicBezTo>
                <a:cubicBezTo>
                  <a:pt x="662" y="241"/>
                  <a:pt x="660" y="246"/>
                  <a:pt x="659" y="252"/>
                </a:cubicBezTo>
                <a:cubicBezTo>
                  <a:pt x="658" y="249"/>
                  <a:pt x="656" y="246"/>
                  <a:pt x="655" y="243"/>
                </a:cubicBezTo>
                <a:cubicBezTo>
                  <a:pt x="652" y="250"/>
                  <a:pt x="651" y="259"/>
                  <a:pt x="652" y="269"/>
                </a:cubicBezTo>
                <a:cubicBezTo>
                  <a:pt x="647" y="275"/>
                  <a:pt x="642" y="281"/>
                  <a:pt x="639" y="288"/>
                </a:cubicBezTo>
                <a:cubicBezTo>
                  <a:pt x="635" y="277"/>
                  <a:pt x="629" y="267"/>
                  <a:pt x="619" y="262"/>
                </a:cubicBezTo>
                <a:cubicBezTo>
                  <a:pt x="619" y="262"/>
                  <a:pt x="619" y="262"/>
                  <a:pt x="618" y="262"/>
                </a:cubicBezTo>
                <a:cubicBezTo>
                  <a:pt x="610" y="250"/>
                  <a:pt x="604" y="239"/>
                  <a:pt x="600" y="228"/>
                </a:cubicBezTo>
                <a:cubicBezTo>
                  <a:pt x="601" y="224"/>
                  <a:pt x="603" y="220"/>
                  <a:pt x="604" y="215"/>
                </a:cubicBezTo>
                <a:cubicBezTo>
                  <a:pt x="602" y="219"/>
                  <a:pt x="601" y="222"/>
                  <a:pt x="599" y="225"/>
                </a:cubicBezTo>
                <a:cubicBezTo>
                  <a:pt x="594" y="209"/>
                  <a:pt x="594" y="193"/>
                  <a:pt x="598" y="173"/>
                </a:cubicBezTo>
                <a:cubicBezTo>
                  <a:pt x="589" y="193"/>
                  <a:pt x="590" y="213"/>
                  <a:pt x="595" y="234"/>
                </a:cubicBezTo>
                <a:cubicBezTo>
                  <a:pt x="591" y="243"/>
                  <a:pt x="588" y="252"/>
                  <a:pt x="585" y="261"/>
                </a:cubicBezTo>
                <a:cubicBezTo>
                  <a:pt x="584" y="258"/>
                  <a:pt x="583" y="254"/>
                  <a:pt x="582" y="251"/>
                </a:cubicBezTo>
                <a:cubicBezTo>
                  <a:pt x="578" y="261"/>
                  <a:pt x="578" y="273"/>
                  <a:pt x="580" y="286"/>
                </a:cubicBezTo>
                <a:cubicBezTo>
                  <a:pt x="578" y="296"/>
                  <a:pt x="578" y="306"/>
                  <a:pt x="577" y="316"/>
                </a:cubicBezTo>
                <a:cubicBezTo>
                  <a:pt x="574" y="313"/>
                  <a:pt x="570" y="311"/>
                  <a:pt x="566" y="309"/>
                </a:cubicBezTo>
                <a:cubicBezTo>
                  <a:pt x="561" y="296"/>
                  <a:pt x="554" y="283"/>
                  <a:pt x="545" y="270"/>
                </a:cubicBezTo>
                <a:cubicBezTo>
                  <a:pt x="523" y="240"/>
                  <a:pt x="517" y="217"/>
                  <a:pt x="524" y="181"/>
                </a:cubicBezTo>
                <a:cubicBezTo>
                  <a:pt x="509" y="216"/>
                  <a:pt x="524" y="252"/>
                  <a:pt x="536" y="288"/>
                </a:cubicBezTo>
                <a:cubicBezTo>
                  <a:pt x="534" y="292"/>
                  <a:pt x="532" y="295"/>
                  <a:pt x="531" y="299"/>
                </a:cubicBezTo>
                <a:cubicBezTo>
                  <a:pt x="529" y="299"/>
                  <a:pt x="528" y="298"/>
                  <a:pt x="526" y="298"/>
                </a:cubicBezTo>
                <a:cubicBezTo>
                  <a:pt x="527" y="299"/>
                  <a:pt x="529" y="299"/>
                  <a:pt x="531" y="299"/>
                </a:cubicBezTo>
                <a:cubicBezTo>
                  <a:pt x="531" y="300"/>
                  <a:pt x="530" y="300"/>
                  <a:pt x="530" y="300"/>
                </a:cubicBezTo>
                <a:cubicBezTo>
                  <a:pt x="523" y="299"/>
                  <a:pt x="516" y="299"/>
                  <a:pt x="507" y="299"/>
                </a:cubicBezTo>
                <a:cubicBezTo>
                  <a:pt x="515" y="299"/>
                  <a:pt x="523" y="300"/>
                  <a:pt x="529" y="302"/>
                </a:cubicBezTo>
                <a:cubicBezTo>
                  <a:pt x="527" y="309"/>
                  <a:pt x="525" y="315"/>
                  <a:pt x="523" y="321"/>
                </a:cubicBezTo>
                <a:cubicBezTo>
                  <a:pt x="522" y="318"/>
                  <a:pt x="521" y="315"/>
                  <a:pt x="520" y="312"/>
                </a:cubicBezTo>
                <a:cubicBezTo>
                  <a:pt x="517" y="318"/>
                  <a:pt x="516" y="326"/>
                  <a:pt x="516" y="335"/>
                </a:cubicBezTo>
                <a:cubicBezTo>
                  <a:pt x="508" y="328"/>
                  <a:pt x="500" y="321"/>
                  <a:pt x="491" y="317"/>
                </a:cubicBezTo>
                <a:cubicBezTo>
                  <a:pt x="483" y="307"/>
                  <a:pt x="473" y="298"/>
                  <a:pt x="462" y="292"/>
                </a:cubicBezTo>
                <a:cubicBezTo>
                  <a:pt x="458" y="277"/>
                  <a:pt x="458" y="261"/>
                  <a:pt x="462" y="242"/>
                </a:cubicBezTo>
                <a:cubicBezTo>
                  <a:pt x="455" y="257"/>
                  <a:pt x="455" y="272"/>
                  <a:pt x="457" y="288"/>
                </a:cubicBezTo>
                <a:cubicBezTo>
                  <a:pt x="442" y="280"/>
                  <a:pt x="427" y="276"/>
                  <a:pt x="410" y="280"/>
                </a:cubicBezTo>
                <a:cubicBezTo>
                  <a:pt x="431" y="284"/>
                  <a:pt x="448" y="294"/>
                  <a:pt x="460" y="307"/>
                </a:cubicBezTo>
                <a:cubicBezTo>
                  <a:pt x="460" y="307"/>
                  <a:pt x="460" y="307"/>
                  <a:pt x="461" y="308"/>
                </a:cubicBezTo>
                <a:cubicBezTo>
                  <a:pt x="458" y="307"/>
                  <a:pt x="455" y="307"/>
                  <a:pt x="452" y="307"/>
                </a:cubicBezTo>
                <a:cubicBezTo>
                  <a:pt x="455" y="308"/>
                  <a:pt x="458" y="308"/>
                  <a:pt x="461" y="309"/>
                </a:cubicBezTo>
                <a:cubicBezTo>
                  <a:pt x="464" y="322"/>
                  <a:pt x="469" y="336"/>
                  <a:pt x="474" y="349"/>
                </a:cubicBezTo>
                <a:cubicBezTo>
                  <a:pt x="465" y="343"/>
                  <a:pt x="460" y="332"/>
                  <a:pt x="458" y="322"/>
                </a:cubicBezTo>
                <a:cubicBezTo>
                  <a:pt x="456" y="335"/>
                  <a:pt x="457" y="349"/>
                  <a:pt x="463" y="361"/>
                </a:cubicBezTo>
                <a:cubicBezTo>
                  <a:pt x="460" y="360"/>
                  <a:pt x="458" y="360"/>
                  <a:pt x="455" y="360"/>
                </a:cubicBezTo>
                <a:cubicBezTo>
                  <a:pt x="454" y="358"/>
                  <a:pt x="452" y="357"/>
                  <a:pt x="451" y="355"/>
                </a:cubicBezTo>
                <a:cubicBezTo>
                  <a:pt x="444" y="345"/>
                  <a:pt x="441" y="332"/>
                  <a:pt x="440" y="321"/>
                </a:cubicBezTo>
                <a:cubicBezTo>
                  <a:pt x="438" y="329"/>
                  <a:pt x="438" y="336"/>
                  <a:pt x="439" y="344"/>
                </a:cubicBezTo>
                <a:cubicBezTo>
                  <a:pt x="426" y="333"/>
                  <a:pt x="410" y="327"/>
                  <a:pt x="392" y="333"/>
                </a:cubicBezTo>
                <a:cubicBezTo>
                  <a:pt x="415" y="333"/>
                  <a:pt x="431" y="350"/>
                  <a:pt x="442" y="369"/>
                </a:cubicBezTo>
                <a:cubicBezTo>
                  <a:pt x="424" y="352"/>
                  <a:pt x="404" y="338"/>
                  <a:pt x="381" y="337"/>
                </a:cubicBezTo>
                <a:cubicBezTo>
                  <a:pt x="376" y="324"/>
                  <a:pt x="372" y="310"/>
                  <a:pt x="368" y="296"/>
                </a:cubicBezTo>
                <a:cubicBezTo>
                  <a:pt x="370" y="311"/>
                  <a:pt x="372" y="324"/>
                  <a:pt x="376" y="337"/>
                </a:cubicBezTo>
                <a:cubicBezTo>
                  <a:pt x="374" y="337"/>
                  <a:pt x="372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69" y="338"/>
                  <a:pt x="367" y="338"/>
                  <a:pt x="366" y="339"/>
                </a:cubicBezTo>
                <a:cubicBezTo>
                  <a:pt x="368" y="339"/>
                  <a:pt x="369" y="339"/>
                  <a:pt x="370" y="340"/>
                </a:cubicBezTo>
                <a:cubicBezTo>
                  <a:pt x="373" y="349"/>
                  <a:pt x="379" y="359"/>
                  <a:pt x="388" y="369"/>
                </a:cubicBezTo>
                <a:cubicBezTo>
                  <a:pt x="390" y="374"/>
                  <a:pt x="393" y="378"/>
                  <a:pt x="395" y="383"/>
                </a:cubicBezTo>
                <a:cubicBezTo>
                  <a:pt x="395" y="388"/>
                  <a:pt x="394" y="392"/>
                  <a:pt x="395" y="397"/>
                </a:cubicBezTo>
                <a:cubicBezTo>
                  <a:pt x="373" y="372"/>
                  <a:pt x="346" y="347"/>
                  <a:pt x="314" y="350"/>
                </a:cubicBezTo>
                <a:cubicBezTo>
                  <a:pt x="300" y="338"/>
                  <a:pt x="290" y="323"/>
                  <a:pt x="281" y="303"/>
                </a:cubicBezTo>
                <a:cubicBezTo>
                  <a:pt x="285" y="321"/>
                  <a:pt x="295" y="337"/>
                  <a:pt x="308" y="351"/>
                </a:cubicBezTo>
                <a:cubicBezTo>
                  <a:pt x="307" y="351"/>
                  <a:pt x="306" y="351"/>
                  <a:pt x="305" y="351"/>
                </a:cubicBezTo>
                <a:cubicBezTo>
                  <a:pt x="306" y="351"/>
                  <a:pt x="307" y="352"/>
                  <a:pt x="309" y="352"/>
                </a:cubicBezTo>
                <a:cubicBezTo>
                  <a:pt x="314" y="358"/>
                  <a:pt x="320" y="363"/>
                  <a:pt x="326" y="369"/>
                </a:cubicBezTo>
                <a:cubicBezTo>
                  <a:pt x="328" y="380"/>
                  <a:pt x="330" y="391"/>
                  <a:pt x="334" y="401"/>
                </a:cubicBezTo>
                <a:cubicBezTo>
                  <a:pt x="334" y="401"/>
                  <a:pt x="334" y="402"/>
                  <a:pt x="333" y="402"/>
                </a:cubicBezTo>
                <a:cubicBezTo>
                  <a:pt x="331" y="400"/>
                  <a:pt x="328" y="398"/>
                  <a:pt x="326" y="396"/>
                </a:cubicBezTo>
                <a:cubicBezTo>
                  <a:pt x="327" y="402"/>
                  <a:pt x="330" y="408"/>
                  <a:pt x="334" y="415"/>
                </a:cubicBezTo>
                <a:cubicBezTo>
                  <a:pt x="334" y="415"/>
                  <a:pt x="334" y="415"/>
                  <a:pt x="334" y="415"/>
                </a:cubicBezTo>
                <a:cubicBezTo>
                  <a:pt x="321" y="404"/>
                  <a:pt x="305" y="398"/>
                  <a:pt x="287" y="404"/>
                </a:cubicBezTo>
                <a:cubicBezTo>
                  <a:pt x="308" y="404"/>
                  <a:pt x="324" y="419"/>
                  <a:pt x="335" y="436"/>
                </a:cubicBezTo>
                <a:cubicBezTo>
                  <a:pt x="330" y="436"/>
                  <a:pt x="325" y="436"/>
                  <a:pt x="319" y="437"/>
                </a:cubicBezTo>
                <a:cubicBezTo>
                  <a:pt x="315" y="434"/>
                  <a:pt x="311" y="432"/>
                  <a:pt x="306" y="430"/>
                </a:cubicBezTo>
                <a:cubicBezTo>
                  <a:pt x="296" y="425"/>
                  <a:pt x="287" y="420"/>
                  <a:pt x="279" y="415"/>
                </a:cubicBezTo>
                <a:cubicBezTo>
                  <a:pt x="273" y="400"/>
                  <a:pt x="268" y="384"/>
                  <a:pt x="263" y="367"/>
                </a:cubicBezTo>
                <a:cubicBezTo>
                  <a:pt x="265" y="382"/>
                  <a:pt x="267" y="396"/>
                  <a:pt x="271" y="409"/>
                </a:cubicBezTo>
                <a:cubicBezTo>
                  <a:pt x="256" y="397"/>
                  <a:pt x="246" y="382"/>
                  <a:pt x="237" y="361"/>
                </a:cubicBezTo>
                <a:cubicBezTo>
                  <a:pt x="241" y="381"/>
                  <a:pt x="252" y="397"/>
                  <a:pt x="266" y="411"/>
                </a:cubicBezTo>
                <a:cubicBezTo>
                  <a:pt x="268" y="421"/>
                  <a:pt x="275" y="431"/>
                  <a:pt x="283" y="440"/>
                </a:cubicBezTo>
                <a:cubicBezTo>
                  <a:pt x="288" y="450"/>
                  <a:pt x="293" y="459"/>
                  <a:pt x="298" y="468"/>
                </a:cubicBezTo>
                <a:cubicBezTo>
                  <a:pt x="297" y="469"/>
                  <a:pt x="295" y="470"/>
                  <a:pt x="293" y="471"/>
                </a:cubicBezTo>
                <a:cubicBezTo>
                  <a:pt x="292" y="471"/>
                  <a:pt x="291" y="471"/>
                  <a:pt x="290" y="470"/>
                </a:cubicBezTo>
                <a:cubicBezTo>
                  <a:pt x="277" y="460"/>
                  <a:pt x="262" y="451"/>
                  <a:pt x="245" y="442"/>
                </a:cubicBezTo>
                <a:cubicBezTo>
                  <a:pt x="209" y="426"/>
                  <a:pt x="191" y="408"/>
                  <a:pt x="176" y="374"/>
                </a:cubicBezTo>
                <a:cubicBezTo>
                  <a:pt x="184" y="416"/>
                  <a:pt x="226" y="443"/>
                  <a:pt x="259" y="473"/>
                </a:cubicBezTo>
                <a:cubicBezTo>
                  <a:pt x="256" y="473"/>
                  <a:pt x="253" y="474"/>
                  <a:pt x="250" y="475"/>
                </a:cubicBezTo>
                <a:cubicBezTo>
                  <a:pt x="233" y="463"/>
                  <a:pt x="213" y="455"/>
                  <a:pt x="192" y="460"/>
                </a:cubicBezTo>
                <a:cubicBezTo>
                  <a:pt x="210" y="464"/>
                  <a:pt x="225" y="471"/>
                  <a:pt x="237" y="481"/>
                </a:cubicBezTo>
                <a:cubicBezTo>
                  <a:pt x="234" y="482"/>
                  <a:pt x="232" y="483"/>
                  <a:pt x="229" y="485"/>
                </a:cubicBezTo>
                <a:cubicBezTo>
                  <a:pt x="232" y="483"/>
                  <a:pt x="234" y="482"/>
                  <a:pt x="237" y="481"/>
                </a:cubicBezTo>
                <a:cubicBezTo>
                  <a:pt x="244" y="487"/>
                  <a:pt x="249" y="494"/>
                  <a:pt x="253" y="502"/>
                </a:cubicBezTo>
                <a:cubicBezTo>
                  <a:pt x="252" y="503"/>
                  <a:pt x="250" y="503"/>
                  <a:pt x="249" y="504"/>
                </a:cubicBezTo>
                <a:cubicBezTo>
                  <a:pt x="250" y="504"/>
                  <a:pt x="252" y="503"/>
                  <a:pt x="253" y="503"/>
                </a:cubicBezTo>
                <a:cubicBezTo>
                  <a:pt x="255" y="506"/>
                  <a:pt x="256" y="509"/>
                  <a:pt x="257" y="512"/>
                </a:cubicBezTo>
                <a:cubicBezTo>
                  <a:pt x="252" y="511"/>
                  <a:pt x="247" y="510"/>
                  <a:pt x="242" y="509"/>
                </a:cubicBezTo>
                <a:cubicBezTo>
                  <a:pt x="241" y="507"/>
                  <a:pt x="241" y="505"/>
                  <a:pt x="240" y="502"/>
                </a:cubicBezTo>
                <a:cubicBezTo>
                  <a:pt x="240" y="504"/>
                  <a:pt x="240" y="507"/>
                  <a:pt x="240" y="509"/>
                </a:cubicBezTo>
                <a:cubicBezTo>
                  <a:pt x="234" y="508"/>
                  <a:pt x="229" y="507"/>
                  <a:pt x="223" y="507"/>
                </a:cubicBezTo>
                <a:cubicBezTo>
                  <a:pt x="223" y="505"/>
                  <a:pt x="222" y="503"/>
                  <a:pt x="222" y="501"/>
                </a:cubicBezTo>
                <a:cubicBezTo>
                  <a:pt x="222" y="503"/>
                  <a:pt x="221" y="505"/>
                  <a:pt x="221" y="507"/>
                </a:cubicBezTo>
                <a:cubicBezTo>
                  <a:pt x="214" y="507"/>
                  <a:pt x="207" y="509"/>
                  <a:pt x="199" y="512"/>
                </a:cubicBezTo>
                <a:cubicBezTo>
                  <a:pt x="191" y="510"/>
                  <a:pt x="183" y="510"/>
                  <a:pt x="175" y="513"/>
                </a:cubicBezTo>
                <a:cubicBezTo>
                  <a:pt x="180" y="513"/>
                  <a:pt x="185" y="514"/>
                  <a:pt x="190" y="516"/>
                </a:cubicBezTo>
                <a:cubicBezTo>
                  <a:pt x="189" y="516"/>
                  <a:pt x="188" y="517"/>
                  <a:pt x="188" y="517"/>
                </a:cubicBezTo>
                <a:cubicBezTo>
                  <a:pt x="188" y="517"/>
                  <a:pt x="189" y="516"/>
                  <a:pt x="190" y="516"/>
                </a:cubicBezTo>
                <a:cubicBezTo>
                  <a:pt x="209" y="523"/>
                  <a:pt x="222" y="543"/>
                  <a:pt x="230" y="562"/>
                </a:cubicBezTo>
                <a:cubicBezTo>
                  <a:pt x="209" y="555"/>
                  <a:pt x="188" y="544"/>
                  <a:pt x="171" y="532"/>
                </a:cubicBezTo>
                <a:cubicBezTo>
                  <a:pt x="162" y="515"/>
                  <a:pt x="156" y="496"/>
                  <a:pt x="151" y="476"/>
                </a:cubicBezTo>
                <a:cubicBezTo>
                  <a:pt x="152" y="494"/>
                  <a:pt x="156" y="510"/>
                  <a:pt x="161" y="525"/>
                </a:cubicBezTo>
                <a:cubicBezTo>
                  <a:pt x="158" y="523"/>
                  <a:pt x="155" y="520"/>
                  <a:pt x="152" y="518"/>
                </a:cubicBezTo>
                <a:cubicBezTo>
                  <a:pt x="153" y="523"/>
                  <a:pt x="155" y="528"/>
                  <a:pt x="158" y="533"/>
                </a:cubicBezTo>
                <a:cubicBezTo>
                  <a:pt x="139" y="517"/>
                  <a:pt x="117" y="506"/>
                  <a:pt x="93" y="512"/>
                </a:cubicBezTo>
                <a:cubicBezTo>
                  <a:pt x="127" y="518"/>
                  <a:pt x="150" y="539"/>
                  <a:pt x="159" y="566"/>
                </a:cubicBezTo>
                <a:cubicBezTo>
                  <a:pt x="153" y="562"/>
                  <a:pt x="147" y="559"/>
                  <a:pt x="141" y="556"/>
                </a:cubicBezTo>
                <a:cubicBezTo>
                  <a:pt x="141" y="555"/>
                  <a:pt x="141" y="554"/>
                  <a:pt x="141" y="554"/>
                </a:cubicBezTo>
                <a:cubicBezTo>
                  <a:pt x="141" y="554"/>
                  <a:pt x="140" y="555"/>
                  <a:pt x="140" y="556"/>
                </a:cubicBezTo>
                <a:cubicBezTo>
                  <a:pt x="138" y="554"/>
                  <a:pt x="135" y="553"/>
                  <a:pt x="132" y="552"/>
                </a:cubicBezTo>
                <a:cubicBezTo>
                  <a:pt x="96" y="535"/>
                  <a:pt x="78" y="517"/>
                  <a:pt x="64" y="483"/>
                </a:cubicBezTo>
                <a:cubicBezTo>
                  <a:pt x="70" y="515"/>
                  <a:pt x="95" y="538"/>
                  <a:pt x="121" y="560"/>
                </a:cubicBezTo>
                <a:cubicBezTo>
                  <a:pt x="121" y="565"/>
                  <a:pt x="121" y="570"/>
                  <a:pt x="122" y="575"/>
                </a:cubicBezTo>
                <a:cubicBezTo>
                  <a:pt x="109" y="564"/>
                  <a:pt x="93" y="558"/>
                  <a:pt x="75" y="564"/>
                </a:cubicBezTo>
                <a:cubicBezTo>
                  <a:pt x="94" y="565"/>
                  <a:pt x="109" y="577"/>
                  <a:pt x="120" y="592"/>
                </a:cubicBezTo>
                <a:cubicBezTo>
                  <a:pt x="119" y="593"/>
                  <a:pt x="118" y="593"/>
                  <a:pt x="117" y="594"/>
                </a:cubicBezTo>
                <a:cubicBezTo>
                  <a:pt x="118" y="593"/>
                  <a:pt x="119" y="593"/>
                  <a:pt x="120" y="593"/>
                </a:cubicBezTo>
                <a:cubicBezTo>
                  <a:pt x="124" y="599"/>
                  <a:pt x="128" y="606"/>
                  <a:pt x="130" y="613"/>
                </a:cubicBezTo>
                <a:cubicBezTo>
                  <a:pt x="109" y="606"/>
                  <a:pt x="89" y="595"/>
                  <a:pt x="71" y="583"/>
                </a:cubicBezTo>
                <a:cubicBezTo>
                  <a:pt x="62" y="566"/>
                  <a:pt x="56" y="547"/>
                  <a:pt x="51" y="528"/>
                </a:cubicBezTo>
                <a:cubicBezTo>
                  <a:pt x="52" y="545"/>
                  <a:pt x="56" y="561"/>
                  <a:pt x="61" y="576"/>
                </a:cubicBezTo>
                <a:cubicBezTo>
                  <a:pt x="58" y="574"/>
                  <a:pt x="55" y="572"/>
                  <a:pt x="53" y="569"/>
                </a:cubicBezTo>
                <a:cubicBezTo>
                  <a:pt x="55" y="579"/>
                  <a:pt x="62" y="590"/>
                  <a:pt x="71" y="601"/>
                </a:cubicBezTo>
                <a:cubicBezTo>
                  <a:pt x="73" y="604"/>
                  <a:pt x="74" y="608"/>
                  <a:pt x="76" y="611"/>
                </a:cubicBezTo>
                <a:cubicBezTo>
                  <a:pt x="63" y="603"/>
                  <a:pt x="48" y="598"/>
                  <a:pt x="33" y="600"/>
                </a:cubicBezTo>
                <a:cubicBezTo>
                  <a:pt x="32" y="603"/>
                  <a:pt x="32" y="603"/>
                  <a:pt x="32" y="603"/>
                </a:cubicBezTo>
                <a:cubicBezTo>
                  <a:pt x="52" y="608"/>
                  <a:pt x="68" y="618"/>
                  <a:pt x="79" y="631"/>
                </a:cubicBezTo>
                <a:cubicBezTo>
                  <a:pt x="79" y="631"/>
                  <a:pt x="78" y="631"/>
                  <a:pt x="78" y="631"/>
                </a:cubicBezTo>
                <a:cubicBezTo>
                  <a:pt x="65" y="620"/>
                  <a:pt x="50" y="611"/>
                  <a:pt x="32" y="603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36" y="623"/>
                  <a:pt x="42" y="628"/>
                  <a:pt x="47" y="633"/>
                </a:cubicBezTo>
                <a:cubicBezTo>
                  <a:pt x="41" y="634"/>
                  <a:pt x="34" y="637"/>
                  <a:pt x="27" y="640"/>
                </a:cubicBezTo>
                <a:cubicBezTo>
                  <a:pt x="27" y="641"/>
                  <a:pt x="27" y="641"/>
                  <a:pt x="27" y="641"/>
                </a:cubicBezTo>
                <a:cubicBezTo>
                  <a:pt x="35" y="638"/>
                  <a:pt x="44" y="637"/>
                  <a:pt x="52" y="637"/>
                </a:cubicBezTo>
                <a:cubicBezTo>
                  <a:pt x="59" y="644"/>
                  <a:pt x="66" y="652"/>
                  <a:pt x="72" y="659"/>
                </a:cubicBezTo>
                <a:cubicBezTo>
                  <a:pt x="68" y="660"/>
                  <a:pt x="64" y="660"/>
                  <a:pt x="60" y="659"/>
                </a:cubicBezTo>
                <a:cubicBezTo>
                  <a:pt x="58" y="653"/>
                  <a:pt x="57" y="648"/>
                  <a:pt x="56" y="642"/>
                </a:cubicBezTo>
                <a:cubicBezTo>
                  <a:pt x="55" y="648"/>
                  <a:pt x="55" y="653"/>
                  <a:pt x="55" y="658"/>
                </a:cubicBezTo>
                <a:cubicBezTo>
                  <a:pt x="53" y="657"/>
                  <a:pt x="50" y="656"/>
                  <a:pt x="48" y="654"/>
                </a:cubicBezTo>
                <a:cubicBezTo>
                  <a:pt x="50" y="658"/>
                  <a:pt x="53" y="661"/>
                  <a:pt x="56" y="664"/>
                </a:cubicBezTo>
                <a:cubicBezTo>
                  <a:pt x="56" y="664"/>
                  <a:pt x="56" y="665"/>
                  <a:pt x="56" y="665"/>
                </a:cubicBezTo>
                <a:cubicBezTo>
                  <a:pt x="47" y="658"/>
                  <a:pt x="37" y="652"/>
                  <a:pt x="26" y="652"/>
                </a:cubicBezTo>
                <a:cubicBezTo>
                  <a:pt x="25" y="657"/>
                  <a:pt x="25" y="657"/>
                  <a:pt x="25" y="657"/>
                </a:cubicBezTo>
                <a:cubicBezTo>
                  <a:pt x="33" y="661"/>
                  <a:pt x="40" y="666"/>
                  <a:pt x="46" y="672"/>
                </a:cubicBezTo>
                <a:cubicBezTo>
                  <a:pt x="38" y="671"/>
                  <a:pt x="31" y="669"/>
                  <a:pt x="24" y="668"/>
                </a:cubicBezTo>
                <a:cubicBezTo>
                  <a:pt x="18" y="714"/>
                  <a:pt x="18" y="714"/>
                  <a:pt x="18" y="714"/>
                </a:cubicBezTo>
                <a:cubicBezTo>
                  <a:pt x="19" y="717"/>
                  <a:pt x="21" y="719"/>
                  <a:pt x="22" y="722"/>
                </a:cubicBezTo>
                <a:cubicBezTo>
                  <a:pt x="20" y="722"/>
                  <a:pt x="19" y="721"/>
                  <a:pt x="17" y="721"/>
                </a:cubicBezTo>
                <a:cubicBezTo>
                  <a:pt x="0" y="851"/>
                  <a:pt x="0" y="851"/>
                  <a:pt x="0" y="851"/>
                </a:cubicBezTo>
                <a:cubicBezTo>
                  <a:pt x="3004" y="1245"/>
                  <a:pt x="3004" y="1245"/>
                  <a:pt x="3004" y="1245"/>
                </a:cubicBezTo>
                <a:lnTo>
                  <a:pt x="3038" y="984"/>
                </a:lnTo>
                <a:close/>
                <a:moveTo>
                  <a:pt x="373" y="340"/>
                </a:moveTo>
                <a:cubicBezTo>
                  <a:pt x="374" y="340"/>
                  <a:pt x="376" y="341"/>
                  <a:pt x="377" y="341"/>
                </a:cubicBezTo>
                <a:cubicBezTo>
                  <a:pt x="377" y="342"/>
                  <a:pt x="378" y="344"/>
                  <a:pt x="378" y="345"/>
                </a:cubicBezTo>
                <a:cubicBezTo>
                  <a:pt x="376" y="343"/>
                  <a:pt x="374" y="342"/>
                  <a:pt x="373" y="340"/>
                </a:cubicBezTo>
                <a:close/>
                <a:moveTo>
                  <a:pt x="66" y="675"/>
                </a:moveTo>
                <a:cubicBezTo>
                  <a:pt x="66" y="673"/>
                  <a:pt x="65" y="672"/>
                  <a:pt x="64" y="671"/>
                </a:cubicBezTo>
                <a:cubicBezTo>
                  <a:pt x="66" y="672"/>
                  <a:pt x="68" y="674"/>
                  <a:pt x="71" y="675"/>
                </a:cubicBezTo>
                <a:cubicBezTo>
                  <a:pt x="69" y="675"/>
                  <a:pt x="68" y="675"/>
                  <a:pt x="66" y="675"/>
                </a:cubicBezTo>
                <a:close/>
                <a:moveTo>
                  <a:pt x="133" y="586"/>
                </a:moveTo>
                <a:cubicBezTo>
                  <a:pt x="129" y="579"/>
                  <a:pt x="126" y="570"/>
                  <a:pt x="124" y="562"/>
                </a:cubicBezTo>
                <a:cubicBezTo>
                  <a:pt x="130" y="567"/>
                  <a:pt x="135" y="572"/>
                  <a:pt x="141" y="577"/>
                </a:cubicBezTo>
                <a:cubicBezTo>
                  <a:pt x="141" y="579"/>
                  <a:pt x="142" y="581"/>
                  <a:pt x="142" y="583"/>
                </a:cubicBezTo>
                <a:cubicBezTo>
                  <a:pt x="139" y="584"/>
                  <a:pt x="136" y="585"/>
                  <a:pt x="133" y="586"/>
                </a:cubicBezTo>
                <a:close/>
                <a:moveTo>
                  <a:pt x="141" y="596"/>
                </a:moveTo>
                <a:cubicBezTo>
                  <a:pt x="139" y="593"/>
                  <a:pt x="137" y="590"/>
                  <a:pt x="134" y="587"/>
                </a:cubicBezTo>
                <a:cubicBezTo>
                  <a:pt x="137" y="587"/>
                  <a:pt x="140" y="586"/>
                  <a:pt x="143" y="586"/>
                </a:cubicBezTo>
                <a:cubicBezTo>
                  <a:pt x="146" y="593"/>
                  <a:pt x="150" y="599"/>
                  <a:pt x="156" y="605"/>
                </a:cubicBezTo>
                <a:cubicBezTo>
                  <a:pt x="150" y="603"/>
                  <a:pt x="145" y="600"/>
                  <a:pt x="141" y="596"/>
                </a:cubicBezTo>
                <a:close/>
                <a:moveTo>
                  <a:pt x="206" y="514"/>
                </a:moveTo>
                <a:cubicBezTo>
                  <a:pt x="211" y="515"/>
                  <a:pt x="216" y="516"/>
                  <a:pt x="221" y="519"/>
                </a:cubicBezTo>
                <a:cubicBezTo>
                  <a:pt x="221" y="521"/>
                  <a:pt x="221" y="522"/>
                  <a:pt x="222" y="524"/>
                </a:cubicBezTo>
                <a:cubicBezTo>
                  <a:pt x="217" y="520"/>
                  <a:pt x="212" y="517"/>
                  <a:pt x="206" y="514"/>
                </a:cubicBezTo>
                <a:close/>
                <a:moveTo>
                  <a:pt x="241" y="545"/>
                </a:moveTo>
                <a:cubicBezTo>
                  <a:pt x="238" y="542"/>
                  <a:pt x="236" y="538"/>
                  <a:pt x="233" y="535"/>
                </a:cubicBezTo>
                <a:cubicBezTo>
                  <a:pt x="231" y="532"/>
                  <a:pt x="229" y="528"/>
                  <a:pt x="227" y="523"/>
                </a:cubicBezTo>
                <a:cubicBezTo>
                  <a:pt x="235" y="530"/>
                  <a:pt x="242" y="540"/>
                  <a:pt x="248" y="550"/>
                </a:cubicBezTo>
                <a:cubicBezTo>
                  <a:pt x="245" y="549"/>
                  <a:pt x="243" y="547"/>
                  <a:pt x="241" y="545"/>
                </a:cubicBezTo>
                <a:close/>
                <a:moveTo>
                  <a:pt x="273" y="496"/>
                </a:moveTo>
                <a:cubicBezTo>
                  <a:pt x="266" y="489"/>
                  <a:pt x="260" y="483"/>
                  <a:pt x="253" y="477"/>
                </a:cubicBezTo>
                <a:cubicBezTo>
                  <a:pt x="256" y="477"/>
                  <a:pt x="260" y="477"/>
                  <a:pt x="264" y="477"/>
                </a:cubicBezTo>
                <a:cubicBezTo>
                  <a:pt x="270" y="483"/>
                  <a:pt x="276" y="488"/>
                  <a:pt x="281" y="495"/>
                </a:cubicBezTo>
                <a:cubicBezTo>
                  <a:pt x="278" y="495"/>
                  <a:pt x="276" y="495"/>
                  <a:pt x="273" y="496"/>
                </a:cubicBezTo>
                <a:close/>
                <a:moveTo>
                  <a:pt x="293" y="471"/>
                </a:moveTo>
                <a:cubicBezTo>
                  <a:pt x="295" y="470"/>
                  <a:pt x="297" y="469"/>
                  <a:pt x="299" y="468"/>
                </a:cubicBezTo>
                <a:cubicBezTo>
                  <a:pt x="299" y="470"/>
                  <a:pt x="300" y="471"/>
                  <a:pt x="301" y="472"/>
                </a:cubicBezTo>
                <a:cubicBezTo>
                  <a:pt x="298" y="471"/>
                  <a:pt x="296" y="471"/>
                  <a:pt x="293" y="471"/>
                </a:cubicBezTo>
                <a:close/>
                <a:moveTo>
                  <a:pt x="325" y="358"/>
                </a:moveTo>
                <a:cubicBezTo>
                  <a:pt x="325" y="358"/>
                  <a:pt x="325" y="357"/>
                  <a:pt x="325" y="357"/>
                </a:cubicBezTo>
                <a:cubicBezTo>
                  <a:pt x="333" y="360"/>
                  <a:pt x="340" y="365"/>
                  <a:pt x="346" y="370"/>
                </a:cubicBezTo>
                <a:cubicBezTo>
                  <a:pt x="339" y="366"/>
                  <a:pt x="332" y="362"/>
                  <a:pt x="325" y="358"/>
                </a:cubicBezTo>
                <a:close/>
                <a:moveTo>
                  <a:pt x="344" y="410"/>
                </a:moveTo>
                <a:cubicBezTo>
                  <a:pt x="344" y="410"/>
                  <a:pt x="344" y="410"/>
                  <a:pt x="344" y="409"/>
                </a:cubicBezTo>
                <a:cubicBezTo>
                  <a:pt x="347" y="408"/>
                  <a:pt x="349" y="408"/>
                  <a:pt x="352" y="407"/>
                </a:cubicBezTo>
                <a:cubicBezTo>
                  <a:pt x="352" y="410"/>
                  <a:pt x="353" y="413"/>
                  <a:pt x="353" y="416"/>
                </a:cubicBezTo>
                <a:cubicBezTo>
                  <a:pt x="350" y="414"/>
                  <a:pt x="347" y="412"/>
                  <a:pt x="344" y="410"/>
                </a:cubicBezTo>
                <a:close/>
                <a:moveTo>
                  <a:pt x="353" y="393"/>
                </a:moveTo>
                <a:cubicBezTo>
                  <a:pt x="352" y="397"/>
                  <a:pt x="352" y="401"/>
                  <a:pt x="352" y="405"/>
                </a:cubicBezTo>
                <a:cubicBezTo>
                  <a:pt x="349" y="406"/>
                  <a:pt x="347" y="408"/>
                  <a:pt x="344" y="409"/>
                </a:cubicBezTo>
                <a:cubicBezTo>
                  <a:pt x="338" y="397"/>
                  <a:pt x="333" y="385"/>
                  <a:pt x="329" y="371"/>
                </a:cubicBezTo>
                <a:cubicBezTo>
                  <a:pt x="336" y="378"/>
                  <a:pt x="344" y="384"/>
                  <a:pt x="352" y="390"/>
                </a:cubicBezTo>
                <a:cubicBezTo>
                  <a:pt x="351" y="391"/>
                  <a:pt x="349" y="391"/>
                  <a:pt x="348" y="391"/>
                </a:cubicBezTo>
                <a:cubicBezTo>
                  <a:pt x="350" y="391"/>
                  <a:pt x="352" y="392"/>
                  <a:pt x="353" y="392"/>
                </a:cubicBezTo>
                <a:cubicBezTo>
                  <a:pt x="357" y="395"/>
                  <a:pt x="361" y="398"/>
                  <a:pt x="364" y="401"/>
                </a:cubicBezTo>
                <a:cubicBezTo>
                  <a:pt x="362" y="402"/>
                  <a:pt x="359" y="403"/>
                  <a:pt x="356" y="404"/>
                </a:cubicBezTo>
                <a:cubicBezTo>
                  <a:pt x="355" y="400"/>
                  <a:pt x="354" y="397"/>
                  <a:pt x="353" y="393"/>
                </a:cubicBezTo>
                <a:close/>
                <a:moveTo>
                  <a:pt x="357" y="406"/>
                </a:moveTo>
                <a:cubicBezTo>
                  <a:pt x="361" y="406"/>
                  <a:pt x="365" y="405"/>
                  <a:pt x="369" y="406"/>
                </a:cubicBezTo>
                <a:cubicBezTo>
                  <a:pt x="370" y="407"/>
                  <a:pt x="371" y="407"/>
                  <a:pt x="372" y="408"/>
                </a:cubicBezTo>
                <a:cubicBezTo>
                  <a:pt x="373" y="413"/>
                  <a:pt x="374" y="418"/>
                  <a:pt x="374" y="424"/>
                </a:cubicBezTo>
                <a:cubicBezTo>
                  <a:pt x="367" y="420"/>
                  <a:pt x="361" y="414"/>
                  <a:pt x="357" y="406"/>
                </a:cubicBezTo>
                <a:close/>
                <a:moveTo>
                  <a:pt x="400" y="400"/>
                </a:moveTo>
                <a:cubicBezTo>
                  <a:pt x="399" y="395"/>
                  <a:pt x="397" y="390"/>
                  <a:pt x="397" y="385"/>
                </a:cubicBezTo>
                <a:cubicBezTo>
                  <a:pt x="399" y="390"/>
                  <a:pt x="403" y="395"/>
                  <a:pt x="406" y="401"/>
                </a:cubicBezTo>
                <a:cubicBezTo>
                  <a:pt x="404" y="400"/>
                  <a:pt x="402" y="400"/>
                  <a:pt x="400" y="400"/>
                </a:cubicBezTo>
                <a:close/>
                <a:moveTo>
                  <a:pt x="388" y="352"/>
                </a:moveTo>
                <a:cubicBezTo>
                  <a:pt x="387" y="349"/>
                  <a:pt x="386" y="347"/>
                  <a:pt x="384" y="344"/>
                </a:cubicBezTo>
                <a:cubicBezTo>
                  <a:pt x="400" y="350"/>
                  <a:pt x="412" y="359"/>
                  <a:pt x="420" y="370"/>
                </a:cubicBezTo>
                <a:cubicBezTo>
                  <a:pt x="409" y="365"/>
                  <a:pt x="398" y="359"/>
                  <a:pt x="388" y="352"/>
                </a:cubicBezTo>
                <a:close/>
                <a:moveTo>
                  <a:pt x="458" y="365"/>
                </a:moveTo>
                <a:cubicBezTo>
                  <a:pt x="457" y="363"/>
                  <a:pt x="456" y="362"/>
                  <a:pt x="455" y="360"/>
                </a:cubicBezTo>
                <a:cubicBezTo>
                  <a:pt x="458" y="361"/>
                  <a:pt x="461" y="361"/>
                  <a:pt x="464" y="362"/>
                </a:cubicBezTo>
                <a:cubicBezTo>
                  <a:pt x="466" y="366"/>
                  <a:pt x="469" y="370"/>
                  <a:pt x="473" y="373"/>
                </a:cubicBezTo>
                <a:cubicBezTo>
                  <a:pt x="467" y="372"/>
                  <a:pt x="462" y="368"/>
                  <a:pt x="458" y="365"/>
                </a:cubicBezTo>
                <a:close/>
                <a:moveTo>
                  <a:pt x="537" y="291"/>
                </a:moveTo>
                <a:cubicBezTo>
                  <a:pt x="538" y="294"/>
                  <a:pt x="539" y="297"/>
                  <a:pt x="540" y="300"/>
                </a:cubicBezTo>
                <a:cubicBezTo>
                  <a:pt x="538" y="299"/>
                  <a:pt x="536" y="299"/>
                  <a:pt x="535" y="299"/>
                </a:cubicBezTo>
                <a:cubicBezTo>
                  <a:pt x="535" y="296"/>
                  <a:pt x="536" y="294"/>
                  <a:pt x="537" y="291"/>
                </a:cubicBezTo>
                <a:close/>
                <a:moveTo>
                  <a:pt x="534" y="300"/>
                </a:moveTo>
                <a:cubicBezTo>
                  <a:pt x="536" y="301"/>
                  <a:pt x="538" y="301"/>
                  <a:pt x="539" y="302"/>
                </a:cubicBezTo>
                <a:cubicBezTo>
                  <a:pt x="537" y="302"/>
                  <a:pt x="536" y="301"/>
                  <a:pt x="534" y="301"/>
                </a:cubicBezTo>
                <a:cubicBezTo>
                  <a:pt x="534" y="301"/>
                  <a:pt x="534" y="301"/>
                  <a:pt x="534" y="300"/>
                </a:cubicBezTo>
                <a:close/>
                <a:moveTo>
                  <a:pt x="537" y="349"/>
                </a:moveTo>
                <a:cubicBezTo>
                  <a:pt x="537" y="348"/>
                  <a:pt x="536" y="348"/>
                  <a:pt x="536" y="348"/>
                </a:cubicBezTo>
                <a:cubicBezTo>
                  <a:pt x="533" y="343"/>
                  <a:pt x="530" y="337"/>
                  <a:pt x="528" y="332"/>
                </a:cubicBezTo>
                <a:cubicBezTo>
                  <a:pt x="529" y="323"/>
                  <a:pt x="531" y="313"/>
                  <a:pt x="533" y="304"/>
                </a:cubicBezTo>
                <a:cubicBezTo>
                  <a:pt x="536" y="305"/>
                  <a:pt x="539" y="306"/>
                  <a:pt x="542" y="308"/>
                </a:cubicBezTo>
                <a:cubicBezTo>
                  <a:pt x="543" y="312"/>
                  <a:pt x="544" y="315"/>
                  <a:pt x="545" y="319"/>
                </a:cubicBezTo>
                <a:cubicBezTo>
                  <a:pt x="544" y="318"/>
                  <a:pt x="543" y="318"/>
                  <a:pt x="542" y="318"/>
                </a:cubicBezTo>
                <a:cubicBezTo>
                  <a:pt x="543" y="319"/>
                  <a:pt x="544" y="319"/>
                  <a:pt x="545" y="320"/>
                </a:cubicBezTo>
                <a:cubicBezTo>
                  <a:pt x="546" y="325"/>
                  <a:pt x="547" y="331"/>
                  <a:pt x="547" y="336"/>
                </a:cubicBezTo>
                <a:cubicBezTo>
                  <a:pt x="539" y="333"/>
                  <a:pt x="532" y="329"/>
                  <a:pt x="529" y="321"/>
                </a:cubicBezTo>
                <a:cubicBezTo>
                  <a:pt x="529" y="331"/>
                  <a:pt x="532" y="340"/>
                  <a:pt x="537" y="349"/>
                </a:cubicBezTo>
                <a:close/>
                <a:moveTo>
                  <a:pt x="610" y="293"/>
                </a:moveTo>
                <a:cubicBezTo>
                  <a:pt x="606" y="289"/>
                  <a:pt x="602" y="287"/>
                  <a:pt x="596" y="284"/>
                </a:cubicBezTo>
                <a:cubicBezTo>
                  <a:pt x="594" y="280"/>
                  <a:pt x="592" y="276"/>
                  <a:pt x="590" y="271"/>
                </a:cubicBezTo>
                <a:cubicBezTo>
                  <a:pt x="591" y="261"/>
                  <a:pt x="593" y="250"/>
                  <a:pt x="597" y="239"/>
                </a:cubicBezTo>
                <a:cubicBezTo>
                  <a:pt x="601" y="257"/>
                  <a:pt x="609" y="276"/>
                  <a:pt x="614" y="294"/>
                </a:cubicBezTo>
                <a:cubicBezTo>
                  <a:pt x="613" y="293"/>
                  <a:pt x="612" y="293"/>
                  <a:pt x="610" y="293"/>
                </a:cubicBezTo>
                <a:close/>
                <a:moveTo>
                  <a:pt x="651" y="312"/>
                </a:moveTo>
                <a:cubicBezTo>
                  <a:pt x="648" y="310"/>
                  <a:pt x="646" y="308"/>
                  <a:pt x="643" y="307"/>
                </a:cubicBezTo>
                <a:cubicBezTo>
                  <a:pt x="643" y="305"/>
                  <a:pt x="643" y="304"/>
                  <a:pt x="643" y="303"/>
                </a:cubicBezTo>
                <a:cubicBezTo>
                  <a:pt x="643" y="291"/>
                  <a:pt x="647" y="279"/>
                  <a:pt x="652" y="270"/>
                </a:cubicBezTo>
                <a:cubicBezTo>
                  <a:pt x="653" y="272"/>
                  <a:pt x="653" y="275"/>
                  <a:pt x="653" y="278"/>
                </a:cubicBezTo>
                <a:cubicBezTo>
                  <a:pt x="652" y="288"/>
                  <a:pt x="651" y="299"/>
                  <a:pt x="651" y="310"/>
                </a:cubicBezTo>
                <a:cubicBezTo>
                  <a:pt x="651" y="311"/>
                  <a:pt x="651" y="311"/>
                  <a:pt x="651" y="312"/>
                </a:cubicBezTo>
                <a:close/>
                <a:moveTo>
                  <a:pt x="678" y="289"/>
                </a:moveTo>
                <a:cubicBezTo>
                  <a:pt x="673" y="281"/>
                  <a:pt x="668" y="272"/>
                  <a:pt x="663" y="263"/>
                </a:cubicBezTo>
                <a:cubicBezTo>
                  <a:pt x="664" y="255"/>
                  <a:pt x="666" y="247"/>
                  <a:pt x="668" y="240"/>
                </a:cubicBezTo>
                <a:cubicBezTo>
                  <a:pt x="678" y="255"/>
                  <a:pt x="682" y="272"/>
                  <a:pt x="678" y="289"/>
                </a:cubicBezTo>
                <a:close/>
                <a:moveTo>
                  <a:pt x="693" y="264"/>
                </a:moveTo>
                <a:cubicBezTo>
                  <a:pt x="698" y="271"/>
                  <a:pt x="700" y="280"/>
                  <a:pt x="701" y="290"/>
                </a:cubicBezTo>
                <a:cubicBezTo>
                  <a:pt x="699" y="281"/>
                  <a:pt x="697" y="272"/>
                  <a:pt x="693" y="264"/>
                </a:cubicBezTo>
                <a:close/>
                <a:moveTo>
                  <a:pt x="720" y="308"/>
                </a:moveTo>
                <a:cubicBezTo>
                  <a:pt x="719" y="308"/>
                  <a:pt x="719" y="308"/>
                  <a:pt x="718" y="308"/>
                </a:cubicBezTo>
                <a:cubicBezTo>
                  <a:pt x="718" y="307"/>
                  <a:pt x="718" y="306"/>
                  <a:pt x="718" y="305"/>
                </a:cubicBezTo>
                <a:cubicBezTo>
                  <a:pt x="717" y="302"/>
                  <a:pt x="717" y="298"/>
                  <a:pt x="716" y="294"/>
                </a:cubicBezTo>
                <a:cubicBezTo>
                  <a:pt x="716" y="285"/>
                  <a:pt x="719" y="276"/>
                  <a:pt x="723" y="267"/>
                </a:cubicBezTo>
                <a:cubicBezTo>
                  <a:pt x="725" y="280"/>
                  <a:pt x="723" y="295"/>
                  <a:pt x="720" y="308"/>
                </a:cubicBezTo>
                <a:close/>
                <a:moveTo>
                  <a:pt x="773" y="276"/>
                </a:moveTo>
                <a:cubicBezTo>
                  <a:pt x="773" y="275"/>
                  <a:pt x="773" y="275"/>
                  <a:pt x="773" y="274"/>
                </a:cubicBezTo>
                <a:cubicBezTo>
                  <a:pt x="773" y="275"/>
                  <a:pt x="774" y="276"/>
                  <a:pt x="774" y="276"/>
                </a:cubicBezTo>
                <a:cubicBezTo>
                  <a:pt x="774" y="276"/>
                  <a:pt x="773" y="276"/>
                  <a:pt x="773" y="276"/>
                </a:cubicBezTo>
                <a:close/>
                <a:moveTo>
                  <a:pt x="766" y="249"/>
                </a:moveTo>
                <a:cubicBezTo>
                  <a:pt x="766" y="250"/>
                  <a:pt x="766" y="252"/>
                  <a:pt x="766" y="253"/>
                </a:cubicBezTo>
                <a:cubicBezTo>
                  <a:pt x="762" y="243"/>
                  <a:pt x="757" y="234"/>
                  <a:pt x="750" y="227"/>
                </a:cubicBezTo>
                <a:cubicBezTo>
                  <a:pt x="761" y="228"/>
                  <a:pt x="771" y="231"/>
                  <a:pt x="779" y="236"/>
                </a:cubicBezTo>
                <a:cubicBezTo>
                  <a:pt x="782" y="245"/>
                  <a:pt x="783" y="255"/>
                  <a:pt x="784" y="264"/>
                </a:cubicBezTo>
                <a:cubicBezTo>
                  <a:pt x="776" y="261"/>
                  <a:pt x="769" y="256"/>
                  <a:pt x="766" y="249"/>
                </a:cubicBezTo>
                <a:close/>
                <a:moveTo>
                  <a:pt x="822" y="189"/>
                </a:moveTo>
                <a:cubicBezTo>
                  <a:pt x="821" y="186"/>
                  <a:pt x="820" y="184"/>
                  <a:pt x="819" y="181"/>
                </a:cubicBezTo>
                <a:cubicBezTo>
                  <a:pt x="821" y="181"/>
                  <a:pt x="823" y="182"/>
                  <a:pt x="824" y="182"/>
                </a:cubicBezTo>
                <a:cubicBezTo>
                  <a:pt x="823" y="184"/>
                  <a:pt x="823" y="186"/>
                  <a:pt x="822" y="189"/>
                </a:cubicBezTo>
                <a:close/>
                <a:moveTo>
                  <a:pt x="827" y="199"/>
                </a:moveTo>
                <a:cubicBezTo>
                  <a:pt x="827" y="194"/>
                  <a:pt x="828" y="189"/>
                  <a:pt x="829" y="184"/>
                </a:cubicBezTo>
                <a:cubicBezTo>
                  <a:pt x="843" y="189"/>
                  <a:pt x="849" y="201"/>
                  <a:pt x="851" y="214"/>
                </a:cubicBezTo>
                <a:cubicBezTo>
                  <a:pt x="846" y="213"/>
                  <a:pt x="840" y="213"/>
                  <a:pt x="834" y="212"/>
                </a:cubicBezTo>
                <a:cubicBezTo>
                  <a:pt x="831" y="208"/>
                  <a:pt x="829" y="204"/>
                  <a:pt x="827" y="199"/>
                </a:cubicBezTo>
                <a:close/>
                <a:moveTo>
                  <a:pt x="834" y="213"/>
                </a:moveTo>
                <a:cubicBezTo>
                  <a:pt x="841" y="214"/>
                  <a:pt x="847" y="217"/>
                  <a:pt x="852" y="220"/>
                </a:cubicBezTo>
                <a:cubicBezTo>
                  <a:pt x="852" y="226"/>
                  <a:pt x="852" y="232"/>
                  <a:pt x="851" y="239"/>
                </a:cubicBezTo>
                <a:cubicBezTo>
                  <a:pt x="845" y="230"/>
                  <a:pt x="839" y="222"/>
                  <a:pt x="834" y="213"/>
                </a:cubicBezTo>
                <a:close/>
                <a:moveTo>
                  <a:pt x="901" y="221"/>
                </a:moveTo>
                <a:cubicBezTo>
                  <a:pt x="901" y="221"/>
                  <a:pt x="901" y="220"/>
                  <a:pt x="901" y="219"/>
                </a:cubicBezTo>
                <a:cubicBezTo>
                  <a:pt x="902" y="220"/>
                  <a:pt x="902" y="221"/>
                  <a:pt x="903" y="222"/>
                </a:cubicBezTo>
                <a:cubicBezTo>
                  <a:pt x="902" y="222"/>
                  <a:pt x="902" y="221"/>
                  <a:pt x="901" y="221"/>
                </a:cubicBezTo>
                <a:close/>
                <a:moveTo>
                  <a:pt x="907" y="207"/>
                </a:moveTo>
                <a:cubicBezTo>
                  <a:pt x="909" y="208"/>
                  <a:pt x="911" y="208"/>
                  <a:pt x="913" y="209"/>
                </a:cubicBezTo>
                <a:cubicBezTo>
                  <a:pt x="913" y="209"/>
                  <a:pt x="913" y="210"/>
                  <a:pt x="913" y="210"/>
                </a:cubicBezTo>
                <a:cubicBezTo>
                  <a:pt x="911" y="209"/>
                  <a:pt x="909" y="208"/>
                  <a:pt x="907" y="207"/>
                </a:cubicBezTo>
                <a:close/>
                <a:moveTo>
                  <a:pt x="991" y="197"/>
                </a:moveTo>
                <a:cubicBezTo>
                  <a:pt x="983" y="189"/>
                  <a:pt x="976" y="180"/>
                  <a:pt x="970" y="171"/>
                </a:cubicBezTo>
                <a:cubicBezTo>
                  <a:pt x="972" y="160"/>
                  <a:pt x="975" y="148"/>
                  <a:pt x="978" y="137"/>
                </a:cubicBezTo>
                <a:cubicBezTo>
                  <a:pt x="986" y="144"/>
                  <a:pt x="990" y="154"/>
                  <a:pt x="992" y="165"/>
                </a:cubicBezTo>
                <a:cubicBezTo>
                  <a:pt x="989" y="164"/>
                  <a:pt x="987" y="163"/>
                  <a:pt x="984" y="163"/>
                </a:cubicBezTo>
                <a:cubicBezTo>
                  <a:pt x="986" y="164"/>
                  <a:pt x="987" y="165"/>
                  <a:pt x="989" y="166"/>
                </a:cubicBezTo>
                <a:cubicBezTo>
                  <a:pt x="985" y="165"/>
                  <a:pt x="980" y="165"/>
                  <a:pt x="975" y="165"/>
                </a:cubicBezTo>
                <a:cubicBezTo>
                  <a:pt x="982" y="166"/>
                  <a:pt x="988" y="168"/>
                  <a:pt x="993" y="171"/>
                </a:cubicBezTo>
                <a:cubicBezTo>
                  <a:pt x="993" y="179"/>
                  <a:pt x="992" y="189"/>
                  <a:pt x="991" y="197"/>
                </a:cubicBezTo>
                <a:close/>
                <a:moveTo>
                  <a:pt x="1035" y="187"/>
                </a:moveTo>
                <a:cubicBezTo>
                  <a:pt x="1033" y="184"/>
                  <a:pt x="1031" y="181"/>
                  <a:pt x="1030" y="177"/>
                </a:cubicBezTo>
                <a:cubicBezTo>
                  <a:pt x="1031" y="176"/>
                  <a:pt x="1032" y="175"/>
                  <a:pt x="1032" y="174"/>
                </a:cubicBezTo>
                <a:cubicBezTo>
                  <a:pt x="1031" y="175"/>
                  <a:pt x="1031" y="176"/>
                  <a:pt x="1030" y="176"/>
                </a:cubicBezTo>
                <a:cubicBezTo>
                  <a:pt x="1029" y="170"/>
                  <a:pt x="1029" y="163"/>
                  <a:pt x="1032" y="157"/>
                </a:cubicBezTo>
                <a:cubicBezTo>
                  <a:pt x="1036" y="157"/>
                  <a:pt x="1041" y="157"/>
                  <a:pt x="1045" y="158"/>
                </a:cubicBezTo>
                <a:cubicBezTo>
                  <a:pt x="1044" y="168"/>
                  <a:pt x="1040" y="178"/>
                  <a:pt x="1035" y="187"/>
                </a:cubicBezTo>
                <a:close/>
                <a:moveTo>
                  <a:pt x="1394" y="164"/>
                </a:moveTo>
                <a:cubicBezTo>
                  <a:pt x="1393" y="165"/>
                  <a:pt x="1392" y="166"/>
                  <a:pt x="1391" y="167"/>
                </a:cubicBezTo>
                <a:cubicBezTo>
                  <a:pt x="1388" y="156"/>
                  <a:pt x="1394" y="143"/>
                  <a:pt x="1403" y="134"/>
                </a:cubicBezTo>
                <a:cubicBezTo>
                  <a:pt x="1403" y="143"/>
                  <a:pt x="1399" y="154"/>
                  <a:pt x="1394" y="164"/>
                </a:cubicBezTo>
                <a:close/>
                <a:moveTo>
                  <a:pt x="1542" y="170"/>
                </a:moveTo>
                <a:cubicBezTo>
                  <a:pt x="1541" y="171"/>
                  <a:pt x="1541" y="171"/>
                  <a:pt x="1540" y="172"/>
                </a:cubicBezTo>
                <a:cubicBezTo>
                  <a:pt x="1539" y="171"/>
                  <a:pt x="1539" y="169"/>
                  <a:pt x="1538" y="168"/>
                </a:cubicBezTo>
                <a:cubicBezTo>
                  <a:pt x="1540" y="169"/>
                  <a:pt x="1541" y="169"/>
                  <a:pt x="1542" y="170"/>
                </a:cubicBezTo>
                <a:close/>
                <a:moveTo>
                  <a:pt x="1539" y="219"/>
                </a:moveTo>
                <a:cubicBezTo>
                  <a:pt x="1536" y="214"/>
                  <a:pt x="1533" y="211"/>
                  <a:pt x="1530" y="207"/>
                </a:cubicBezTo>
                <a:cubicBezTo>
                  <a:pt x="1540" y="207"/>
                  <a:pt x="1540" y="207"/>
                  <a:pt x="1540" y="207"/>
                </a:cubicBezTo>
                <a:cubicBezTo>
                  <a:pt x="1540" y="211"/>
                  <a:pt x="1540" y="215"/>
                  <a:pt x="1541" y="219"/>
                </a:cubicBezTo>
                <a:cubicBezTo>
                  <a:pt x="1540" y="219"/>
                  <a:pt x="1540" y="219"/>
                  <a:pt x="1539" y="219"/>
                </a:cubicBezTo>
                <a:close/>
                <a:moveTo>
                  <a:pt x="1562" y="169"/>
                </a:moveTo>
                <a:cubicBezTo>
                  <a:pt x="1562" y="168"/>
                  <a:pt x="1562" y="167"/>
                  <a:pt x="1563" y="166"/>
                </a:cubicBezTo>
                <a:cubicBezTo>
                  <a:pt x="1562" y="170"/>
                  <a:pt x="1562" y="174"/>
                  <a:pt x="1562" y="178"/>
                </a:cubicBezTo>
                <a:cubicBezTo>
                  <a:pt x="1561" y="175"/>
                  <a:pt x="1561" y="172"/>
                  <a:pt x="1562" y="169"/>
                </a:cubicBezTo>
                <a:close/>
                <a:moveTo>
                  <a:pt x="1627" y="155"/>
                </a:moveTo>
                <a:cubicBezTo>
                  <a:pt x="1634" y="143"/>
                  <a:pt x="1643" y="132"/>
                  <a:pt x="1652" y="121"/>
                </a:cubicBezTo>
                <a:cubicBezTo>
                  <a:pt x="1650" y="134"/>
                  <a:pt x="1650" y="148"/>
                  <a:pt x="1649" y="162"/>
                </a:cubicBezTo>
                <a:cubicBezTo>
                  <a:pt x="1646" y="160"/>
                  <a:pt x="1643" y="158"/>
                  <a:pt x="1640" y="156"/>
                </a:cubicBezTo>
                <a:cubicBezTo>
                  <a:pt x="1644" y="161"/>
                  <a:pt x="1647" y="166"/>
                  <a:pt x="1648" y="172"/>
                </a:cubicBezTo>
                <a:cubicBezTo>
                  <a:pt x="1648" y="174"/>
                  <a:pt x="1648" y="176"/>
                  <a:pt x="1648" y="177"/>
                </a:cubicBezTo>
                <a:cubicBezTo>
                  <a:pt x="1641" y="173"/>
                  <a:pt x="1634" y="170"/>
                  <a:pt x="1624" y="167"/>
                </a:cubicBezTo>
                <a:cubicBezTo>
                  <a:pt x="1625" y="163"/>
                  <a:pt x="1626" y="159"/>
                  <a:pt x="1627" y="155"/>
                </a:cubicBezTo>
                <a:close/>
                <a:moveTo>
                  <a:pt x="1641" y="211"/>
                </a:moveTo>
                <a:cubicBezTo>
                  <a:pt x="1635" y="205"/>
                  <a:pt x="1630" y="199"/>
                  <a:pt x="1630" y="192"/>
                </a:cubicBezTo>
                <a:cubicBezTo>
                  <a:pt x="1628" y="195"/>
                  <a:pt x="1627" y="199"/>
                  <a:pt x="1627" y="202"/>
                </a:cubicBezTo>
                <a:cubicBezTo>
                  <a:pt x="1625" y="194"/>
                  <a:pt x="1623" y="186"/>
                  <a:pt x="1622" y="178"/>
                </a:cubicBezTo>
                <a:cubicBezTo>
                  <a:pt x="1623" y="174"/>
                  <a:pt x="1624" y="170"/>
                  <a:pt x="1624" y="167"/>
                </a:cubicBezTo>
                <a:cubicBezTo>
                  <a:pt x="1634" y="171"/>
                  <a:pt x="1642" y="176"/>
                  <a:pt x="1647" y="183"/>
                </a:cubicBezTo>
                <a:cubicBezTo>
                  <a:pt x="1646" y="193"/>
                  <a:pt x="1644" y="202"/>
                  <a:pt x="1641" y="211"/>
                </a:cubicBezTo>
                <a:close/>
                <a:moveTo>
                  <a:pt x="1707" y="164"/>
                </a:moveTo>
                <a:cubicBezTo>
                  <a:pt x="1707" y="163"/>
                  <a:pt x="1707" y="163"/>
                  <a:pt x="1707" y="162"/>
                </a:cubicBezTo>
                <a:cubicBezTo>
                  <a:pt x="1709" y="168"/>
                  <a:pt x="1709" y="174"/>
                  <a:pt x="1708" y="179"/>
                </a:cubicBezTo>
                <a:cubicBezTo>
                  <a:pt x="1707" y="174"/>
                  <a:pt x="1707" y="169"/>
                  <a:pt x="1707" y="164"/>
                </a:cubicBezTo>
                <a:close/>
                <a:moveTo>
                  <a:pt x="1758" y="185"/>
                </a:moveTo>
                <a:cubicBezTo>
                  <a:pt x="1754" y="188"/>
                  <a:pt x="1750" y="191"/>
                  <a:pt x="1747" y="194"/>
                </a:cubicBezTo>
                <a:cubicBezTo>
                  <a:pt x="1748" y="187"/>
                  <a:pt x="1747" y="181"/>
                  <a:pt x="1745" y="175"/>
                </a:cubicBezTo>
                <a:cubicBezTo>
                  <a:pt x="1751" y="178"/>
                  <a:pt x="1755" y="182"/>
                  <a:pt x="1758" y="185"/>
                </a:cubicBezTo>
                <a:close/>
                <a:moveTo>
                  <a:pt x="1744" y="235"/>
                </a:moveTo>
                <a:cubicBezTo>
                  <a:pt x="1742" y="230"/>
                  <a:pt x="1741" y="225"/>
                  <a:pt x="1742" y="220"/>
                </a:cubicBezTo>
                <a:cubicBezTo>
                  <a:pt x="1743" y="216"/>
                  <a:pt x="1744" y="212"/>
                  <a:pt x="1745" y="209"/>
                </a:cubicBezTo>
                <a:cubicBezTo>
                  <a:pt x="1748" y="201"/>
                  <a:pt x="1754" y="194"/>
                  <a:pt x="1759" y="188"/>
                </a:cubicBezTo>
                <a:cubicBezTo>
                  <a:pt x="1762" y="192"/>
                  <a:pt x="1764" y="198"/>
                  <a:pt x="1764" y="203"/>
                </a:cubicBezTo>
                <a:cubicBezTo>
                  <a:pt x="1753" y="211"/>
                  <a:pt x="1745" y="222"/>
                  <a:pt x="1744" y="235"/>
                </a:cubicBezTo>
                <a:close/>
                <a:moveTo>
                  <a:pt x="1822" y="230"/>
                </a:moveTo>
                <a:cubicBezTo>
                  <a:pt x="1816" y="225"/>
                  <a:pt x="1811" y="219"/>
                  <a:pt x="1811" y="211"/>
                </a:cubicBezTo>
                <a:cubicBezTo>
                  <a:pt x="1807" y="219"/>
                  <a:pt x="1806" y="229"/>
                  <a:pt x="1808" y="239"/>
                </a:cubicBezTo>
                <a:cubicBezTo>
                  <a:pt x="1806" y="236"/>
                  <a:pt x="1803" y="233"/>
                  <a:pt x="1801" y="230"/>
                </a:cubicBezTo>
                <a:cubicBezTo>
                  <a:pt x="1805" y="216"/>
                  <a:pt x="1808" y="201"/>
                  <a:pt x="1808" y="187"/>
                </a:cubicBezTo>
                <a:cubicBezTo>
                  <a:pt x="1816" y="191"/>
                  <a:pt x="1823" y="196"/>
                  <a:pt x="1828" y="202"/>
                </a:cubicBezTo>
                <a:cubicBezTo>
                  <a:pt x="1827" y="212"/>
                  <a:pt x="1825" y="221"/>
                  <a:pt x="1822" y="230"/>
                </a:cubicBezTo>
                <a:close/>
                <a:moveTo>
                  <a:pt x="1896" y="276"/>
                </a:moveTo>
                <a:cubicBezTo>
                  <a:pt x="1908" y="276"/>
                  <a:pt x="1908" y="276"/>
                  <a:pt x="1908" y="276"/>
                </a:cubicBezTo>
                <a:cubicBezTo>
                  <a:pt x="1909" y="277"/>
                  <a:pt x="1909" y="278"/>
                  <a:pt x="1909" y="279"/>
                </a:cubicBezTo>
                <a:cubicBezTo>
                  <a:pt x="1905" y="278"/>
                  <a:pt x="1900" y="277"/>
                  <a:pt x="1896" y="276"/>
                </a:cubicBezTo>
                <a:close/>
                <a:moveTo>
                  <a:pt x="1934" y="287"/>
                </a:moveTo>
                <a:cubicBezTo>
                  <a:pt x="1929" y="285"/>
                  <a:pt x="1924" y="284"/>
                  <a:pt x="1919" y="282"/>
                </a:cubicBezTo>
                <a:cubicBezTo>
                  <a:pt x="1936" y="283"/>
                  <a:pt x="1936" y="283"/>
                  <a:pt x="1936" y="283"/>
                </a:cubicBezTo>
                <a:cubicBezTo>
                  <a:pt x="1936" y="285"/>
                  <a:pt x="1935" y="286"/>
                  <a:pt x="1934" y="287"/>
                </a:cubicBezTo>
                <a:close/>
                <a:moveTo>
                  <a:pt x="2030" y="281"/>
                </a:moveTo>
                <a:cubicBezTo>
                  <a:pt x="2032" y="275"/>
                  <a:pt x="2033" y="268"/>
                  <a:pt x="2033" y="261"/>
                </a:cubicBezTo>
                <a:cubicBezTo>
                  <a:pt x="2034" y="254"/>
                  <a:pt x="2035" y="248"/>
                  <a:pt x="2036" y="242"/>
                </a:cubicBezTo>
                <a:cubicBezTo>
                  <a:pt x="2040" y="247"/>
                  <a:pt x="2043" y="252"/>
                  <a:pt x="2045" y="257"/>
                </a:cubicBezTo>
                <a:cubicBezTo>
                  <a:pt x="2041" y="266"/>
                  <a:pt x="2036" y="274"/>
                  <a:pt x="2030" y="281"/>
                </a:cubicBezTo>
                <a:close/>
                <a:moveTo>
                  <a:pt x="2085" y="355"/>
                </a:moveTo>
                <a:cubicBezTo>
                  <a:pt x="2084" y="357"/>
                  <a:pt x="2083" y="358"/>
                  <a:pt x="2082" y="360"/>
                </a:cubicBezTo>
                <a:cubicBezTo>
                  <a:pt x="2081" y="359"/>
                  <a:pt x="2081" y="357"/>
                  <a:pt x="2080" y="356"/>
                </a:cubicBezTo>
                <a:cubicBezTo>
                  <a:pt x="2081" y="354"/>
                  <a:pt x="2082" y="351"/>
                  <a:pt x="2083" y="349"/>
                </a:cubicBezTo>
                <a:cubicBezTo>
                  <a:pt x="2084" y="348"/>
                  <a:pt x="2085" y="347"/>
                  <a:pt x="2086" y="345"/>
                </a:cubicBezTo>
                <a:cubicBezTo>
                  <a:pt x="2089" y="346"/>
                  <a:pt x="2089" y="346"/>
                  <a:pt x="2089" y="346"/>
                </a:cubicBezTo>
                <a:cubicBezTo>
                  <a:pt x="2088" y="349"/>
                  <a:pt x="2086" y="352"/>
                  <a:pt x="2085" y="355"/>
                </a:cubicBezTo>
                <a:close/>
                <a:moveTo>
                  <a:pt x="2144" y="331"/>
                </a:moveTo>
                <a:cubicBezTo>
                  <a:pt x="2144" y="331"/>
                  <a:pt x="2144" y="331"/>
                  <a:pt x="2144" y="331"/>
                </a:cubicBezTo>
                <a:cubicBezTo>
                  <a:pt x="2145" y="325"/>
                  <a:pt x="2147" y="320"/>
                  <a:pt x="2151" y="315"/>
                </a:cubicBezTo>
                <a:cubicBezTo>
                  <a:pt x="2150" y="321"/>
                  <a:pt x="2147" y="326"/>
                  <a:pt x="2144" y="331"/>
                </a:cubicBezTo>
                <a:close/>
                <a:moveTo>
                  <a:pt x="2143" y="311"/>
                </a:moveTo>
                <a:cubicBezTo>
                  <a:pt x="2143" y="310"/>
                  <a:pt x="2143" y="309"/>
                  <a:pt x="2144" y="307"/>
                </a:cubicBezTo>
                <a:cubicBezTo>
                  <a:pt x="2144" y="303"/>
                  <a:pt x="2144" y="299"/>
                  <a:pt x="2145" y="296"/>
                </a:cubicBezTo>
                <a:cubicBezTo>
                  <a:pt x="2148" y="294"/>
                  <a:pt x="2151" y="292"/>
                  <a:pt x="2154" y="291"/>
                </a:cubicBezTo>
                <a:cubicBezTo>
                  <a:pt x="2154" y="296"/>
                  <a:pt x="2154" y="302"/>
                  <a:pt x="2153" y="307"/>
                </a:cubicBezTo>
                <a:cubicBezTo>
                  <a:pt x="2150" y="308"/>
                  <a:pt x="2146" y="309"/>
                  <a:pt x="2143" y="311"/>
                </a:cubicBezTo>
                <a:close/>
                <a:moveTo>
                  <a:pt x="2268" y="395"/>
                </a:moveTo>
                <a:cubicBezTo>
                  <a:pt x="2267" y="393"/>
                  <a:pt x="2266" y="392"/>
                  <a:pt x="2266" y="390"/>
                </a:cubicBezTo>
                <a:cubicBezTo>
                  <a:pt x="2271" y="378"/>
                  <a:pt x="2274" y="366"/>
                  <a:pt x="2274" y="355"/>
                </a:cubicBezTo>
                <a:cubicBezTo>
                  <a:pt x="2278" y="360"/>
                  <a:pt x="2281" y="365"/>
                  <a:pt x="2284" y="371"/>
                </a:cubicBezTo>
                <a:cubicBezTo>
                  <a:pt x="2279" y="380"/>
                  <a:pt x="2274" y="388"/>
                  <a:pt x="2268" y="395"/>
                </a:cubicBezTo>
                <a:close/>
                <a:moveTo>
                  <a:pt x="2340" y="410"/>
                </a:moveTo>
                <a:cubicBezTo>
                  <a:pt x="2341" y="403"/>
                  <a:pt x="2341" y="396"/>
                  <a:pt x="2343" y="388"/>
                </a:cubicBezTo>
                <a:cubicBezTo>
                  <a:pt x="2345" y="396"/>
                  <a:pt x="2344" y="404"/>
                  <a:pt x="2340" y="410"/>
                </a:cubicBezTo>
                <a:close/>
                <a:moveTo>
                  <a:pt x="2383" y="444"/>
                </a:moveTo>
                <a:cubicBezTo>
                  <a:pt x="2383" y="438"/>
                  <a:pt x="2387" y="432"/>
                  <a:pt x="2391" y="427"/>
                </a:cubicBezTo>
                <a:cubicBezTo>
                  <a:pt x="2393" y="431"/>
                  <a:pt x="2394" y="435"/>
                  <a:pt x="2395" y="439"/>
                </a:cubicBezTo>
                <a:cubicBezTo>
                  <a:pt x="2391" y="441"/>
                  <a:pt x="2387" y="443"/>
                  <a:pt x="2383" y="444"/>
                </a:cubicBezTo>
                <a:close/>
                <a:moveTo>
                  <a:pt x="2508" y="521"/>
                </a:moveTo>
                <a:cubicBezTo>
                  <a:pt x="2506" y="522"/>
                  <a:pt x="2503" y="523"/>
                  <a:pt x="2501" y="525"/>
                </a:cubicBezTo>
                <a:cubicBezTo>
                  <a:pt x="2501" y="525"/>
                  <a:pt x="2501" y="524"/>
                  <a:pt x="2501" y="524"/>
                </a:cubicBezTo>
                <a:cubicBezTo>
                  <a:pt x="2503" y="523"/>
                  <a:pt x="2506" y="522"/>
                  <a:pt x="2508" y="521"/>
                </a:cubicBezTo>
                <a:close/>
                <a:moveTo>
                  <a:pt x="2475" y="530"/>
                </a:moveTo>
                <a:cubicBezTo>
                  <a:pt x="2480" y="521"/>
                  <a:pt x="2491" y="514"/>
                  <a:pt x="2503" y="511"/>
                </a:cubicBezTo>
                <a:cubicBezTo>
                  <a:pt x="2496" y="514"/>
                  <a:pt x="2488" y="520"/>
                  <a:pt x="2482" y="526"/>
                </a:cubicBezTo>
                <a:cubicBezTo>
                  <a:pt x="2479" y="528"/>
                  <a:pt x="2477" y="529"/>
                  <a:pt x="2475" y="530"/>
                </a:cubicBezTo>
                <a:close/>
                <a:moveTo>
                  <a:pt x="2480" y="579"/>
                </a:moveTo>
                <a:cubicBezTo>
                  <a:pt x="2480" y="579"/>
                  <a:pt x="2480" y="579"/>
                  <a:pt x="2480" y="578"/>
                </a:cubicBezTo>
                <a:cubicBezTo>
                  <a:pt x="2480" y="579"/>
                  <a:pt x="2480" y="579"/>
                  <a:pt x="2480" y="579"/>
                </a:cubicBezTo>
                <a:cubicBezTo>
                  <a:pt x="2480" y="580"/>
                  <a:pt x="2479" y="580"/>
                  <a:pt x="2479" y="580"/>
                </a:cubicBezTo>
                <a:cubicBezTo>
                  <a:pt x="2479" y="577"/>
                  <a:pt x="2480" y="574"/>
                  <a:pt x="2481" y="570"/>
                </a:cubicBezTo>
                <a:cubicBezTo>
                  <a:pt x="2494" y="560"/>
                  <a:pt x="2510" y="547"/>
                  <a:pt x="2523" y="532"/>
                </a:cubicBezTo>
                <a:cubicBezTo>
                  <a:pt x="2523" y="553"/>
                  <a:pt x="2502" y="569"/>
                  <a:pt x="2480" y="579"/>
                </a:cubicBezTo>
                <a:close/>
                <a:moveTo>
                  <a:pt x="2526" y="603"/>
                </a:moveTo>
                <a:cubicBezTo>
                  <a:pt x="2523" y="603"/>
                  <a:pt x="2520" y="604"/>
                  <a:pt x="2516" y="605"/>
                </a:cubicBezTo>
                <a:cubicBezTo>
                  <a:pt x="2520" y="594"/>
                  <a:pt x="2533" y="586"/>
                  <a:pt x="2546" y="583"/>
                </a:cubicBezTo>
                <a:cubicBezTo>
                  <a:pt x="2542" y="590"/>
                  <a:pt x="2535" y="597"/>
                  <a:pt x="2526" y="603"/>
                </a:cubicBezTo>
                <a:close/>
                <a:moveTo>
                  <a:pt x="2579" y="636"/>
                </a:moveTo>
                <a:cubicBezTo>
                  <a:pt x="2577" y="628"/>
                  <a:pt x="2576" y="621"/>
                  <a:pt x="2581" y="614"/>
                </a:cubicBezTo>
                <a:cubicBezTo>
                  <a:pt x="2577" y="616"/>
                  <a:pt x="2575" y="618"/>
                  <a:pt x="2572" y="621"/>
                </a:cubicBezTo>
                <a:cubicBezTo>
                  <a:pt x="2572" y="621"/>
                  <a:pt x="2572" y="621"/>
                  <a:pt x="2572" y="620"/>
                </a:cubicBezTo>
                <a:cubicBezTo>
                  <a:pt x="2577" y="608"/>
                  <a:pt x="2582" y="598"/>
                  <a:pt x="2588" y="589"/>
                </a:cubicBezTo>
                <a:cubicBezTo>
                  <a:pt x="2595" y="597"/>
                  <a:pt x="2599" y="606"/>
                  <a:pt x="2600" y="615"/>
                </a:cubicBezTo>
                <a:cubicBezTo>
                  <a:pt x="2594" y="623"/>
                  <a:pt x="2587" y="630"/>
                  <a:pt x="2579" y="636"/>
                </a:cubicBezTo>
                <a:close/>
                <a:moveTo>
                  <a:pt x="2612" y="647"/>
                </a:moveTo>
                <a:cubicBezTo>
                  <a:pt x="2612" y="647"/>
                  <a:pt x="2612" y="646"/>
                  <a:pt x="2612" y="646"/>
                </a:cubicBezTo>
                <a:cubicBezTo>
                  <a:pt x="2614" y="646"/>
                  <a:pt x="2615" y="645"/>
                  <a:pt x="2617" y="644"/>
                </a:cubicBezTo>
                <a:cubicBezTo>
                  <a:pt x="2615" y="645"/>
                  <a:pt x="2614" y="646"/>
                  <a:pt x="2612" y="647"/>
                </a:cubicBezTo>
                <a:close/>
                <a:moveTo>
                  <a:pt x="2679" y="688"/>
                </a:moveTo>
                <a:cubicBezTo>
                  <a:pt x="2676" y="689"/>
                  <a:pt x="2673" y="690"/>
                  <a:pt x="2670" y="691"/>
                </a:cubicBezTo>
                <a:cubicBezTo>
                  <a:pt x="2671" y="690"/>
                  <a:pt x="2672" y="688"/>
                  <a:pt x="2672" y="686"/>
                </a:cubicBezTo>
                <a:cubicBezTo>
                  <a:pt x="2673" y="684"/>
                  <a:pt x="2674" y="681"/>
                  <a:pt x="2675" y="679"/>
                </a:cubicBezTo>
                <a:cubicBezTo>
                  <a:pt x="2677" y="678"/>
                  <a:pt x="2680" y="676"/>
                  <a:pt x="2683" y="675"/>
                </a:cubicBezTo>
                <a:cubicBezTo>
                  <a:pt x="2682" y="680"/>
                  <a:pt x="2680" y="684"/>
                  <a:pt x="2679" y="688"/>
                </a:cubicBezTo>
                <a:close/>
                <a:moveTo>
                  <a:pt x="2681" y="670"/>
                </a:moveTo>
                <a:cubicBezTo>
                  <a:pt x="2682" y="669"/>
                  <a:pt x="2683" y="668"/>
                  <a:pt x="2684" y="667"/>
                </a:cubicBezTo>
                <a:cubicBezTo>
                  <a:pt x="2684" y="668"/>
                  <a:pt x="2684" y="669"/>
                  <a:pt x="2684" y="670"/>
                </a:cubicBezTo>
                <a:cubicBezTo>
                  <a:pt x="2683" y="670"/>
                  <a:pt x="2682" y="670"/>
                  <a:pt x="2681" y="670"/>
                </a:cubicBezTo>
                <a:close/>
                <a:moveTo>
                  <a:pt x="2686" y="700"/>
                </a:moveTo>
                <a:cubicBezTo>
                  <a:pt x="2686" y="698"/>
                  <a:pt x="2687" y="697"/>
                  <a:pt x="2687" y="695"/>
                </a:cubicBezTo>
                <a:cubicBezTo>
                  <a:pt x="2689" y="693"/>
                  <a:pt x="2691" y="692"/>
                  <a:pt x="2693" y="690"/>
                </a:cubicBezTo>
                <a:cubicBezTo>
                  <a:pt x="2691" y="694"/>
                  <a:pt x="2688" y="697"/>
                  <a:pt x="2686" y="700"/>
                </a:cubicBezTo>
                <a:close/>
                <a:moveTo>
                  <a:pt x="2746" y="643"/>
                </a:moveTo>
                <a:cubicBezTo>
                  <a:pt x="2744" y="660"/>
                  <a:pt x="2737" y="674"/>
                  <a:pt x="2725" y="685"/>
                </a:cubicBezTo>
                <a:cubicBezTo>
                  <a:pt x="2724" y="684"/>
                  <a:pt x="2723" y="683"/>
                  <a:pt x="2722" y="681"/>
                </a:cubicBezTo>
                <a:cubicBezTo>
                  <a:pt x="2723" y="683"/>
                  <a:pt x="2724" y="684"/>
                  <a:pt x="2725" y="686"/>
                </a:cubicBezTo>
                <a:cubicBezTo>
                  <a:pt x="2719" y="691"/>
                  <a:pt x="2712" y="695"/>
                  <a:pt x="2704" y="699"/>
                </a:cubicBezTo>
                <a:cubicBezTo>
                  <a:pt x="2714" y="674"/>
                  <a:pt x="2726" y="657"/>
                  <a:pt x="2746" y="643"/>
                </a:cubicBezTo>
                <a:close/>
                <a:moveTo>
                  <a:pt x="2700" y="736"/>
                </a:moveTo>
                <a:cubicBezTo>
                  <a:pt x="2699" y="735"/>
                  <a:pt x="2698" y="735"/>
                  <a:pt x="2697" y="734"/>
                </a:cubicBezTo>
                <a:cubicBezTo>
                  <a:pt x="2707" y="726"/>
                  <a:pt x="2718" y="716"/>
                  <a:pt x="2727" y="706"/>
                </a:cubicBezTo>
                <a:cubicBezTo>
                  <a:pt x="2724" y="718"/>
                  <a:pt x="2713" y="728"/>
                  <a:pt x="2700" y="736"/>
                </a:cubicBezTo>
                <a:close/>
                <a:moveTo>
                  <a:pt x="2759" y="765"/>
                </a:moveTo>
                <a:cubicBezTo>
                  <a:pt x="2758" y="764"/>
                  <a:pt x="2758" y="763"/>
                  <a:pt x="2758" y="762"/>
                </a:cubicBezTo>
                <a:cubicBezTo>
                  <a:pt x="2760" y="757"/>
                  <a:pt x="2761" y="751"/>
                  <a:pt x="2759" y="745"/>
                </a:cubicBezTo>
                <a:cubicBezTo>
                  <a:pt x="2760" y="744"/>
                  <a:pt x="2760" y="744"/>
                  <a:pt x="2760" y="743"/>
                </a:cubicBezTo>
                <a:cubicBezTo>
                  <a:pt x="2760" y="744"/>
                  <a:pt x="2759" y="744"/>
                  <a:pt x="2759" y="744"/>
                </a:cubicBezTo>
                <a:cubicBezTo>
                  <a:pt x="2758" y="740"/>
                  <a:pt x="2757" y="737"/>
                  <a:pt x="2754" y="733"/>
                </a:cubicBezTo>
                <a:cubicBezTo>
                  <a:pt x="2755" y="738"/>
                  <a:pt x="2755" y="744"/>
                  <a:pt x="2753" y="749"/>
                </a:cubicBezTo>
                <a:cubicBezTo>
                  <a:pt x="2748" y="753"/>
                  <a:pt x="2744" y="759"/>
                  <a:pt x="2741" y="765"/>
                </a:cubicBezTo>
                <a:cubicBezTo>
                  <a:pt x="2741" y="764"/>
                  <a:pt x="2741" y="762"/>
                  <a:pt x="2741" y="761"/>
                </a:cubicBezTo>
                <a:cubicBezTo>
                  <a:pt x="2742" y="760"/>
                  <a:pt x="2743" y="760"/>
                  <a:pt x="2744" y="760"/>
                </a:cubicBezTo>
                <a:cubicBezTo>
                  <a:pt x="2743" y="760"/>
                  <a:pt x="2742" y="760"/>
                  <a:pt x="2741" y="760"/>
                </a:cubicBezTo>
                <a:cubicBezTo>
                  <a:pt x="2739" y="747"/>
                  <a:pt x="2740" y="737"/>
                  <a:pt x="2740" y="727"/>
                </a:cubicBezTo>
                <a:cubicBezTo>
                  <a:pt x="2748" y="723"/>
                  <a:pt x="2757" y="720"/>
                  <a:pt x="2766" y="716"/>
                </a:cubicBezTo>
                <a:cubicBezTo>
                  <a:pt x="2774" y="725"/>
                  <a:pt x="2779" y="735"/>
                  <a:pt x="2780" y="744"/>
                </a:cubicBezTo>
                <a:cubicBezTo>
                  <a:pt x="2773" y="752"/>
                  <a:pt x="2766" y="759"/>
                  <a:pt x="2759" y="765"/>
                </a:cubicBezTo>
                <a:close/>
                <a:moveTo>
                  <a:pt x="2821" y="811"/>
                </a:moveTo>
                <a:cubicBezTo>
                  <a:pt x="2821" y="809"/>
                  <a:pt x="2821" y="808"/>
                  <a:pt x="2822" y="806"/>
                </a:cubicBezTo>
                <a:cubicBezTo>
                  <a:pt x="2823" y="807"/>
                  <a:pt x="2824" y="808"/>
                  <a:pt x="2824" y="809"/>
                </a:cubicBezTo>
                <a:cubicBezTo>
                  <a:pt x="2823" y="810"/>
                  <a:pt x="2822" y="810"/>
                  <a:pt x="2821" y="811"/>
                </a:cubicBezTo>
                <a:close/>
                <a:moveTo>
                  <a:pt x="2834" y="832"/>
                </a:moveTo>
                <a:cubicBezTo>
                  <a:pt x="2834" y="832"/>
                  <a:pt x="2834" y="831"/>
                  <a:pt x="2835" y="830"/>
                </a:cubicBezTo>
                <a:cubicBezTo>
                  <a:pt x="2835" y="830"/>
                  <a:pt x="2835" y="831"/>
                  <a:pt x="2835" y="831"/>
                </a:cubicBezTo>
                <a:cubicBezTo>
                  <a:pt x="2834" y="832"/>
                  <a:pt x="2834" y="832"/>
                  <a:pt x="2834" y="832"/>
                </a:cubicBezTo>
                <a:close/>
                <a:moveTo>
                  <a:pt x="2844" y="824"/>
                </a:moveTo>
                <a:cubicBezTo>
                  <a:pt x="2842" y="825"/>
                  <a:pt x="2840" y="826"/>
                  <a:pt x="2838" y="828"/>
                </a:cubicBezTo>
                <a:cubicBezTo>
                  <a:pt x="2838" y="827"/>
                  <a:pt x="2837" y="826"/>
                  <a:pt x="2837" y="825"/>
                </a:cubicBezTo>
                <a:cubicBezTo>
                  <a:pt x="2838" y="823"/>
                  <a:pt x="2839" y="821"/>
                  <a:pt x="2841" y="818"/>
                </a:cubicBezTo>
                <a:cubicBezTo>
                  <a:pt x="2844" y="816"/>
                  <a:pt x="2847" y="813"/>
                  <a:pt x="2850" y="811"/>
                </a:cubicBezTo>
                <a:cubicBezTo>
                  <a:pt x="2852" y="809"/>
                  <a:pt x="2855" y="808"/>
                  <a:pt x="2857" y="807"/>
                </a:cubicBezTo>
                <a:cubicBezTo>
                  <a:pt x="2853" y="812"/>
                  <a:pt x="2848" y="818"/>
                  <a:pt x="2844" y="824"/>
                </a:cubicBezTo>
                <a:close/>
                <a:moveTo>
                  <a:pt x="2918" y="906"/>
                </a:moveTo>
                <a:cubicBezTo>
                  <a:pt x="2906" y="909"/>
                  <a:pt x="2896" y="914"/>
                  <a:pt x="2889" y="922"/>
                </a:cubicBezTo>
                <a:cubicBezTo>
                  <a:pt x="2890" y="917"/>
                  <a:pt x="2893" y="912"/>
                  <a:pt x="2897" y="908"/>
                </a:cubicBezTo>
                <a:cubicBezTo>
                  <a:pt x="2900" y="906"/>
                  <a:pt x="2903" y="903"/>
                  <a:pt x="2906" y="901"/>
                </a:cubicBezTo>
                <a:cubicBezTo>
                  <a:pt x="2913" y="896"/>
                  <a:pt x="2922" y="892"/>
                  <a:pt x="2930" y="890"/>
                </a:cubicBezTo>
                <a:cubicBezTo>
                  <a:pt x="2928" y="896"/>
                  <a:pt x="2923" y="901"/>
                  <a:pt x="2918" y="906"/>
                </a:cubicBezTo>
                <a:close/>
                <a:moveTo>
                  <a:pt x="2931" y="887"/>
                </a:moveTo>
                <a:cubicBezTo>
                  <a:pt x="2926" y="887"/>
                  <a:pt x="2921" y="888"/>
                  <a:pt x="2916" y="889"/>
                </a:cubicBezTo>
                <a:cubicBezTo>
                  <a:pt x="2923" y="881"/>
                  <a:pt x="2927" y="872"/>
                  <a:pt x="2926" y="862"/>
                </a:cubicBezTo>
                <a:cubicBezTo>
                  <a:pt x="2932" y="871"/>
                  <a:pt x="2933" y="879"/>
                  <a:pt x="2931" y="887"/>
                </a:cubicBezTo>
                <a:close/>
                <a:moveTo>
                  <a:pt x="2945" y="946"/>
                </a:moveTo>
                <a:cubicBezTo>
                  <a:pt x="2945" y="945"/>
                  <a:pt x="2945" y="944"/>
                  <a:pt x="2945" y="942"/>
                </a:cubicBezTo>
                <a:cubicBezTo>
                  <a:pt x="2946" y="941"/>
                  <a:pt x="2948" y="940"/>
                  <a:pt x="2949" y="938"/>
                </a:cubicBezTo>
                <a:cubicBezTo>
                  <a:pt x="2948" y="941"/>
                  <a:pt x="2946" y="943"/>
                  <a:pt x="2945" y="946"/>
                </a:cubicBezTo>
                <a:close/>
                <a:moveTo>
                  <a:pt x="2962" y="945"/>
                </a:moveTo>
                <a:cubicBezTo>
                  <a:pt x="2960" y="938"/>
                  <a:pt x="2960" y="930"/>
                  <a:pt x="2964" y="924"/>
                </a:cubicBezTo>
                <a:cubicBezTo>
                  <a:pt x="2964" y="924"/>
                  <a:pt x="2963" y="924"/>
                  <a:pt x="2963" y="924"/>
                </a:cubicBezTo>
                <a:cubicBezTo>
                  <a:pt x="2968" y="919"/>
                  <a:pt x="2973" y="912"/>
                  <a:pt x="2977" y="906"/>
                </a:cubicBezTo>
                <a:cubicBezTo>
                  <a:pt x="2981" y="912"/>
                  <a:pt x="2983" y="918"/>
                  <a:pt x="2984" y="925"/>
                </a:cubicBezTo>
                <a:cubicBezTo>
                  <a:pt x="2977" y="932"/>
                  <a:pt x="2970" y="939"/>
                  <a:pt x="2962" y="945"/>
                </a:cubicBezTo>
                <a:close/>
              </a:path>
            </a:pathLst>
          </a:custGeom>
          <a:solidFill>
            <a:srgbClr val="251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2" name="组合 1031"/>
          <p:cNvGrpSpPr/>
          <p:nvPr/>
        </p:nvGrpSpPr>
        <p:grpSpPr>
          <a:xfrm>
            <a:off x="-61291" y="1963893"/>
            <a:ext cx="3884612" cy="5418138"/>
            <a:chOff x="9258300" y="-2825750"/>
            <a:chExt cx="3884612" cy="541813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0947400" y="-2825750"/>
              <a:ext cx="547687" cy="606425"/>
            </a:xfrm>
            <a:custGeom>
              <a:avLst/>
              <a:gdLst>
                <a:gd name="T0" fmla="*/ 96 w 129"/>
                <a:gd name="T1" fmla="*/ 42 h 143"/>
                <a:gd name="T2" fmla="*/ 80 w 129"/>
                <a:gd name="T3" fmla="*/ 27 h 143"/>
                <a:gd name="T4" fmla="*/ 86 w 129"/>
                <a:gd name="T5" fmla="*/ 3 h 143"/>
                <a:gd name="T6" fmla="*/ 52 w 129"/>
                <a:gd name="T7" fmla="*/ 0 h 143"/>
                <a:gd name="T8" fmla="*/ 53 w 129"/>
                <a:gd name="T9" fmla="*/ 25 h 143"/>
                <a:gd name="T10" fmla="*/ 35 w 129"/>
                <a:gd name="T11" fmla="*/ 37 h 143"/>
                <a:gd name="T12" fmla="*/ 3 w 129"/>
                <a:gd name="T13" fmla="*/ 31 h 143"/>
                <a:gd name="T14" fmla="*/ 0 w 129"/>
                <a:gd name="T15" fmla="*/ 58 h 143"/>
                <a:gd name="T16" fmla="*/ 32 w 129"/>
                <a:gd name="T17" fmla="*/ 58 h 143"/>
                <a:gd name="T18" fmla="*/ 50 w 129"/>
                <a:gd name="T19" fmla="*/ 75 h 143"/>
                <a:gd name="T20" fmla="*/ 37 w 129"/>
                <a:gd name="T21" fmla="*/ 140 h 143"/>
                <a:gd name="T22" fmla="*/ 71 w 129"/>
                <a:gd name="T23" fmla="*/ 143 h 143"/>
                <a:gd name="T24" fmla="*/ 73 w 129"/>
                <a:gd name="T25" fmla="*/ 77 h 143"/>
                <a:gd name="T26" fmla="*/ 95 w 129"/>
                <a:gd name="T27" fmla="*/ 63 h 143"/>
                <a:gd name="T28" fmla="*/ 126 w 129"/>
                <a:gd name="T29" fmla="*/ 69 h 143"/>
                <a:gd name="T30" fmla="*/ 129 w 129"/>
                <a:gd name="T31" fmla="*/ 42 h 143"/>
                <a:gd name="T32" fmla="*/ 96 w 129"/>
                <a:gd name="T3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43">
                  <a:moveTo>
                    <a:pt x="96" y="42"/>
                  </a:moveTo>
                  <a:cubicBezTo>
                    <a:pt x="94" y="36"/>
                    <a:pt x="88" y="30"/>
                    <a:pt x="80" y="2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5" y="27"/>
                    <a:pt x="39" y="31"/>
                    <a:pt x="35" y="37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5" y="65"/>
                    <a:pt x="41" y="71"/>
                    <a:pt x="50" y="75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82" y="75"/>
                    <a:pt x="90" y="70"/>
                    <a:pt x="95" y="63"/>
                  </a:cubicBezTo>
                  <a:cubicBezTo>
                    <a:pt x="126" y="69"/>
                    <a:pt x="126" y="69"/>
                    <a:pt x="126" y="69"/>
                  </a:cubicBezTo>
                  <a:cubicBezTo>
                    <a:pt x="129" y="42"/>
                    <a:pt x="129" y="42"/>
                    <a:pt x="129" y="42"/>
                  </a:cubicBezTo>
                  <a:lnTo>
                    <a:pt x="96" y="42"/>
                  </a:ln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9258300" y="-2665413"/>
              <a:ext cx="3659187" cy="5257801"/>
            </a:xfrm>
            <a:custGeom>
              <a:avLst/>
              <a:gdLst>
                <a:gd name="T0" fmla="*/ 37 w 862"/>
                <a:gd name="T1" fmla="*/ 953 h 1239"/>
                <a:gd name="T2" fmla="*/ 0 w 862"/>
                <a:gd name="T3" fmla="*/ 1239 h 1239"/>
                <a:gd name="T4" fmla="*/ 861 w 862"/>
                <a:gd name="T5" fmla="*/ 1149 h 1239"/>
                <a:gd name="T6" fmla="*/ 862 w 862"/>
                <a:gd name="T7" fmla="*/ 1088 h 1239"/>
                <a:gd name="T8" fmla="*/ 848 w 862"/>
                <a:gd name="T9" fmla="*/ 1070 h 1239"/>
                <a:gd name="T10" fmla="*/ 845 w 862"/>
                <a:gd name="T11" fmla="*/ 928 h 1239"/>
                <a:gd name="T12" fmla="*/ 780 w 862"/>
                <a:gd name="T13" fmla="*/ 879 h 1239"/>
                <a:gd name="T14" fmla="*/ 725 w 862"/>
                <a:gd name="T15" fmla="*/ 925 h 1239"/>
                <a:gd name="T16" fmla="*/ 718 w 862"/>
                <a:gd name="T17" fmla="*/ 993 h 1239"/>
                <a:gd name="T18" fmla="*/ 673 w 862"/>
                <a:gd name="T19" fmla="*/ 989 h 1239"/>
                <a:gd name="T20" fmla="*/ 713 w 862"/>
                <a:gd name="T21" fmla="*/ 635 h 1239"/>
                <a:gd name="T22" fmla="*/ 712 w 862"/>
                <a:gd name="T23" fmla="*/ 469 h 1239"/>
                <a:gd name="T24" fmla="*/ 647 w 862"/>
                <a:gd name="T25" fmla="*/ 258 h 1239"/>
                <a:gd name="T26" fmla="*/ 562 w 862"/>
                <a:gd name="T27" fmla="*/ 463 h 1239"/>
                <a:gd name="T28" fmla="*/ 575 w 862"/>
                <a:gd name="T29" fmla="*/ 585 h 1239"/>
                <a:gd name="T30" fmla="*/ 522 w 862"/>
                <a:gd name="T31" fmla="*/ 584 h 1239"/>
                <a:gd name="T32" fmla="*/ 538 w 862"/>
                <a:gd name="T33" fmla="*/ 514 h 1239"/>
                <a:gd name="T34" fmla="*/ 504 w 862"/>
                <a:gd name="T35" fmla="*/ 499 h 1239"/>
                <a:gd name="T36" fmla="*/ 532 w 862"/>
                <a:gd name="T37" fmla="*/ 296 h 1239"/>
                <a:gd name="T38" fmla="*/ 459 w 862"/>
                <a:gd name="T39" fmla="*/ 0 h 1239"/>
                <a:gd name="T40" fmla="*/ 357 w 862"/>
                <a:gd name="T41" fmla="*/ 285 h 1239"/>
                <a:gd name="T42" fmla="*/ 362 w 862"/>
                <a:gd name="T43" fmla="*/ 480 h 1239"/>
                <a:gd name="T44" fmla="*/ 354 w 862"/>
                <a:gd name="T45" fmla="*/ 371 h 1239"/>
                <a:gd name="T46" fmla="*/ 348 w 862"/>
                <a:gd name="T47" fmla="*/ 372 h 1239"/>
                <a:gd name="T48" fmla="*/ 322 w 862"/>
                <a:gd name="T49" fmla="*/ 392 h 1239"/>
                <a:gd name="T50" fmla="*/ 309 w 862"/>
                <a:gd name="T51" fmla="*/ 288 h 1239"/>
                <a:gd name="T52" fmla="*/ 297 w 862"/>
                <a:gd name="T53" fmla="*/ 287 h 1239"/>
                <a:gd name="T54" fmla="*/ 289 w 862"/>
                <a:gd name="T55" fmla="*/ 310 h 1239"/>
                <a:gd name="T56" fmla="*/ 273 w 862"/>
                <a:gd name="T57" fmla="*/ 311 h 1239"/>
                <a:gd name="T58" fmla="*/ 285 w 862"/>
                <a:gd name="T59" fmla="*/ 234 h 1239"/>
                <a:gd name="T60" fmla="*/ 234 w 862"/>
                <a:gd name="T61" fmla="*/ 122 h 1239"/>
                <a:gd name="T62" fmla="*/ 176 w 862"/>
                <a:gd name="T63" fmla="*/ 240 h 1239"/>
                <a:gd name="T64" fmla="*/ 186 w 862"/>
                <a:gd name="T65" fmla="*/ 310 h 1239"/>
                <a:gd name="T66" fmla="*/ 166 w 862"/>
                <a:gd name="T67" fmla="*/ 312 h 1239"/>
                <a:gd name="T68" fmla="*/ 157 w 862"/>
                <a:gd name="T69" fmla="*/ 283 h 1239"/>
                <a:gd name="T70" fmla="*/ 98 w 862"/>
                <a:gd name="T71" fmla="*/ 453 h 1239"/>
                <a:gd name="T72" fmla="*/ 74 w 862"/>
                <a:gd name="T73" fmla="*/ 351 h 1239"/>
                <a:gd name="T74" fmla="*/ 38 w 862"/>
                <a:gd name="T75" fmla="*/ 490 h 1239"/>
                <a:gd name="T76" fmla="*/ 44 w 862"/>
                <a:gd name="T77" fmla="*/ 624 h 1239"/>
                <a:gd name="T78" fmla="*/ 70 w 862"/>
                <a:gd name="T79" fmla="*/ 691 h 1239"/>
                <a:gd name="T80" fmla="*/ 65 w 862"/>
                <a:gd name="T81" fmla="*/ 947 h 1239"/>
                <a:gd name="T82" fmla="*/ 37 w 862"/>
                <a:gd name="T83" fmla="*/ 953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2" h="1239">
                  <a:moveTo>
                    <a:pt x="37" y="953"/>
                  </a:moveTo>
                  <a:cubicBezTo>
                    <a:pt x="0" y="1239"/>
                    <a:pt x="0" y="1239"/>
                    <a:pt x="0" y="1239"/>
                  </a:cubicBezTo>
                  <a:cubicBezTo>
                    <a:pt x="861" y="1149"/>
                    <a:pt x="861" y="1149"/>
                    <a:pt x="861" y="1149"/>
                  </a:cubicBezTo>
                  <a:cubicBezTo>
                    <a:pt x="862" y="1088"/>
                    <a:pt x="862" y="1088"/>
                    <a:pt x="862" y="1088"/>
                  </a:cubicBezTo>
                  <a:cubicBezTo>
                    <a:pt x="853" y="1083"/>
                    <a:pt x="848" y="1077"/>
                    <a:pt x="848" y="1070"/>
                  </a:cubicBezTo>
                  <a:cubicBezTo>
                    <a:pt x="843" y="1040"/>
                    <a:pt x="831" y="960"/>
                    <a:pt x="845" y="928"/>
                  </a:cubicBezTo>
                  <a:cubicBezTo>
                    <a:pt x="861" y="905"/>
                    <a:pt x="801" y="874"/>
                    <a:pt x="780" y="879"/>
                  </a:cubicBezTo>
                  <a:cubicBezTo>
                    <a:pt x="761" y="884"/>
                    <a:pt x="747" y="906"/>
                    <a:pt x="725" y="925"/>
                  </a:cubicBezTo>
                  <a:cubicBezTo>
                    <a:pt x="716" y="940"/>
                    <a:pt x="750" y="966"/>
                    <a:pt x="718" y="993"/>
                  </a:cubicBezTo>
                  <a:cubicBezTo>
                    <a:pt x="703" y="992"/>
                    <a:pt x="688" y="990"/>
                    <a:pt x="673" y="989"/>
                  </a:cubicBezTo>
                  <a:cubicBezTo>
                    <a:pt x="664" y="870"/>
                    <a:pt x="684" y="752"/>
                    <a:pt x="713" y="635"/>
                  </a:cubicBezTo>
                  <a:cubicBezTo>
                    <a:pt x="675" y="579"/>
                    <a:pt x="680" y="524"/>
                    <a:pt x="712" y="469"/>
                  </a:cubicBezTo>
                  <a:cubicBezTo>
                    <a:pt x="673" y="408"/>
                    <a:pt x="660" y="333"/>
                    <a:pt x="647" y="258"/>
                  </a:cubicBezTo>
                  <a:cubicBezTo>
                    <a:pt x="629" y="332"/>
                    <a:pt x="608" y="405"/>
                    <a:pt x="562" y="463"/>
                  </a:cubicBezTo>
                  <a:cubicBezTo>
                    <a:pt x="576" y="490"/>
                    <a:pt x="580" y="531"/>
                    <a:pt x="575" y="585"/>
                  </a:cubicBezTo>
                  <a:cubicBezTo>
                    <a:pt x="557" y="584"/>
                    <a:pt x="539" y="584"/>
                    <a:pt x="522" y="584"/>
                  </a:cubicBezTo>
                  <a:cubicBezTo>
                    <a:pt x="527" y="560"/>
                    <a:pt x="533" y="537"/>
                    <a:pt x="538" y="514"/>
                  </a:cubicBezTo>
                  <a:cubicBezTo>
                    <a:pt x="527" y="509"/>
                    <a:pt x="515" y="504"/>
                    <a:pt x="504" y="499"/>
                  </a:cubicBezTo>
                  <a:cubicBezTo>
                    <a:pt x="500" y="431"/>
                    <a:pt x="504" y="363"/>
                    <a:pt x="532" y="296"/>
                  </a:cubicBezTo>
                  <a:cubicBezTo>
                    <a:pt x="489" y="200"/>
                    <a:pt x="464" y="102"/>
                    <a:pt x="459" y="0"/>
                  </a:cubicBezTo>
                  <a:cubicBezTo>
                    <a:pt x="439" y="104"/>
                    <a:pt x="405" y="199"/>
                    <a:pt x="357" y="285"/>
                  </a:cubicBezTo>
                  <a:cubicBezTo>
                    <a:pt x="386" y="365"/>
                    <a:pt x="377" y="424"/>
                    <a:pt x="362" y="480"/>
                  </a:cubicBezTo>
                  <a:cubicBezTo>
                    <a:pt x="360" y="443"/>
                    <a:pt x="357" y="407"/>
                    <a:pt x="354" y="371"/>
                  </a:cubicBezTo>
                  <a:cubicBezTo>
                    <a:pt x="352" y="372"/>
                    <a:pt x="350" y="372"/>
                    <a:pt x="348" y="372"/>
                  </a:cubicBezTo>
                  <a:cubicBezTo>
                    <a:pt x="339" y="379"/>
                    <a:pt x="330" y="385"/>
                    <a:pt x="322" y="392"/>
                  </a:cubicBezTo>
                  <a:cubicBezTo>
                    <a:pt x="312" y="357"/>
                    <a:pt x="309" y="322"/>
                    <a:pt x="309" y="288"/>
                  </a:cubicBezTo>
                  <a:cubicBezTo>
                    <a:pt x="305" y="287"/>
                    <a:pt x="301" y="287"/>
                    <a:pt x="297" y="287"/>
                  </a:cubicBezTo>
                  <a:cubicBezTo>
                    <a:pt x="294" y="295"/>
                    <a:pt x="291" y="302"/>
                    <a:pt x="289" y="310"/>
                  </a:cubicBezTo>
                  <a:cubicBezTo>
                    <a:pt x="284" y="310"/>
                    <a:pt x="279" y="311"/>
                    <a:pt x="273" y="311"/>
                  </a:cubicBezTo>
                  <a:cubicBezTo>
                    <a:pt x="277" y="285"/>
                    <a:pt x="281" y="260"/>
                    <a:pt x="285" y="234"/>
                  </a:cubicBezTo>
                  <a:cubicBezTo>
                    <a:pt x="262" y="202"/>
                    <a:pt x="244" y="166"/>
                    <a:pt x="234" y="122"/>
                  </a:cubicBezTo>
                  <a:cubicBezTo>
                    <a:pt x="220" y="166"/>
                    <a:pt x="199" y="204"/>
                    <a:pt x="176" y="240"/>
                  </a:cubicBezTo>
                  <a:cubicBezTo>
                    <a:pt x="179" y="262"/>
                    <a:pt x="183" y="289"/>
                    <a:pt x="186" y="310"/>
                  </a:cubicBezTo>
                  <a:cubicBezTo>
                    <a:pt x="181" y="311"/>
                    <a:pt x="171" y="311"/>
                    <a:pt x="166" y="312"/>
                  </a:cubicBezTo>
                  <a:cubicBezTo>
                    <a:pt x="166" y="296"/>
                    <a:pt x="170" y="279"/>
                    <a:pt x="157" y="283"/>
                  </a:cubicBezTo>
                  <a:cubicBezTo>
                    <a:pt x="139" y="349"/>
                    <a:pt x="124" y="445"/>
                    <a:pt x="98" y="453"/>
                  </a:cubicBezTo>
                  <a:cubicBezTo>
                    <a:pt x="90" y="419"/>
                    <a:pt x="82" y="385"/>
                    <a:pt x="74" y="351"/>
                  </a:cubicBezTo>
                  <a:cubicBezTo>
                    <a:pt x="66" y="402"/>
                    <a:pt x="58" y="452"/>
                    <a:pt x="38" y="490"/>
                  </a:cubicBezTo>
                  <a:cubicBezTo>
                    <a:pt x="47" y="530"/>
                    <a:pt x="50" y="582"/>
                    <a:pt x="44" y="624"/>
                  </a:cubicBezTo>
                  <a:cubicBezTo>
                    <a:pt x="62" y="648"/>
                    <a:pt x="67" y="663"/>
                    <a:pt x="70" y="691"/>
                  </a:cubicBezTo>
                  <a:cubicBezTo>
                    <a:pt x="74" y="776"/>
                    <a:pt x="80" y="862"/>
                    <a:pt x="65" y="947"/>
                  </a:cubicBezTo>
                  <a:cubicBezTo>
                    <a:pt x="58" y="948"/>
                    <a:pt x="48" y="950"/>
                    <a:pt x="37" y="953"/>
                  </a:cubicBez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2407900" y="750888"/>
              <a:ext cx="539750" cy="1250950"/>
            </a:xfrm>
            <a:prstGeom prst="rect">
              <a:avLst/>
            </a:pr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12207875" y="-215900"/>
              <a:ext cx="935037" cy="1149350"/>
            </a:xfrm>
            <a:custGeom>
              <a:avLst/>
              <a:gdLst>
                <a:gd name="T0" fmla="*/ 257 w 589"/>
                <a:gd name="T1" fmla="*/ 0 h 724"/>
                <a:gd name="T2" fmla="*/ 0 w 589"/>
                <a:gd name="T3" fmla="*/ 724 h 724"/>
                <a:gd name="T4" fmla="*/ 589 w 589"/>
                <a:gd name="T5" fmla="*/ 724 h 724"/>
                <a:gd name="T6" fmla="*/ 257 w 589"/>
                <a:gd name="T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724">
                  <a:moveTo>
                    <a:pt x="257" y="0"/>
                  </a:moveTo>
                  <a:lnTo>
                    <a:pt x="0" y="724"/>
                  </a:lnTo>
                  <a:lnTo>
                    <a:pt x="589" y="72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0788" y="-1651000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0226675" y="-1658938"/>
              <a:ext cx="15875" cy="249238"/>
            </a:xfrm>
            <a:custGeom>
              <a:avLst/>
              <a:gdLst>
                <a:gd name="T0" fmla="*/ 8 w 10"/>
                <a:gd name="T1" fmla="*/ 157 h 157"/>
                <a:gd name="T2" fmla="*/ 0 w 10"/>
                <a:gd name="T3" fmla="*/ 157 h 157"/>
                <a:gd name="T4" fmla="*/ 2 w 10"/>
                <a:gd name="T5" fmla="*/ 0 h 157"/>
                <a:gd name="T6" fmla="*/ 10 w 10"/>
                <a:gd name="T7" fmla="*/ 0 h 157"/>
                <a:gd name="T8" fmla="*/ 8 w 10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7">
                  <a:moveTo>
                    <a:pt x="8" y="157"/>
                  </a:moveTo>
                  <a:lnTo>
                    <a:pt x="0" y="157"/>
                  </a:lnTo>
                  <a:lnTo>
                    <a:pt x="2" y="0"/>
                  </a:lnTo>
                  <a:lnTo>
                    <a:pt x="10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0110788" y="-1539875"/>
              <a:ext cx="258762" cy="15875"/>
            </a:xfrm>
            <a:custGeom>
              <a:avLst/>
              <a:gdLst>
                <a:gd name="T0" fmla="*/ 163 w 163"/>
                <a:gd name="T1" fmla="*/ 5 h 10"/>
                <a:gd name="T2" fmla="*/ 163 w 163"/>
                <a:gd name="T3" fmla="*/ 10 h 10"/>
                <a:gd name="T4" fmla="*/ 0 w 163"/>
                <a:gd name="T5" fmla="*/ 5 h 10"/>
                <a:gd name="T6" fmla="*/ 0 w 163"/>
                <a:gd name="T7" fmla="*/ 0 h 10"/>
                <a:gd name="T8" fmla="*/ 163 w 16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0">
                  <a:moveTo>
                    <a:pt x="163" y="5"/>
                  </a:moveTo>
                  <a:lnTo>
                    <a:pt x="163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3" y="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5450" y="-781050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1971338" y="-788988"/>
              <a:ext cx="20637" cy="249238"/>
            </a:xfrm>
            <a:custGeom>
              <a:avLst/>
              <a:gdLst>
                <a:gd name="T0" fmla="*/ 8 w 13"/>
                <a:gd name="T1" fmla="*/ 157 h 157"/>
                <a:gd name="T2" fmla="*/ 0 w 13"/>
                <a:gd name="T3" fmla="*/ 157 h 157"/>
                <a:gd name="T4" fmla="*/ 5 w 13"/>
                <a:gd name="T5" fmla="*/ 0 h 157"/>
                <a:gd name="T6" fmla="*/ 13 w 13"/>
                <a:gd name="T7" fmla="*/ 0 h 157"/>
                <a:gd name="T8" fmla="*/ 8 w 1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7">
                  <a:moveTo>
                    <a:pt x="8" y="157"/>
                  </a:moveTo>
                  <a:lnTo>
                    <a:pt x="0" y="157"/>
                  </a:lnTo>
                  <a:lnTo>
                    <a:pt x="5" y="0"/>
                  </a:lnTo>
                  <a:lnTo>
                    <a:pt x="13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1860213" y="-671513"/>
              <a:ext cx="258762" cy="17463"/>
            </a:xfrm>
            <a:custGeom>
              <a:avLst/>
              <a:gdLst>
                <a:gd name="T0" fmla="*/ 163 w 163"/>
                <a:gd name="T1" fmla="*/ 6 h 11"/>
                <a:gd name="T2" fmla="*/ 163 w 163"/>
                <a:gd name="T3" fmla="*/ 11 h 11"/>
                <a:gd name="T4" fmla="*/ 0 w 163"/>
                <a:gd name="T5" fmla="*/ 6 h 11"/>
                <a:gd name="T6" fmla="*/ 0 w 163"/>
                <a:gd name="T7" fmla="*/ 0 h 11"/>
                <a:gd name="T8" fmla="*/ 163 w 163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">
                  <a:moveTo>
                    <a:pt x="163" y="6"/>
                  </a:moveTo>
                  <a:lnTo>
                    <a:pt x="163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3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6963" y="479425"/>
              <a:ext cx="254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641263" y="466725"/>
              <a:ext cx="22225" cy="250825"/>
            </a:xfrm>
            <a:custGeom>
              <a:avLst/>
              <a:gdLst>
                <a:gd name="T0" fmla="*/ 8 w 14"/>
                <a:gd name="T1" fmla="*/ 158 h 158"/>
                <a:gd name="T2" fmla="*/ 0 w 14"/>
                <a:gd name="T3" fmla="*/ 158 h 158"/>
                <a:gd name="T4" fmla="*/ 6 w 14"/>
                <a:gd name="T5" fmla="*/ 0 h 158"/>
                <a:gd name="T6" fmla="*/ 14 w 14"/>
                <a:gd name="T7" fmla="*/ 0 h 158"/>
                <a:gd name="T8" fmla="*/ 8 w 1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8">
                  <a:moveTo>
                    <a:pt x="8" y="158"/>
                  </a:moveTo>
                  <a:lnTo>
                    <a:pt x="0" y="158"/>
                  </a:lnTo>
                  <a:lnTo>
                    <a:pt x="6" y="0"/>
                  </a:lnTo>
                  <a:lnTo>
                    <a:pt x="14" y="0"/>
                  </a:lnTo>
                  <a:lnTo>
                    <a:pt x="8" y="15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531725" y="585788"/>
              <a:ext cx="258762" cy="20638"/>
            </a:xfrm>
            <a:custGeom>
              <a:avLst/>
              <a:gdLst>
                <a:gd name="T0" fmla="*/ 163 w 163"/>
                <a:gd name="T1" fmla="*/ 5 h 13"/>
                <a:gd name="T2" fmla="*/ 163 w 163"/>
                <a:gd name="T3" fmla="*/ 13 h 13"/>
                <a:gd name="T4" fmla="*/ 0 w 163"/>
                <a:gd name="T5" fmla="*/ 5 h 13"/>
                <a:gd name="T6" fmla="*/ 0 w 163"/>
                <a:gd name="T7" fmla="*/ 0 h 13"/>
                <a:gd name="T8" fmla="*/ 163 w 16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">
                  <a:moveTo>
                    <a:pt x="163" y="5"/>
                  </a:moveTo>
                  <a:lnTo>
                    <a:pt x="163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3" y="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5" name="Picture 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500" y="-1311275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Freeform 32"/>
            <p:cNvSpPr>
              <a:spLocks/>
            </p:cNvSpPr>
            <p:nvPr/>
          </p:nvSpPr>
          <p:spPr bwMode="auto">
            <a:xfrm>
              <a:off x="11099800" y="-1319213"/>
              <a:ext cx="22225" cy="249238"/>
            </a:xfrm>
            <a:custGeom>
              <a:avLst/>
              <a:gdLst>
                <a:gd name="T0" fmla="*/ 8 w 14"/>
                <a:gd name="T1" fmla="*/ 157 h 157"/>
                <a:gd name="T2" fmla="*/ 0 w 14"/>
                <a:gd name="T3" fmla="*/ 157 h 157"/>
                <a:gd name="T4" fmla="*/ 6 w 14"/>
                <a:gd name="T5" fmla="*/ 0 h 157"/>
                <a:gd name="T6" fmla="*/ 14 w 14"/>
                <a:gd name="T7" fmla="*/ 0 h 157"/>
                <a:gd name="T8" fmla="*/ 8 w 1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7">
                  <a:moveTo>
                    <a:pt x="8" y="157"/>
                  </a:moveTo>
                  <a:lnTo>
                    <a:pt x="0" y="157"/>
                  </a:lnTo>
                  <a:lnTo>
                    <a:pt x="6" y="0"/>
                  </a:lnTo>
                  <a:lnTo>
                    <a:pt x="14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3"/>
            <p:cNvSpPr>
              <a:spLocks/>
            </p:cNvSpPr>
            <p:nvPr/>
          </p:nvSpPr>
          <p:spPr bwMode="auto">
            <a:xfrm>
              <a:off x="10990263" y="-1201738"/>
              <a:ext cx="258762" cy="17463"/>
            </a:xfrm>
            <a:custGeom>
              <a:avLst/>
              <a:gdLst>
                <a:gd name="T0" fmla="*/ 163 w 163"/>
                <a:gd name="T1" fmla="*/ 6 h 11"/>
                <a:gd name="T2" fmla="*/ 163 w 163"/>
                <a:gd name="T3" fmla="*/ 11 h 11"/>
                <a:gd name="T4" fmla="*/ 0 w 163"/>
                <a:gd name="T5" fmla="*/ 6 h 11"/>
                <a:gd name="T6" fmla="*/ 0 w 163"/>
                <a:gd name="T7" fmla="*/ 0 h 11"/>
                <a:gd name="T8" fmla="*/ 163 w 163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">
                  <a:moveTo>
                    <a:pt x="163" y="6"/>
                  </a:moveTo>
                  <a:lnTo>
                    <a:pt x="163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3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8" name="Picture 3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2213" y="-1044575"/>
              <a:ext cx="381000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" name="Freeform 35"/>
            <p:cNvSpPr>
              <a:spLocks/>
            </p:cNvSpPr>
            <p:nvPr/>
          </p:nvSpPr>
          <p:spPr bwMode="auto">
            <a:xfrm>
              <a:off x="10069513" y="-1069975"/>
              <a:ext cx="444500" cy="704850"/>
            </a:xfrm>
            <a:custGeom>
              <a:avLst/>
              <a:gdLst>
                <a:gd name="T0" fmla="*/ 280 w 280"/>
                <a:gd name="T1" fmla="*/ 177 h 444"/>
                <a:gd name="T2" fmla="*/ 280 w 280"/>
                <a:gd name="T3" fmla="*/ 163 h 444"/>
                <a:gd name="T4" fmla="*/ 139 w 280"/>
                <a:gd name="T5" fmla="*/ 166 h 444"/>
                <a:gd name="T6" fmla="*/ 131 w 280"/>
                <a:gd name="T7" fmla="*/ 0 h 444"/>
                <a:gd name="T8" fmla="*/ 112 w 280"/>
                <a:gd name="T9" fmla="*/ 0 h 444"/>
                <a:gd name="T10" fmla="*/ 120 w 280"/>
                <a:gd name="T11" fmla="*/ 166 h 444"/>
                <a:gd name="T12" fmla="*/ 0 w 280"/>
                <a:gd name="T13" fmla="*/ 171 h 444"/>
                <a:gd name="T14" fmla="*/ 0 w 280"/>
                <a:gd name="T15" fmla="*/ 185 h 444"/>
                <a:gd name="T16" fmla="*/ 123 w 280"/>
                <a:gd name="T17" fmla="*/ 182 h 444"/>
                <a:gd name="T18" fmla="*/ 136 w 280"/>
                <a:gd name="T19" fmla="*/ 444 h 444"/>
                <a:gd name="T20" fmla="*/ 152 w 280"/>
                <a:gd name="T21" fmla="*/ 444 h 444"/>
                <a:gd name="T22" fmla="*/ 139 w 280"/>
                <a:gd name="T23" fmla="*/ 182 h 444"/>
                <a:gd name="T24" fmla="*/ 280 w 280"/>
                <a:gd name="T25" fmla="*/ 17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444">
                  <a:moveTo>
                    <a:pt x="280" y="177"/>
                  </a:moveTo>
                  <a:lnTo>
                    <a:pt x="280" y="163"/>
                  </a:lnTo>
                  <a:lnTo>
                    <a:pt x="139" y="166"/>
                  </a:lnTo>
                  <a:lnTo>
                    <a:pt x="131" y="0"/>
                  </a:lnTo>
                  <a:lnTo>
                    <a:pt x="112" y="0"/>
                  </a:lnTo>
                  <a:lnTo>
                    <a:pt x="120" y="166"/>
                  </a:lnTo>
                  <a:lnTo>
                    <a:pt x="0" y="171"/>
                  </a:lnTo>
                  <a:lnTo>
                    <a:pt x="0" y="185"/>
                  </a:lnTo>
                  <a:lnTo>
                    <a:pt x="123" y="182"/>
                  </a:lnTo>
                  <a:lnTo>
                    <a:pt x="136" y="444"/>
                  </a:lnTo>
                  <a:lnTo>
                    <a:pt x="152" y="444"/>
                  </a:lnTo>
                  <a:lnTo>
                    <a:pt x="139" y="182"/>
                  </a:lnTo>
                  <a:lnTo>
                    <a:pt x="280" y="17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3738" y="-322263"/>
              <a:ext cx="382587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" name="Freeform 37"/>
            <p:cNvSpPr>
              <a:spLocks/>
            </p:cNvSpPr>
            <p:nvPr/>
          </p:nvSpPr>
          <p:spPr bwMode="auto">
            <a:xfrm>
              <a:off x="10841038" y="-347663"/>
              <a:ext cx="450850" cy="703263"/>
            </a:xfrm>
            <a:custGeom>
              <a:avLst/>
              <a:gdLst>
                <a:gd name="T0" fmla="*/ 284 w 284"/>
                <a:gd name="T1" fmla="*/ 176 h 443"/>
                <a:gd name="T2" fmla="*/ 281 w 284"/>
                <a:gd name="T3" fmla="*/ 163 h 443"/>
                <a:gd name="T4" fmla="*/ 142 w 284"/>
                <a:gd name="T5" fmla="*/ 165 h 443"/>
                <a:gd name="T6" fmla="*/ 131 w 284"/>
                <a:gd name="T7" fmla="*/ 0 h 443"/>
                <a:gd name="T8" fmla="*/ 115 w 284"/>
                <a:gd name="T9" fmla="*/ 0 h 443"/>
                <a:gd name="T10" fmla="*/ 123 w 284"/>
                <a:gd name="T11" fmla="*/ 165 h 443"/>
                <a:gd name="T12" fmla="*/ 0 w 284"/>
                <a:gd name="T13" fmla="*/ 171 h 443"/>
                <a:gd name="T14" fmla="*/ 3 w 284"/>
                <a:gd name="T15" fmla="*/ 184 h 443"/>
                <a:gd name="T16" fmla="*/ 123 w 284"/>
                <a:gd name="T17" fmla="*/ 181 h 443"/>
                <a:gd name="T18" fmla="*/ 137 w 284"/>
                <a:gd name="T19" fmla="*/ 443 h 443"/>
                <a:gd name="T20" fmla="*/ 155 w 284"/>
                <a:gd name="T21" fmla="*/ 443 h 443"/>
                <a:gd name="T22" fmla="*/ 142 w 284"/>
                <a:gd name="T23" fmla="*/ 181 h 443"/>
                <a:gd name="T24" fmla="*/ 284 w 284"/>
                <a:gd name="T25" fmla="*/ 17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43">
                  <a:moveTo>
                    <a:pt x="284" y="176"/>
                  </a:moveTo>
                  <a:lnTo>
                    <a:pt x="281" y="163"/>
                  </a:lnTo>
                  <a:lnTo>
                    <a:pt x="142" y="165"/>
                  </a:lnTo>
                  <a:lnTo>
                    <a:pt x="131" y="0"/>
                  </a:lnTo>
                  <a:lnTo>
                    <a:pt x="115" y="0"/>
                  </a:lnTo>
                  <a:lnTo>
                    <a:pt x="123" y="165"/>
                  </a:lnTo>
                  <a:lnTo>
                    <a:pt x="0" y="171"/>
                  </a:lnTo>
                  <a:lnTo>
                    <a:pt x="3" y="184"/>
                  </a:lnTo>
                  <a:lnTo>
                    <a:pt x="123" y="181"/>
                  </a:lnTo>
                  <a:lnTo>
                    <a:pt x="137" y="443"/>
                  </a:lnTo>
                  <a:lnTo>
                    <a:pt x="155" y="443"/>
                  </a:lnTo>
                  <a:lnTo>
                    <a:pt x="142" y="181"/>
                  </a:lnTo>
                  <a:lnTo>
                    <a:pt x="284" y="17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2" name="Picture 3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0188" y="-149225"/>
              <a:ext cx="382587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11647488" y="-169863"/>
              <a:ext cx="450850" cy="700088"/>
            </a:xfrm>
            <a:custGeom>
              <a:avLst/>
              <a:gdLst>
                <a:gd name="T0" fmla="*/ 284 w 284"/>
                <a:gd name="T1" fmla="*/ 174 h 441"/>
                <a:gd name="T2" fmla="*/ 281 w 284"/>
                <a:gd name="T3" fmla="*/ 160 h 441"/>
                <a:gd name="T4" fmla="*/ 142 w 284"/>
                <a:gd name="T5" fmla="*/ 166 h 441"/>
                <a:gd name="T6" fmla="*/ 131 w 284"/>
                <a:gd name="T7" fmla="*/ 0 h 441"/>
                <a:gd name="T8" fmla="*/ 115 w 284"/>
                <a:gd name="T9" fmla="*/ 0 h 441"/>
                <a:gd name="T10" fmla="*/ 123 w 284"/>
                <a:gd name="T11" fmla="*/ 166 h 441"/>
                <a:gd name="T12" fmla="*/ 0 w 284"/>
                <a:gd name="T13" fmla="*/ 168 h 441"/>
                <a:gd name="T14" fmla="*/ 3 w 284"/>
                <a:gd name="T15" fmla="*/ 184 h 441"/>
                <a:gd name="T16" fmla="*/ 123 w 284"/>
                <a:gd name="T17" fmla="*/ 179 h 441"/>
                <a:gd name="T18" fmla="*/ 139 w 284"/>
                <a:gd name="T19" fmla="*/ 441 h 441"/>
                <a:gd name="T20" fmla="*/ 156 w 284"/>
                <a:gd name="T21" fmla="*/ 441 h 441"/>
                <a:gd name="T22" fmla="*/ 142 w 284"/>
                <a:gd name="T23" fmla="*/ 179 h 441"/>
                <a:gd name="T24" fmla="*/ 284 w 284"/>
                <a:gd name="T25" fmla="*/ 17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41">
                  <a:moveTo>
                    <a:pt x="284" y="174"/>
                  </a:moveTo>
                  <a:lnTo>
                    <a:pt x="281" y="160"/>
                  </a:lnTo>
                  <a:lnTo>
                    <a:pt x="142" y="166"/>
                  </a:lnTo>
                  <a:lnTo>
                    <a:pt x="131" y="0"/>
                  </a:lnTo>
                  <a:lnTo>
                    <a:pt x="115" y="0"/>
                  </a:lnTo>
                  <a:lnTo>
                    <a:pt x="123" y="166"/>
                  </a:lnTo>
                  <a:lnTo>
                    <a:pt x="0" y="168"/>
                  </a:lnTo>
                  <a:lnTo>
                    <a:pt x="3" y="184"/>
                  </a:lnTo>
                  <a:lnTo>
                    <a:pt x="123" y="179"/>
                  </a:lnTo>
                  <a:lnTo>
                    <a:pt x="139" y="441"/>
                  </a:lnTo>
                  <a:lnTo>
                    <a:pt x="156" y="441"/>
                  </a:lnTo>
                  <a:lnTo>
                    <a:pt x="142" y="179"/>
                  </a:lnTo>
                  <a:lnTo>
                    <a:pt x="284" y="17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313" y="-119062"/>
              <a:ext cx="381000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" name="Freeform 41"/>
            <p:cNvSpPr>
              <a:spLocks/>
            </p:cNvSpPr>
            <p:nvPr/>
          </p:nvSpPr>
          <p:spPr bwMode="auto">
            <a:xfrm>
              <a:off x="10102850" y="-139700"/>
              <a:ext cx="449262" cy="700088"/>
            </a:xfrm>
            <a:custGeom>
              <a:avLst/>
              <a:gdLst>
                <a:gd name="T0" fmla="*/ 283 w 283"/>
                <a:gd name="T1" fmla="*/ 176 h 441"/>
                <a:gd name="T2" fmla="*/ 283 w 283"/>
                <a:gd name="T3" fmla="*/ 160 h 441"/>
                <a:gd name="T4" fmla="*/ 142 w 283"/>
                <a:gd name="T5" fmla="*/ 165 h 441"/>
                <a:gd name="T6" fmla="*/ 134 w 283"/>
                <a:gd name="T7" fmla="*/ 0 h 441"/>
                <a:gd name="T8" fmla="*/ 115 w 283"/>
                <a:gd name="T9" fmla="*/ 0 h 441"/>
                <a:gd name="T10" fmla="*/ 123 w 283"/>
                <a:gd name="T11" fmla="*/ 165 h 441"/>
                <a:gd name="T12" fmla="*/ 0 w 283"/>
                <a:gd name="T13" fmla="*/ 171 h 441"/>
                <a:gd name="T14" fmla="*/ 3 w 283"/>
                <a:gd name="T15" fmla="*/ 184 h 441"/>
                <a:gd name="T16" fmla="*/ 123 w 283"/>
                <a:gd name="T17" fmla="*/ 179 h 441"/>
                <a:gd name="T18" fmla="*/ 139 w 283"/>
                <a:gd name="T19" fmla="*/ 441 h 441"/>
                <a:gd name="T20" fmla="*/ 155 w 283"/>
                <a:gd name="T21" fmla="*/ 441 h 441"/>
                <a:gd name="T22" fmla="*/ 142 w 283"/>
                <a:gd name="T23" fmla="*/ 179 h 441"/>
                <a:gd name="T24" fmla="*/ 283 w 283"/>
                <a:gd name="T25" fmla="*/ 17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3" h="441">
                  <a:moveTo>
                    <a:pt x="283" y="176"/>
                  </a:moveTo>
                  <a:lnTo>
                    <a:pt x="283" y="160"/>
                  </a:lnTo>
                  <a:lnTo>
                    <a:pt x="142" y="165"/>
                  </a:lnTo>
                  <a:lnTo>
                    <a:pt x="134" y="0"/>
                  </a:lnTo>
                  <a:lnTo>
                    <a:pt x="115" y="0"/>
                  </a:lnTo>
                  <a:lnTo>
                    <a:pt x="123" y="165"/>
                  </a:lnTo>
                  <a:lnTo>
                    <a:pt x="0" y="171"/>
                  </a:lnTo>
                  <a:lnTo>
                    <a:pt x="3" y="184"/>
                  </a:lnTo>
                  <a:lnTo>
                    <a:pt x="123" y="179"/>
                  </a:lnTo>
                  <a:lnTo>
                    <a:pt x="139" y="441"/>
                  </a:lnTo>
                  <a:lnTo>
                    <a:pt x="155" y="441"/>
                  </a:lnTo>
                  <a:lnTo>
                    <a:pt x="142" y="179"/>
                  </a:lnTo>
                  <a:lnTo>
                    <a:pt x="283" y="17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5063" y="1103313"/>
              <a:ext cx="242887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Freeform 43"/>
            <p:cNvSpPr>
              <a:spLocks/>
            </p:cNvSpPr>
            <p:nvPr/>
          </p:nvSpPr>
          <p:spPr bwMode="auto">
            <a:xfrm>
              <a:off x="12560300" y="1093788"/>
              <a:ext cx="273050" cy="428625"/>
            </a:xfrm>
            <a:custGeom>
              <a:avLst/>
              <a:gdLst>
                <a:gd name="T0" fmla="*/ 172 w 172"/>
                <a:gd name="T1" fmla="*/ 107 h 270"/>
                <a:gd name="T2" fmla="*/ 172 w 172"/>
                <a:gd name="T3" fmla="*/ 99 h 270"/>
                <a:gd name="T4" fmla="*/ 86 w 172"/>
                <a:gd name="T5" fmla="*/ 102 h 270"/>
                <a:gd name="T6" fmla="*/ 81 w 172"/>
                <a:gd name="T7" fmla="*/ 0 h 270"/>
                <a:gd name="T8" fmla="*/ 70 w 172"/>
                <a:gd name="T9" fmla="*/ 0 h 270"/>
                <a:gd name="T10" fmla="*/ 75 w 172"/>
                <a:gd name="T11" fmla="*/ 102 h 270"/>
                <a:gd name="T12" fmla="*/ 0 w 172"/>
                <a:gd name="T13" fmla="*/ 105 h 270"/>
                <a:gd name="T14" fmla="*/ 0 w 172"/>
                <a:gd name="T15" fmla="*/ 113 h 270"/>
                <a:gd name="T16" fmla="*/ 75 w 172"/>
                <a:gd name="T17" fmla="*/ 110 h 270"/>
                <a:gd name="T18" fmla="*/ 83 w 172"/>
                <a:gd name="T19" fmla="*/ 270 h 270"/>
                <a:gd name="T20" fmla="*/ 94 w 172"/>
                <a:gd name="T21" fmla="*/ 270 h 270"/>
                <a:gd name="T22" fmla="*/ 86 w 172"/>
                <a:gd name="T23" fmla="*/ 110 h 270"/>
                <a:gd name="T24" fmla="*/ 172 w 172"/>
                <a:gd name="T25" fmla="*/ 10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270">
                  <a:moveTo>
                    <a:pt x="172" y="107"/>
                  </a:moveTo>
                  <a:lnTo>
                    <a:pt x="172" y="99"/>
                  </a:lnTo>
                  <a:lnTo>
                    <a:pt x="86" y="10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5" y="102"/>
                  </a:lnTo>
                  <a:lnTo>
                    <a:pt x="0" y="105"/>
                  </a:lnTo>
                  <a:lnTo>
                    <a:pt x="0" y="113"/>
                  </a:lnTo>
                  <a:lnTo>
                    <a:pt x="75" y="110"/>
                  </a:lnTo>
                  <a:lnTo>
                    <a:pt x="83" y="270"/>
                  </a:lnTo>
                  <a:lnTo>
                    <a:pt x="94" y="270"/>
                  </a:lnTo>
                  <a:lnTo>
                    <a:pt x="86" y="110"/>
                  </a:lnTo>
                  <a:lnTo>
                    <a:pt x="172" y="1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8" name="Picture 4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8138" y="869950"/>
              <a:ext cx="623887" cy="1093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4950" y="900113"/>
              <a:ext cx="242887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Freeform 46"/>
            <p:cNvSpPr>
              <a:spLocks/>
            </p:cNvSpPr>
            <p:nvPr/>
          </p:nvSpPr>
          <p:spPr bwMode="auto">
            <a:xfrm>
              <a:off x="11660188" y="890588"/>
              <a:ext cx="276225" cy="428625"/>
            </a:xfrm>
            <a:custGeom>
              <a:avLst/>
              <a:gdLst>
                <a:gd name="T0" fmla="*/ 174 w 174"/>
                <a:gd name="T1" fmla="*/ 107 h 270"/>
                <a:gd name="T2" fmla="*/ 172 w 174"/>
                <a:gd name="T3" fmla="*/ 99 h 270"/>
                <a:gd name="T4" fmla="*/ 86 w 174"/>
                <a:gd name="T5" fmla="*/ 102 h 270"/>
                <a:gd name="T6" fmla="*/ 81 w 174"/>
                <a:gd name="T7" fmla="*/ 0 h 270"/>
                <a:gd name="T8" fmla="*/ 70 w 174"/>
                <a:gd name="T9" fmla="*/ 0 h 270"/>
                <a:gd name="T10" fmla="*/ 75 w 174"/>
                <a:gd name="T11" fmla="*/ 102 h 270"/>
                <a:gd name="T12" fmla="*/ 0 w 174"/>
                <a:gd name="T13" fmla="*/ 104 h 270"/>
                <a:gd name="T14" fmla="*/ 3 w 174"/>
                <a:gd name="T15" fmla="*/ 112 h 270"/>
                <a:gd name="T16" fmla="*/ 75 w 174"/>
                <a:gd name="T17" fmla="*/ 110 h 270"/>
                <a:gd name="T18" fmla="*/ 86 w 174"/>
                <a:gd name="T19" fmla="*/ 270 h 270"/>
                <a:gd name="T20" fmla="*/ 97 w 174"/>
                <a:gd name="T21" fmla="*/ 270 h 270"/>
                <a:gd name="T22" fmla="*/ 86 w 174"/>
                <a:gd name="T23" fmla="*/ 110 h 270"/>
                <a:gd name="T24" fmla="*/ 174 w 174"/>
                <a:gd name="T25" fmla="*/ 10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70">
                  <a:moveTo>
                    <a:pt x="174" y="107"/>
                  </a:moveTo>
                  <a:lnTo>
                    <a:pt x="172" y="99"/>
                  </a:lnTo>
                  <a:lnTo>
                    <a:pt x="86" y="10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5" y="102"/>
                  </a:lnTo>
                  <a:lnTo>
                    <a:pt x="0" y="104"/>
                  </a:lnTo>
                  <a:lnTo>
                    <a:pt x="3" y="112"/>
                  </a:lnTo>
                  <a:lnTo>
                    <a:pt x="75" y="110"/>
                  </a:lnTo>
                  <a:lnTo>
                    <a:pt x="86" y="270"/>
                  </a:lnTo>
                  <a:lnTo>
                    <a:pt x="97" y="270"/>
                  </a:lnTo>
                  <a:lnTo>
                    <a:pt x="86" y="110"/>
                  </a:lnTo>
                  <a:lnTo>
                    <a:pt x="174" y="1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9" name="组合 1038"/>
          <p:cNvGrpSpPr/>
          <p:nvPr/>
        </p:nvGrpSpPr>
        <p:grpSpPr>
          <a:xfrm>
            <a:off x="6996395" y="4529740"/>
            <a:ext cx="1622457" cy="1771251"/>
            <a:chOff x="10442576" y="-2511426"/>
            <a:chExt cx="2163763" cy="2362200"/>
          </a:xfrm>
        </p:grpSpPr>
        <p:sp>
          <p:nvSpPr>
            <p:cNvPr id="1036" name="Freeform 50"/>
            <p:cNvSpPr>
              <a:spLocks/>
            </p:cNvSpPr>
            <p:nvPr/>
          </p:nvSpPr>
          <p:spPr bwMode="auto">
            <a:xfrm>
              <a:off x="10442576" y="-2511426"/>
              <a:ext cx="2163763" cy="2362200"/>
            </a:xfrm>
            <a:custGeom>
              <a:avLst/>
              <a:gdLst>
                <a:gd name="T0" fmla="*/ 206 w 508"/>
                <a:gd name="T1" fmla="*/ 0 h 555"/>
                <a:gd name="T2" fmla="*/ 175 w 508"/>
                <a:gd name="T3" fmla="*/ 3 h 555"/>
                <a:gd name="T4" fmla="*/ 93 w 508"/>
                <a:gd name="T5" fmla="*/ 161 h 555"/>
                <a:gd name="T6" fmla="*/ 23 w 508"/>
                <a:gd name="T7" fmla="*/ 381 h 555"/>
                <a:gd name="T8" fmla="*/ 115 w 508"/>
                <a:gd name="T9" fmla="*/ 327 h 555"/>
                <a:gd name="T10" fmla="*/ 173 w 508"/>
                <a:gd name="T11" fmla="*/ 346 h 555"/>
                <a:gd name="T12" fmla="*/ 215 w 508"/>
                <a:gd name="T13" fmla="*/ 510 h 555"/>
                <a:gd name="T14" fmla="*/ 282 w 508"/>
                <a:gd name="T15" fmla="*/ 555 h 555"/>
                <a:gd name="T16" fmla="*/ 299 w 508"/>
                <a:gd name="T17" fmla="*/ 554 h 555"/>
                <a:gd name="T18" fmla="*/ 281 w 508"/>
                <a:gd name="T19" fmla="*/ 486 h 555"/>
                <a:gd name="T20" fmla="*/ 426 w 508"/>
                <a:gd name="T21" fmla="*/ 358 h 555"/>
                <a:gd name="T22" fmla="*/ 436 w 508"/>
                <a:gd name="T23" fmla="*/ 245 h 555"/>
                <a:gd name="T24" fmla="*/ 457 w 508"/>
                <a:gd name="T25" fmla="*/ 209 h 555"/>
                <a:gd name="T26" fmla="*/ 496 w 508"/>
                <a:gd name="T27" fmla="*/ 242 h 555"/>
                <a:gd name="T28" fmla="*/ 466 w 508"/>
                <a:gd name="T29" fmla="*/ 133 h 555"/>
                <a:gd name="T30" fmla="*/ 357 w 508"/>
                <a:gd name="T31" fmla="*/ 82 h 555"/>
                <a:gd name="T32" fmla="*/ 306 w 508"/>
                <a:gd name="T33" fmla="*/ 93 h 555"/>
                <a:gd name="T34" fmla="*/ 206 w 508"/>
                <a:gd name="T35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8" h="555">
                  <a:moveTo>
                    <a:pt x="206" y="0"/>
                  </a:moveTo>
                  <a:cubicBezTo>
                    <a:pt x="196" y="0"/>
                    <a:pt x="186" y="1"/>
                    <a:pt x="175" y="3"/>
                  </a:cubicBezTo>
                  <a:cubicBezTo>
                    <a:pt x="88" y="21"/>
                    <a:pt x="82" y="111"/>
                    <a:pt x="93" y="161"/>
                  </a:cubicBezTo>
                  <a:cubicBezTo>
                    <a:pt x="106" y="222"/>
                    <a:pt x="0" y="272"/>
                    <a:pt x="23" y="381"/>
                  </a:cubicBezTo>
                  <a:cubicBezTo>
                    <a:pt x="44" y="349"/>
                    <a:pt x="78" y="327"/>
                    <a:pt x="115" y="327"/>
                  </a:cubicBezTo>
                  <a:cubicBezTo>
                    <a:pt x="134" y="327"/>
                    <a:pt x="153" y="333"/>
                    <a:pt x="173" y="346"/>
                  </a:cubicBezTo>
                  <a:cubicBezTo>
                    <a:pt x="234" y="385"/>
                    <a:pt x="204" y="459"/>
                    <a:pt x="215" y="510"/>
                  </a:cubicBezTo>
                  <a:cubicBezTo>
                    <a:pt x="223" y="549"/>
                    <a:pt x="260" y="555"/>
                    <a:pt x="282" y="555"/>
                  </a:cubicBezTo>
                  <a:cubicBezTo>
                    <a:pt x="292" y="555"/>
                    <a:pt x="299" y="554"/>
                    <a:pt x="299" y="554"/>
                  </a:cubicBezTo>
                  <a:cubicBezTo>
                    <a:pt x="299" y="554"/>
                    <a:pt x="246" y="540"/>
                    <a:pt x="281" y="486"/>
                  </a:cubicBezTo>
                  <a:cubicBezTo>
                    <a:pt x="316" y="431"/>
                    <a:pt x="393" y="414"/>
                    <a:pt x="426" y="358"/>
                  </a:cubicBezTo>
                  <a:cubicBezTo>
                    <a:pt x="446" y="325"/>
                    <a:pt x="444" y="283"/>
                    <a:pt x="436" y="245"/>
                  </a:cubicBezTo>
                  <a:cubicBezTo>
                    <a:pt x="431" y="221"/>
                    <a:pt x="442" y="209"/>
                    <a:pt x="457" y="209"/>
                  </a:cubicBezTo>
                  <a:cubicBezTo>
                    <a:pt x="471" y="209"/>
                    <a:pt x="487" y="220"/>
                    <a:pt x="496" y="242"/>
                  </a:cubicBezTo>
                  <a:cubicBezTo>
                    <a:pt x="496" y="242"/>
                    <a:pt x="508" y="186"/>
                    <a:pt x="466" y="133"/>
                  </a:cubicBezTo>
                  <a:cubicBezTo>
                    <a:pt x="435" y="93"/>
                    <a:pt x="391" y="82"/>
                    <a:pt x="357" y="82"/>
                  </a:cubicBezTo>
                  <a:cubicBezTo>
                    <a:pt x="331" y="82"/>
                    <a:pt x="311" y="88"/>
                    <a:pt x="306" y="93"/>
                  </a:cubicBezTo>
                  <a:cubicBezTo>
                    <a:pt x="297" y="51"/>
                    <a:pt x="270" y="0"/>
                    <a:pt x="206" y="0"/>
                  </a:cubicBezTo>
                </a:path>
              </a:pathLst>
            </a:custGeom>
            <a:solidFill>
              <a:srgbClr val="FBF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Freeform 51"/>
            <p:cNvSpPr>
              <a:spLocks/>
            </p:cNvSpPr>
            <p:nvPr/>
          </p:nvSpPr>
          <p:spPr bwMode="auto">
            <a:xfrm>
              <a:off x="11102976" y="-2039938"/>
              <a:ext cx="149225" cy="103188"/>
            </a:xfrm>
            <a:custGeom>
              <a:avLst/>
              <a:gdLst>
                <a:gd name="T0" fmla="*/ 32 w 35"/>
                <a:gd name="T1" fmla="*/ 0 h 24"/>
                <a:gd name="T2" fmla="*/ 22 w 35"/>
                <a:gd name="T3" fmla="*/ 21 h 24"/>
                <a:gd name="T4" fmla="*/ 0 w 35"/>
                <a:gd name="T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4">
                  <a:moveTo>
                    <a:pt x="32" y="0"/>
                  </a:moveTo>
                  <a:cubicBezTo>
                    <a:pt x="35" y="9"/>
                    <a:pt x="30" y="19"/>
                    <a:pt x="22" y="21"/>
                  </a:cubicBezTo>
                  <a:cubicBezTo>
                    <a:pt x="13" y="24"/>
                    <a:pt x="3" y="20"/>
                    <a:pt x="0" y="11"/>
                  </a:cubicBezTo>
                </a:path>
              </a:pathLst>
            </a:custGeom>
            <a:solidFill>
              <a:srgbClr val="2C2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Freeform 52"/>
            <p:cNvSpPr>
              <a:spLocks/>
            </p:cNvSpPr>
            <p:nvPr/>
          </p:nvSpPr>
          <p:spPr bwMode="auto">
            <a:xfrm>
              <a:off x="11371263" y="-2128838"/>
              <a:ext cx="149225" cy="101600"/>
            </a:xfrm>
            <a:custGeom>
              <a:avLst/>
              <a:gdLst>
                <a:gd name="T0" fmla="*/ 32 w 35"/>
                <a:gd name="T1" fmla="*/ 0 h 24"/>
                <a:gd name="T2" fmla="*/ 21 w 35"/>
                <a:gd name="T3" fmla="*/ 21 h 24"/>
                <a:gd name="T4" fmla="*/ 0 w 35"/>
                <a:gd name="T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4">
                  <a:moveTo>
                    <a:pt x="32" y="0"/>
                  </a:moveTo>
                  <a:cubicBezTo>
                    <a:pt x="35" y="8"/>
                    <a:pt x="30" y="18"/>
                    <a:pt x="21" y="21"/>
                  </a:cubicBezTo>
                  <a:cubicBezTo>
                    <a:pt x="12" y="24"/>
                    <a:pt x="3" y="19"/>
                    <a:pt x="0" y="10"/>
                  </a:cubicBezTo>
                </a:path>
              </a:pathLst>
            </a:custGeom>
            <a:solidFill>
              <a:srgbClr val="2C2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47" name="组合 1046"/>
          <p:cNvGrpSpPr/>
          <p:nvPr/>
        </p:nvGrpSpPr>
        <p:grpSpPr>
          <a:xfrm>
            <a:off x="9401201" y="5404084"/>
            <a:ext cx="1009841" cy="1214837"/>
            <a:chOff x="12157075" y="1936750"/>
            <a:chExt cx="1165225" cy="1401763"/>
          </a:xfrm>
        </p:grpSpPr>
        <p:sp>
          <p:nvSpPr>
            <p:cNvPr id="1043" name="Freeform 56"/>
            <p:cNvSpPr>
              <a:spLocks/>
            </p:cNvSpPr>
            <p:nvPr/>
          </p:nvSpPr>
          <p:spPr bwMode="auto">
            <a:xfrm>
              <a:off x="12157075" y="1936750"/>
              <a:ext cx="1165225" cy="1401763"/>
            </a:xfrm>
            <a:custGeom>
              <a:avLst/>
              <a:gdLst>
                <a:gd name="T0" fmla="*/ 162 w 272"/>
                <a:gd name="T1" fmla="*/ 0 h 328"/>
                <a:gd name="T2" fmla="*/ 103 w 272"/>
                <a:gd name="T3" fmla="*/ 55 h 328"/>
                <a:gd name="T4" fmla="*/ 86 w 272"/>
                <a:gd name="T5" fmla="*/ 51 h 328"/>
                <a:gd name="T6" fmla="*/ 25 w 272"/>
                <a:gd name="T7" fmla="*/ 85 h 328"/>
                <a:gd name="T8" fmla="*/ 8 w 272"/>
                <a:gd name="T9" fmla="*/ 150 h 328"/>
                <a:gd name="T10" fmla="*/ 31 w 272"/>
                <a:gd name="T11" fmla="*/ 130 h 328"/>
                <a:gd name="T12" fmla="*/ 43 w 272"/>
                <a:gd name="T13" fmla="*/ 151 h 328"/>
                <a:gd name="T14" fmla="*/ 56 w 272"/>
                <a:gd name="T15" fmla="*/ 209 h 328"/>
                <a:gd name="T16" fmla="*/ 117 w 272"/>
                <a:gd name="T17" fmla="*/ 287 h 328"/>
                <a:gd name="T18" fmla="*/ 107 w 272"/>
                <a:gd name="T19" fmla="*/ 327 h 328"/>
                <a:gd name="T20" fmla="*/ 117 w 272"/>
                <a:gd name="T21" fmla="*/ 328 h 328"/>
                <a:gd name="T22" fmla="*/ 156 w 272"/>
                <a:gd name="T23" fmla="*/ 301 h 328"/>
                <a:gd name="T24" fmla="*/ 181 w 272"/>
                <a:gd name="T25" fmla="*/ 204 h 328"/>
                <a:gd name="T26" fmla="*/ 231 w 272"/>
                <a:gd name="T27" fmla="*/ 222 h 328"/>
                <a:gd name="T28" fmla="*/ 272 w 272"/>
                <a:gd name="T29" fmla="*/ 205 h 328"/>
                <a:gd name="T30" fmla="*/ 265 w 272"/>
                <a:gd name="T31" fmla="*/ 205 h 328"/>
                <a:gd name="T32" fmla="*/ 227 w 272"/>
                <a:gd name="T33" fmla="*/ 178 h 328"/>
                <a:gd name="T34" fmla="*/ 229 w 272"/>
                <a:gd name="T35" fmla="*/ 95 h 328"/>
                <a:gd name="T36" fmla="*/ 180 w 272"/>
                <a:gd name="T37" fmla="*/ 2 h 328"/>
                <a:gd name="T38" fmla="*/ 162 w 272"/>
                <a:gd name="T3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2" h="328">
                  <a:moveTo>
                    <a:pt x="162" y="0"/>
                  </a:moveTo>
                  <a:cubicBezTo>
                    <a:pt x="124" y="0"/>
                    <a:pt x="108" y="30"/>
                    <a:pt x="103" y="55"/>
                  </a:cubicBezTo>
                  <a:cubicBezTo>
                    <a:pt x="100" y="53"/>
                    <a:pt x="94" y="51"/>
                    <a:pt x="86" y="51"/>
                  </a:cubicBezTo>
                  <a:cubicBezTo>
                    <a:pt x="70" y="51"/>
                    <a:pt x="46" y="58"/>
                    <a:pt x="25" y="85"/>
                  </a:cubicBezTo>
                  <a:cubicBezTo>
                    <a:pt x="0" y="116"/>
                    <a:pt x="8" y="150"/>
                    <a:pt x="8" y="150"/>
                  </a:cubicBezTo>
                  <a:cubicBezTo>
                    <a:pt x="12" y="136"/>
                    <a:pt x="22" y="130"/>
                    <a:pt x="31" y="130"/>
                  </a:cubicBezTo>
                  <a:cubicBezTo>
                    <a:pt x="39" y="130"/>
                    <a:pt x="46" y="137"/>
                    <a:pt x="43" y="151"/>
                  </a:cubicBezTo>
                  <a:cubicBezTo>
                    <a:pt x="38" y="173"/>
                    <a:pt x="44" y="189"/>
                    <a:pt x="56" y="209"/>
                  </a:cubicBezTo>
                  <a:cubicBezTo>
                    <a:pt x="76" y="242"/>
                    <a:pt x="97" y="254"/>
                    <a:pt x="117" y="287"/>
                  </a:cubicBezTo>
                  <a:cubicBezTo>
                    <a:pt x="138" y="319"/>
                    <a:pt x="107" y="327"/>
                    <a:pt x="107" y="327"/>
                  </a:cubicBezTo>
                  <a:cubicBezTo>
                    <a:pt x="107" y="327"/>
                    <a:pt x="111" y="328"/>
                    <a:pt x="117" y="328"/>
                  </a:cubicBezTo>
                  <a:cubicBezTo>
                    <a:pt x="130" y="328"/>
                    <a:pt x="151" y="324"/>
                    <a:pt x="156" y="301"/>
                  </a:cubicBezTo>
                  <a:cubicBezTo>
                    <a:pt x="163" y="271"/>
                    <a:pt x="145" y="227"/>
                    <a:pt x="181" y="204"/>
                  </a:cubicBezTo>
                  <a:cubicBezTo>
                    <a:pt x="181" y="204"/>
                    <a:pt x="203" y="222"/>
                    <a:pt x="231" y="222"/>
                  </a:cubicBezTo>
                  <a:cubicBezTo>
                    <a:pt x="244" y="222"/>
                    <a:pt x="258" y="217"/>
                    <a:pt x="272" y="205"/>
                  </a:cubicBezTo>
                  <a:cubicBezTo>
                    <a:pt x="272" y="205"/>
                    <a:pt x="269" y="205"/>
                    <a:pt x="265" y="205"/>
                  </a:cubicBezTo>
                  <a:cubicBezTo>
                    <a:pt x="253" y="205"/>
                    <a:pt x="232" y="202"/>
                    <a:pt x="227" y="178"/>
                  </a:cubicBezTo>
                  <a:cubicBezTo>
                    <a:pt x="220" y="145"/>
                    <a:pt x="229" y="95"/>
                    <a:pt x="229" y="95"/>
                  </a:cubicBezTo>
                  <a:cubicBezTo>
                    <a:pt x="235" y="65"/>
                    <a:pt x="231" y="13"/>
                    <a:pt x="180" y="2"/>
                  </a:cubicBezTo>
                  <a:cubicBezTo>
                    <a:pt x="174" y="0"/>
                    <a:pt x="167" y="0"/>
                    <a:pt x="162" y="0"/>
                  </a:cubicBezTo>
                </a:path>
              </a:pathLst>
            </a:custGeom>
            <a:solidFill>
              <a:srgbClr val="FBF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44" name="Freeform 57"/>
            <p:cNvSpPr>
              <a:spLocks/>
            </p:cNvSpPr>
            <p:nvPr/>
          </p:nvSpPr>
          <p:spPr bwMode="auto">
            <a:xfrm>
              <a:off x="12890500" y="2219325"/>
              <a:ext cx="88900" cy="58738"/>
            </a:xfrm>
            <a:custGeom>
              <a:avLst/>
              <a:gdLst>
                <a:gd name="T0" fmla="*/ 2 w 21"/>
                <a:gd name="T1" fmla="*/ 0 h 14"/>
                <a:gd name="T2" fmla="*/ 8 w 21"/>
                <a:gd name="T3" fmla="*/ 12 h 14"/>
                <a:gd name="T4" fmla="*/ 21 w 21"/>
                <a:gd name="T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4">
                  <a:moveTo>
                    <a:pt x="2" y="0"/>
                  </a:moveTo>
                  <a:cubicBezTo>
                    <a:pt x="0" y="5"/>
                    <a:pt x="3" y="10"/>
                    <a:pt x="8" y="12"/>
                  </a:cubicBezTo>
                  <a:cubicBezTo>
                    <a:pt x="13" y="14"/>
                    <a:pt x="19" y="11"/>
                    <a:pt x="21" y="6"/>
                  </a:cubicBezTo>
                </a:path>
              </a:pathLst>
            </a:custGeom>
            <a:solidFill>
              <a:srgbClr val="2C2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58"/>
            <p:cNvSpPr>
              <a:spLocks/>
            </p:cNvSpPr>
            <p:nvPr/>
          </p:nvSpPr>
          <p:spPr bwMode="auto">
            <a:xfrm>
              <a:off x="12731750" y="2163763"/>
              <a:ext cx="90488" cy="58738"/>
            </a:xfrm>
            <a:custGeom>
              <a:avLst/>
              <a:gdLst>
                <a:gd name="T0" fmla="*/ 2 w 21"/>
                <a:gd name="T1" fmla="*/ 0 h 14"/>
                <a:gd name="T2" fmla="*/ 8 w 21"/>
                <a:gd name="T3" fmla="*/ 12 h 14"/>
                <a:gd name="T4" fmla="*/ 21 w 21"/>
                <a:gd name="T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4">
                  <a:moveTo>
                    <a:pt x="2" y="0"/>
                  </a:moveTo>
                  <a:cubicBezTo>
                    <a:pt x="0" y="5"/>
                    <a:pt x="3" y="11"/>
                    <a:pt x="8" y="12"/>
                  </a:cubicBezTo>
                  <a:cubicBezTo>
                    <a:pt x="13" y="14"/>
                    <a:pt x="19" y="11"/>
                    <a:pt x="21" y="6"/>
                  </a:cubicBezTo>
                </a:path>
              </a:pathLst>
            </a:custGeom>
            <a:solidFill>
              <a:srgbClr val="2C2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304577" y="45895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모바일게임프로그래밍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8987056" y="4284499"/>
            <a:ext cx="284797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2018E7307 </a:t>
            </a: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김찬호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48" y="19050"/>
            <a:ext cx="1843200" cy="1841377"/>
          </a:xfrm>
          <a:prstGeom prst="rect">
            <a:avLst/>
          </a:prstGeom>
        </p:spPr>
      </p:pic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E0D54C-9F81-4AE6-825A-67BA6267537E}"/>
              </a:ext>
            </a:extLst>
          </p:cNvPr>
          <p:cNvSpPr txBox="1"/>
          <p:nvPr/>
        </p:nvSpPr>
        <p:spPr>
          <a:xfrm>
            <a:off x="3084404" y="2653042"/>
            <a:ext cx="61760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rgbClr val="D7D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  <a:r>
              <a:rPr lang="ko-KR" altLang="en-US" sz="6600" b="1" dirty="0">
                <a:solidFill>
                  <a:srgbClr val="D7D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ko-KR" sz="6600" b="1" dirty="0">
                <a:solidFill>
                  <a:srgbClr val="D7D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6000" b="1" dirty="0">
              <a:solidFill>
                <a:srgbClr val="D7D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17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701336" y="1063074"/>
            <a:ext cx="10839635" cy="5084538"/>
            <a:chOff x="5772944" y="1841564"/>
            <a:chExt cx="3693027" cy="2068727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87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8" y="283298"/>
            <a:ext cx="388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게임 규칙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C81CA2-5725-47BC-B8DE-0755367D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52" y="1094452"/>
            <a:ext cx="8387696" cy="53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701336" y="1063074"/>
            <a:ext cx="10839635" cy="5084538"/>
            <a:chOff x="5772944" y="1841564"/>
            <a:chExt cx="3693027" cy="2068727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87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8" y="283298"/>
            <a:ext cx="388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클리어 조건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C11F8-447C-4057-93AC-F5FC3B41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93" y="1459743"/>
            <a:ext cx="3962400" cy="55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48FC95-85D0-4FBC-A369-BE27C89A2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51" y="2919831"/>
            <a:ext cx="3952875" cy="54292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C841FA2-9F70-4573-9C7B-F22E43717CB7}"/>
              </a:ext>
            </a:extLst>
          </p:cNvPr>
          <p:cNvSpPr/>
          <p:nvPr/>
        </p:nvSpPr>
        <p:spPr>
          <a:xfrm>
            <a:off x="2594433" y="2146760"/>
            <a:ext cx="352425" cy="5939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Game Over Aesthetic Wallpapers - Top Free Game Over Aesthetic Backgrounds -  WallpaperAccess">
            <a:extLst>
              <a:ext uri="{FF2B5EF4-FFF2-40B4-BE49-F238E27FC236}">
                <a16:creationId xmlns:a16="http://schemas.microsoft.com/office/drawing/2014/main" id="{53004B2A-9AF3-4FC5-BF81-769C3595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8" y="3807097"/>
            <a:ext cx="4904770" cy="27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5FDE2B-4356-4C4B-86A2-5FCB69228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741" y="217050"/>
            <a:ext cx="4718169" cy="2898364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B59A7EE-C525-42F9-841A-D5FABD77E0ED}"/>
              </a:ext>
            </a:extLst>
          </p:cNvPr>
          <p:cNvSpPr/>
          <p:nvPr/>
        </p:nvSpPr>
        <p:spPr>
          <a:xfrm>
            <a:off x="8710383" y="3180736"/>
            <a:ext cx="352425" cy="5939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아오오니의 모험, 도망치는 게임">
            <a:extLst>
              <a:ext uri="{FF2B5EF4-FFF2-40B4-BE49-F238E27FC236}">
                <a16:creationId xmlns:a16="http://schemas.microsoft.com/office/drawing/2014/main" id="{4ACBBF6F-3AAD-468D-80F6-E3C67FDB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76" y="3828894"/>
            <a:ext cx="4457700" cy="275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4066160" y="2622548"/>
            <a:ext cx="10839635" cy="5084538"/>
            <a:chOff x="5772944" y="1841564"/>
            <a:chExt cx="3693027" cy="2068727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87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8" y="283298"/>
            <a:ext cx="388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주요 오브젝트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7AC4C5-73DC-4CC8-A2E8-582F5F31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90" y="1885479"/>
            <a:ext cx="2519236" cy="2659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3505DD-7169-4AEE-BBAD-53B0CAE5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15" y="1843495"/>
            <a:ext cx="2519235" cy="26319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650558-AAC7-46E3-9926-F898976D4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540" y="5345792"/>
            <a:ext cx="3667482" cy="9464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44F0A2-8BC5-4F71-9606-10BD90DA6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481" y="2373758"/>
            <a:ext cx="2412322" cy="21710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B1251D-349E-46CE-88DF-A7FE198C2F5D}"/>
              </a:ext>
            </a:extLst>
          </p:cNvPr>
          <p:cNvSpPr txBox="1"/>
          <p:nvPr/>
        </p:nvSpPr>
        <p:spPr>
          <a:xfrm>
            <a:off x="3858824" y="4807927"/>
            <a:ext cx="1600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게이지 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BDC285-B5A2-4279-871B-C6196444AF51}"/>
              </a:ext>
            </a:extLst>
          </p:cNvPr>
          <p:cNvSpPr txBox="1"/>
          <p:nvPr/>
        </p:nvSpPr>
        <p:spPr>
          <a:xfrm>
            <a:off x="991674" y="1339834"/>
            <a:ext cx="1493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플레이어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4CC274-E780-4524-938F-7C6076067CA7}"/>
              </a:ext>
            </a:extLst>
          </p:cNvPr>
          <p:cNvSpPr txBox="1"/>
          <p:nvPr/>
        </p:nvSpPr>
        <p:spPr>
          <a:xfrm>
            <a:off x="4211771" y="1405856"/>
            <a:ext cx="821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유령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52EE96-BF58-43B3-ADEF-4CD7FF235BF1}"/>
              </a:ext>
            </a:extLst>
          </p:cNvPr>
          <p:cNvSpPr txBox="1"/>
          <p:nvPr/>
        </p:nvSpPr>
        <p:spPr>
          <a:xfrm>
            <a:off x="6851735" y="1719643"/>
            <a:ext cx="1271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포션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D5743C-38D2-49F4-B93B-4EF83A1D0866}"/>
              </a:ext>
            </a:extLst>
          </p:cNvPr>
          <p:cNvSpPr txBox="1"/>
          <p:nvPr/>
        </p:nvSpPr>
        <p:spPr>
          <a:xfrm>
            <a:off x="8581754" y="2975013"/>
            <a:ext cx="1123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ko-KR" altLang="en-US" sz="9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857CCC2-03D0-4807-80FE-2A669FF2A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633" y="1257000"/>
            <a:ext cx="1609725" cy="21907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529188-3D37-4F4D-9172-F346C051FCAD}"/>
              </a:ext>
            </a:extLst>
          </p:cNvPr>
          <p:cNvSpPr txBox="1"/>
          <p:nvPr/>
        </p:nvSpPr>
        <p:spPr>
          <a:xfrm>
            <a:off x="10326053" y="2977500"/>
            <a:ext cx="93790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ko-KR" altLang="en-US" sz="1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5452AD-F25E-4653-BBE1-677277E94AE8}"/>
              </a:ext>
            </a:extLst>
          </p:cNvPr>
          <p:cNvSpPr txBox="1"/>
          <p:nvPr/>
        </p:nvSpPr>
        <p:spPr>
          <a:xfrm>
            <a:off x="10314835" y="3439165"/>
            <a:ext cx="92506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ko-KR" altLang="en-US" sz="1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7C2E9-5046-403E-B20C-BDC327F1A6E1}"/>
              </a:ext>
            </a:extLst>
          </p:cNvPr>
          <p:cNvSpPr txBox="1"/>
          <p:nvPr/>
        </p:nvSpPr>
        <p:spPr>
          <a:xfrm>
            <a:off x="10313789" y="3880405"/>
            <a:ext cx="130699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9911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1230476" y="344287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7" y="283298"/>
            <a:ext cx="3323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08.Scene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구성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Image result for press start gif | Aesthetic gif, Start gif aesthetic,  Retro games poster">
            <a:extLst>
              <a:ext uri="{FF2B5EF4-FFF2-40B4-BE49-F238E27FC236}">
                <a16:creationId xmlns:a16="http://schemas.microsoft.com/office/drawing/2014/main" id="{955229D3-47F9-4850-AED2-CDFC55A1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1" y="1604085"/>
            <a:ext cx="3789439" cy="24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2C7D4E-B8DA-4F7E-AFF4-257AB1B018C2}"/>
              </a:ext>
            </a:extLst>
          </p:cNvPr>
          <p:cNvSpPr txBox="1"/>
          <p:nvPr/>
        </p:nvSpPr>
        <p:spPr>
          <a:xfrm>
            <a:off x="995512" y="1125999"/>
            <a:ext cx="20097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로비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시작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화면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4B38E2-27C3-4094-B430-8F538BE05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96" y="559037"/>
            <a:ext cx="3054193" cy="2024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7D6F9B-D7C8-4FDF-A901-551C78E35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11" y="2644359"/>
            <a:ext cx="3054193" cy="20239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5E0D98-8A46-4CD3-811F-BF5D88AF8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96" y="4720801"/>
            <a:ext cx="3054193" cy="20162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293017-2A71-4F22-B9E3-68228834F4BA}"/>
              </a:ext>
            </a:extLst>
          </p:cNvPr>
          <p:cNvSpPr txBox="1"/>
          <p:nvPr/>
        </p:nvSpPr>
        <p:spPr>
          <a:xfrm>
            <a:off x="4633178" y="166731"/>
            <a:ext cx="2011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스테이지 </a:t>
            </a:r>
            <a:r>
              <a:rPr lang="en-US" altLang="ko-KR" sz="2000" b="1" dirty="0">
                <a:solidFill>
                  <a:schemeClr val="bg1"/>
                </a:solidFill>
              </a:rPr>
              <a:t>1~3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4" name="Picture 2" descr="Game Over Aesthetic Wallpapers - Top Free Game Over Aesthetic Backgrounds -  WallpaperAccess">
            <a:extLst>
              <a:ext uri="{FF2B5EF4-FFF2-40B4-BE49-F238E27FC236}">
                <a16:creationId xmlns:a16="http://schemas.microsoft.com/office/drawing/2014/main" id="{CB4770CD-CAE1-439C-9B75-5957744D6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38" y="848097"/>
            <a:ext cx="3789439" cy="24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아오오니의 모험, 도망치는 게임">
            <a:extLst>
              <a:ext uri="{FF2B5EF4-FFF2-40B4-BE49-F238E27FC236}">
                <a16:creationId xmlns:a16="http://schemas.microsoft.com/office/drawing/2014/main" id="{C076F5A7-299C-473B-81E9-E7AF5613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38" y="4054304"/>
            <a:ext cx="3789439" cy="24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25F9E3-6B11-4F3A-8F46-A1E91FB7A6B7}"/>
              </a:ext>
            </a:extLst>
          </p:cNvPr>
          <p:cNvSpPr txBox="1"/>
          <p:nvPr/>
        </p:nvSpPr>
        <p:spPr>
          <a:xfrm>
            <a:off x="8309884" y="356039"/>
            <a:ext cx="2034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게임 오버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3C026-AA25-415E-A544-0B5FF4F28706}"/>
              </a:ext>
            </a:extLst>
          </p:cNvPr>
          <p:cNvSpPr txBox="1"/>
          <p:nvPr/>
        </p:nvSpPr>
        <p:spPr>
          <a:xfrm>
            <a:off x="8324850" y="3560964"/>
            <a:ext cx="2552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게임 클리어 화면</a:t>
            </a:r>
          </a:p>
        </p:txBody>
      </p:sp>
    </p:spTree>
    <p:extLst>
      <p:ext uri="{BB962C8B-B14F-4D97-AF65-F5344CB8AC3E}">
        <p14:creationId xmlns:p14="http://schemas.microsoft.com/office/powerpoint/2010/main" val="192067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491347" y="1081589"/>
            <a:ext cx="1186115" cy="1383802"/>
          </a:xfrm>
          <a:custGeom>
            <a:avLst/>
            <a:gdLst>
              <a:gd name="T0" fmla="*/ 92 w 109"/>
              <a:gd name="T1" fmla="*/ 70 h 127"/>
              <a:gd name="T2" fmla="*/ 74 w 109"/>
              <a:gd name="T3" fmla="*/ 53 h 127"/>
              <a:gd name="T4" fmla="*/ 74 w 109"/>
              <a:gd name="T5" fmla="*/ 46 h 127"/>
              <a:gd name="T6" fmla="*/ 81 w 109"/>
              <a:gd name="T7" fmla="*/ 48 h 127"/>
              <a:gd name="T8" fmla="*/ 75 w 109"/>
              <a:gd name="T9" fmla="*/ 37 h 127"/>
              <a:gd name="T10" fmla="*/ 80 w 109"/>
              <a:gd name="T11" fmla="*/ 35 h 127"/>
              <a:gd name="T12" fmla="*/ 66 w 109"/>
              <a:gd name="T13" fmla="*/ 12 h 127"/>
              <a:gd name="T14" fmla="*/ 58 w 109"/>
              <a:gd name="T15" fmla="*/ 24 h 127"/>
              <a:gd name="T16" fmla="*/ 42 w 109"/>
              <a:gd name="T17" fmla="*/ 43 h 127"/>
              <a:gd name="T18" fmla="*/ 34 w 109"/>
              <a:gd name="T19" fmla="*/ 54 h 127"/>
              <a:gd name="T20" fmla="*/ 45 w 109"/>
              <a:gd name="T21" fmla="*/ 55 h 127"/>
              <a:gd name="T22" fmla="*/ 40 w 109"/>
              <a:gd name="T23" fmla="*/ 88 h 127"/>
              <a:gd name="T24" fmla="*/ 37 w 109"/>
              <a:gd name="T25" fmla="*/ 88 h 127"/>
              <a:gd name="T26" fmla="*/ 36 w 109"/>
              <a:gd name="T27" fmla="*/ 87 h 127"/>
              <a:gd name="T28" fmla="*/ 33 w 109"/>
              <a:gd name="T29" fmla="*/ 89 h 127"/>
              <a:gd name="T30" fmla="*/ 29 w 109"/>
              <a:gd name="T31" fmla="*/ 89 h 127"/>
              <a:gd name="T32" fmla="*/ 3 w 109"/>
              <a:gd name="T33" fmla="*/ 88 h 127"/>
              <a:gd name="T34" fmla="*/ 17 w 109"/>
              <a:gd name="T35" fmla="*/ 91 h 127"/>
              <a:gd name="T36" fmla="*/ 4 w 109"/>
              <a:gd name="T37" fmla="*/ 91 h 127"/>
              <a:gd name="T38" fmla="*/ 2 w 109"/>
              <a:gd name="T39" fmla="*/ 92 h 127"/>
              <a:gd name="T40" fmla="*/ 8 w 109"/>
              <a:gd name="T41" fmla="*/ 93 h 127"/>
              <a:gd name="T42" fmla="*/ 0 w 109"/>
              <a:gd name="T43" fmla="*/ 94 h 127"/>
              <a:gd name="T44" fmla="*/ 0 w 109"/>
              <a:gd name="T45" fmla="*/ 96 h 127"/>
              <a:gd name="T46" fmla="*/ 0 w 109"/>
              <a:gd name="T47" fmla="*/ 97 h 127"/>
              <a:gd name="T48" fmla="*/ 1 w 109"/>
              <a:gd name="T49" fmla="*/ 98 h 127"/>
              <a:gd name="T50" fmla="*/ 1 w 109"/>
              <a:gd name="T51" fmla="*/ 100 h 127"/>
              <a:gd name="T52" fmla="*/ 2 w 109"/>
              <a:gd name="T53" fmla="*/ 100 h 127"/>
              <a:gd name="T54" fmla="*/ 3 w 109"/>
              <a:gd name="T55" fmla="*/ 101 h 127"/>
              <a:gd name="T56" fmla="*/ 6 w 109"/>
              <a:gd name="T57" fmla="*/ 101 h 127"/>
              <a:gd name="T58" fmla="*/ 4 w 109"/>
              <a:gd name="T59" fmla="*/ 102 h 127"/>
              <a:gd name="T60" fmla="*/ 10 w 109"/>
              <a:gd name="T61" fmla="*/ 101 h 127"/>
              <a:gd name="T62" fmla="*/ 22 w 109"/>
              <a:gd name="T63" fmla="*/ 97 h 127"/>
              <a:gd name="T64" fmla="*/ 14 w 109"/>
              <a:gd name="T65" fmla="*/ 101 h 127"/>
              <a:gd name="T66" fmla="*/ 9 w 109"/>
              <a:gd name="T67" fmla="*/ 105 h 127"/>
              <a:gd name="T68" fmla="*/ 14 w 109"/>
              <a:gd name="T69" fmla="*/ 103 h 127"/>
              <a:gd name="T70" fmla="*/ 19 w 109"/>
              <a:gd name="T71" fmla="*/ 101 h 127"/>
              <a:gd name="T72" fmla="*/ 8 w 109"/>
              <a:gd name="T73" fmla="*/ 109 h 127"/>
              <a:gd name="T74" fmla="*/ 8 w 109"/>
              <a:gd name="T75" fmla="*/ 111 h 127"/>
              <a:gd name="T76" fmla="*/ 10 w 109"/>
              <a:gd name="T77" fmla="*/ 111 h 127"/>
              <a:gd name="T78" fmla="*/ 11 w 109"/>
              <a:gd name="T79" fmla="*/ 112 h 127"/>
              <a:gd name="T80" fmla="*/ 12 w 109"/>
              <a:gd name="T81" fmla="*/ 113 h 127"/>
              <a:gd name="T82" fmla="*/ 30 w 109"/>
              <a:gd name="T83" fmla="*/ 97 h 127"/>
              <a:gd name="T84" fmla="*/ 34 w 109"/>
              <a:gd name="T85" fmla="*/ 96 h 127"/>
              <a:gd name="T86" fmla="*/ 38 w 109"/>
              <a:gd name="T87" fmla="*/ 95 h 127"/>
              <a:gd name="T88" fmla="*/ 39 w 109"/>
              <a:gd name="T89" fmla="*/ 94 h 127"/>
              <a:gd name="T90" fmla="*/ 37 w 109"/>
              <a:gd name="T91" fmla="*/ 93 h 127"/>
              <a:gd name="T92" fmla="*/ 46 w 109"/>
              <a:gd name="T93" fmla="*/ 90 h 127"/>
              <a:gd name="T94" fmla="*/ 25 w 109"/>
              <a:gd name="T95" fmla="*/ 118 h 127"/>
              <a:gd name="T96" fmla="*/ 40 w 109"/>
              <a:gd name="T97" fmla="*/ 110 h 127"/>
              <a:gd name="T98" fmla="*/ 86 w 109"/>
              <a:gd name="T99" fmla="*/ 77 h 127"/>
              <a:gd name="T100" fmla="*/ 107 w 109"/>
              <a:gd name="T101" fmla="*/ 68 h 127"/>
              <a:gd name="T102" fmla="*/ 57 w 109"/>
              <a:gd name="T103" fmla="*/ 78 h 127"/>
              <a:gd name="T104" fmla="*/ 79 w 109"/>
              <a:gd name="T105" fmla="*/ 7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" h="127">
                <a:moveTo>
                  <a:pt x="107" y="68"/>
                </a:moveTo>
                <a:cubicBezTo>
                  <a:pt x="105" y="67"/>
                  <a:pt x="94" y="72"/>
                  <a:pt x="94" y="72"/>
                </a:cubicBezTo>
                <a:cubicBezTo>
                  <a:pt x="94" y="72"/>
                  <a:pt x="94" y="70"/>
                  <a:pt x="92" y="71"/>
                </a:cubicBezTo>
                <a:cubicBezTo>
                  <a:pt x="90" y="70"/>
                  <a:pt x="90" y="70"/>
                  <a:pt x="90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0"/>
                  <a:pt x="79" y="69"/>
                  <a:pt x="73" y="65"/>
                </a:cubicBezTo>
                <a:cubicBezTo>
                  <a:pt x="67" y="62"/>
                  <a:pt x="63" y="57"/>
                  <a:pt x="63" y="57"/>
                </a:cubicBezTo>
                <a:cubicBezTo>
                  <a:pt x="63" y="57"/>
                  <a:pt x="61" y="54"/>
                  <a:pt x="65" y="53"/>
                </a:cubicBezTo>
                <a:cubicBezTo>
                  <a:pt x="69" y="53"/>
                  <a:pt x="70" y="55"/>
                  <a:pt x="70" y="55"/>
                </a:cubicBezTo>
                <a:cubicBezTo>
                  <a:pt x="70" y="55"/>
                  <a:pt x="74" y="54"/>
                  <a:pt x="74" y="53"/>
                </a:cubicBezTo>
                <a:cubicBezTo>
                  <a:pt x="74" y="52"/>
                  <a:pt x="73" y="50"/>
                  <a:pt x="73" y="50"/>
                </a:cubicBezTo>
                <a:cubicBezTo>
                  <a:pt x="73" y="50"/>
                  <a:pt x="74" y="51"/>
                  <a:pt x="74" y="49"/>
                </a:cubicBezTo>
                <a:cubicBezTo>
                  <a:pt x="75" y="47"/>
                  <a:pt x="73" y="48"/>
                  <a:pt x="73" y="48"/>
                </a:cubicBezTo>
                <a:cubicBezTo>
                  <a:pt x="73" y="48"/>
                  <a:pt x="72" y="46"/>
                  <a:pt x="73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5"/>
                  <a:pt x="74" y="45"/>
                  <a:pt x="74" y="45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4"/>
                  <a:pt x="78" y="43"/>
                  <a:pt x="79" y="45"/>
                </a:cubicBezTo>
                <a:cubicBezTo>
                  <a:pt x="80" y="46"/>
                  <a:pt x="80" y="48"/>
                  <a:pt x="81" y="48"/>
                </a:cubicBezTo>
                <a:cubicBezTo>
                  <a:pt x="82" y="49"/>
                  <a:pt x="85" y="45"/>
                  <a:pt x="82" y="41"/>
                </a:cubicBezTo>
                <a:cubicBezTo>
                  <a:pt x="82" y="41"/>
                  <a:pt x="81" y="40"/>
                  <a:pt x="80" y="40"/>
                </a:cubicBezTo>
                <a:cubicBezTo>
                  <a:pt x="80" y="40"/>
                  <a:pt x="81" y="39"/>
                  <a:pt x="80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79" y="39"/>
                  <a:pt x="75" y="38"/>
                  <a:pt x="75" y="37"/>
                </a:cubicBezTo>
                <a:cubicBezTo>
                  <a:pt x="75" y="36"/>
                  <a:pt x="76" y="37"/>
                  <a:pt x="76" y="36"/>
                </a:cubicBezTo>
                <a:cubicBezTo>
                  <a:pt x="76" y="35"/>
                  <a:pt x="74" y="34"/>
                  <a:pt x="74" y="34"/>
                </a:cubicBezTo>
                <a:cubicBezTo>
                  <a:pt x="74" y="34"/>
                  <a:pt x="79" y="35"/>
                  <a:pt x="78" y="36"/>
                </a:cubicBezTo>
                <a:cubicBezTo>
                  <a:pt x="78" y="36"/>
                  <a:pt x="80" y="36"/>
                  <a:pt x="78" y="34"/>
                </a:cubicBezTo>
                <a:cubicBezTo>
                  <a:pt x="78" y="34"/>
                  <a:pt x="79" y="34"/>
                  <a:pt x="80" y="35"/>
                </a:cubicBezTo>
                <a:cubicBezTo>
                  <a:pt x="80" y="35"/>
                  <a:pt x="80" y="33"/>
                  <a:pt x="77" y="31"/>
                </a:cubicBezTo>
                <a:cubicBezTo>
                  <a:pt x="77" y="31"/>
                  <a:pt x="84" y="30"/>
                  <a:pt x="87" y="31"/>
                </a:cubicBezTo>
                <a:cubicBezTo>
                  <a:pt x="91" y="31"/>
                  <a:pt x="91" y="30"/>
                  <a:pt x="91" y="30"/>
                </a:cubicBezTo>
                <a:cubicBezTo>
                  <a:pt x="91" y="30"/>
                  <a:pt x="93" y="27"/>
                  <a:pt x="74" y="28"/>
                </a:cubicBezTo>
                <a:cubicBezTo>
                  <a:pt x="74" y="28"/>
                  <a:pt x="68" y="14"/>
                  <a:pt x="66" y="12"/>
                </a:cubicBezTo>
                <a:cubicBezTo>
                  <a:pt x="63" y="10"/>
                  <a:pt x="54" y="6"/>
                  <a:pt x="53" y="0"/>
                </a:cubicBezTo>
                <a:cubicBezTo>
                  <a:pt x="53" y="0"/>
                  <a:pt x="51" y="11"/>
                  <a:pt x="60" y="17"/>
                </a:cubicBezTo>
                <a:cubicBezTo>
                  <a:pt x="60" y="17"/>
                  <a:pt x="59" y="16"/>
                  <a:pt x="59" y="17"/>
                </a:cubicBezTo>
                <a:cubicBezTo>
                  <a:pt x="59" y="18"/>
                  <a:pt x="60" y="18"/>
                  <a:pt x="60" y="18"/>
                </a:cubicBezTo>
                <a:cubicBezTo>
                  <a:pt x="60" y="18"/>
                  <a:pt x="59" y="24"/>
                  <a:pt x="58" y="24"/>
                </a:cubicBezTo>
                <a:cubicBezTo>
                  <a:pt x="56" y="25"/>
                  <a:pt x="56" y="30"/>
                  <a:pt x="56" y="32"/>
                </a:cubicBezTo>
                <a:cubicBezTo>
                  <a:pt x="56" y="32"/>
                  <a:pt x="46" y="35"/>
                  <a:pt x="44" y="39"/>
                </a:cubicBezTo>
                <a:cubicBezTo>
                  <a:pt x="42" y="42"/>
                  <a:pt x="56" y="37"/>
                  <a:pt x="56" y="37"/>
                </a:cubicBezTo>
                <a:cubicBezTo>
                  <a:pt x="56" y="37"/>
                  <a:pt x="57" y="41"/>
                  <a:pt x="54" y="41"/>
                </a:cubicBezTo>
                <a:cubicBezTo>
                  <a:pt x="52" y="42"/>
                  <a:pt x="46" y="39"/>
                  <a:pt x="42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34" y="49"/>
                  <a:pt x="40" y="51"/>
                </a:cubicBezTo>
                <a:cubicBezTo>
                  <a:pt x="40" y="51"/>
                  <a:pt x="36" y="49"/>
                  <a:pt x="41" y="47"/>
                </a:cubicBezTo>
                <a:cubicBezTo>
                  <a:pt x="41" y="47"/>
                  <a:pt x="41" y="48"/>
                  <a:pt x="42" y="51"/>
                </a:cubicBezTo>
                <a:cubicBezTo>
                  <a:pt x="43" y="54"/>
                  <a:pt x="35" y="57"/>
                  <a:pt x="34" y="54"/>
                </a:cubicBezTo>
                <a:cubicBezTo>
                  <a:pt x="33" y="52"/>
                  <a:pt x="34" y="51"/>
                  <a:pt x="34" y="51"/>
                </a:cubicBezTo>
                <a:cubicBezTo>
                  <a:pt x="33" y="51"/>
                  <a:pt x="30" y="52"/>
                  <a:pt x="32" y="55"/>
                </a:cubicBezTo>
                <a:cubicBezTo>
                  <a:pt x="34" y="60"/>
                  <a:pt x="38" y="58"/>
                  <a:pt x="38" y="58"/>
                </a:cubicBezTo>
                <a:cubicBezTo>
                  <a:pt x="38" y="58"/>
                  <a:pt x="39" y="60"/>
                  <a:pt x="37" y="60"/>
                </a:cubicBezTo>
                <a:cubicBezTo>
                  <a:pt x="37" y="60"/>
                  <a:pt x="43" y="59"/>
                  <a:pt x="45" y="55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6"/>
                  <a:pt x="39" y="64"/>
                  <a:pt x="42" y="73"/>
                </a:cubicBezTo>
                <a:cubicBezTo>
                  <a:pt x="42" y="73"/>
                  <a:pt x="38" y="74"/>
                  <a:pt x="40" y="76"/>
                </a:cubicBezTo>
                <a:cubicBezTo>
                  <a:pt x="40" y="76"/>
                  <a:pt x="32" y="87"/>
                  <a:pt x="40" y="88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8"/>
                  <a:pt x="37" y="88"/>
                </a:cubicBezTo>
                <a:cubicBezTo>
                  <a:pt x="37" y="88"/>
                  <a:pt x="37" y="88"/>
                  <a:pt x="36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5" y="89"/>
                  <a:pt x="35" y="89"/>
                  <a:pt x="35" y="89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88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3" y="89"/>
                  <a:pt x="33" y="89"/>
                  <a:pt x="33" y="89"/>
                </a:cubicBezTo>
                <a:cubicBezTo>
                  <a:pt x="33" y="88"/>
                  <a:pt x="33" y="88"/>
                  <a:pt x="33" y="88"/>
                </a:cubicBezTo>
                <a:cubicBezTo>
                  <a:pt x="32" y="88"/>
                  <a:pt x="32" y="88"/>
                  <a:pt x="31" y="88"/>
                </a:cubicBezTo>
                <a:cubicBezTo>
                  <a:pt x="31" y="88"/>
                  <a:pt x="31" y="88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29" y="89"/>
                  <a:pt x="29" y="89"/>
                </a:cubicBezTo>
                <a:cubicBezTo>
                  <a:pt x="29" y="89"/>
                  <a:pt x="29" y="89"/>
                  <a:pt x="28" y="89"/>
                </a:cubicBezTo>
                <a:cubicBezTo>
                  <a:pt x="28" y="90"/>
                  <a:pt x="28" y="90"/>
                  <a:pt x="28" y="91"/>
                </a:cubicBezTo>
                <a:cubicBezTo>
                  <a:pt x="4" y="87"/>
                  <a:pt x="4" y="87"/>
                  <a:pt x="4" y="87"/>
                </a:cubicBezTo>
                <a:cubicBezTo>
                  <a:pt x="3" y="87"/>
                  <a:pt x="3" y="88"/>
                  <a:pt x="3" y="88"/>
                </a:cubicBezTo>
                <a:cubicBezTo>
                  <a:pt x="3" y="88"/>
                  <a:pt x="3" y="88"/>
                  <a:pt x="3" y="88"/>
                </a:cubicBezTo>
                <a:cubicBezTo>
                  <a:pt x="10" y="89"/>
                  <a:pt x="10" y="89"/>
                  <a:pt x="10" y="89"/>
                </a:cubicBezTo>
                <a:cubicBezTo>
                  <a:pt x="2" y="88"/>
                  <a:pt x="2" y="88"/>
                  <a:pt x="2" y="88"/>
                </a:cubicBezTo>
                <a:cubicBezTo>
                  <a:pt x="2" y="88"/>
                  <a:pt x="2" y="88"/>
                  <a:pt x="2" y="89"/>
                </a:cubicBezTo>
                <a:cubicBezTo>
                  <a:pt x="2" y="89"/>
                  <a:pt x="2" y="89"/>
                  <a:pt x="2" y="89"/>
                </a:cubicBezTo>
                <a:cubicBezTo>
                  <a:pt x="17" y="91"/>
                  <a:pt x="17" y="91"/>
                  <a:pt x="17" y="91"/>
                </a:cubicBezTo>
                <a:cubicBezTo>
                  <a:pt x="2" y="90"/>
                  <a:pt x="2" y="90"/>
                  <a:pt x="2" y="90"/>
                </a:cubicBezTo>
                <a:cubicBezTo>
                  <a:pt x="2" y="90"/>
                  <a:pt x="1" y="90"/>
                  <a:pt x="1" y="90"/>
                </a:cubicBezTo>
                <a:cubicBezTo>
                  <a:pt x="1" y="90"/>
                  <a:pt x="2" y="91"/>
                  <a:pt x="2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1" y="92"/>
                  <a:pt x="1" y="92"/>
                </a:cubicBezTo>
                <a:cubicBezTo>
                  <a:pt x="1" y="92"/>
                  <a:pt x="1" y="92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0" y="94"/>
                  <a:pt x="0" y="94"/>
                </a:cubicBezTo>
                <a:cubicBezTo>
                  <a:pt x="0" y="95"/>
                  <a:pt x="1" y="95"/>
                  <a:pt x="1" y="95"/>
                </a:cubicBezTo>
                <a:cubicBezTo>
                  <a:pt x="1" y="95"/>
                  <a:pt x="1" y="95"/>
                  <a:pt x="1" y="95"/>
                </a:cubicBezTo>
                <a:cubicBezTo>
                  <a:pt x="6" y="94"/>
                  <a:pt x="6" y="94"/>
                  <a:pt x="6" y="9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13" y="95"/>
                  <a:pt x="13" y="95"/>
                  <a:pt x="13" y="95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0" y="97"/>
                  <a:pt x="0" y="97"/>
                </a:cubicBezTo>
                <a:cubicBezTo>
                  <a:pt x="0" y="97"/>
                  <a:pt x="1" y="97"/>
                  <a:pt x="1" y="97"/>
                </a:cubicBezTo>
                <a:cubicBezTo>
                  <a:pt x="1" y="97"/>
                  <a:pt x="1" y="97"/>
                  <a:pt x="1" y="97"/>
                </a:cubicBezTo>
                <a:cubicBezTo>
                  <a:pt x="9" y="96"/>
                  <a:pt x="9" y="96"/>
                  <a:pt x="9" y="96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9"/>
                  <a:pt x="2" y="99"/>
                </a:cubicBezTo>
                <a:cubicBezTo>
                  <a:pt x="2" y="99"/>
                  <a:pt x="2" y="99"/>
                  <a:pt x="2" y="99"/>
                </a:cubicBezTo>
                <a:cubicBezTo>
                  <a:pt x="13" y="96"/>
                  <a:pt x="13" y="96"/>
                  <a:pt x="13" y="96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8" y="96"/>
                  <a:pt x="18" y="96"/>
                  <a:pt x="18" y="96"/>
                </a:cubicBezTo>
                <a:cubicBezTo>
                  <a:pt x="14" y="97"/>
                  <a:pt x="14" y="97"/>
                  <a:pt x="14" y="97"/>
                </a:cubicBezTo>
                <a:cubicBezTo>
                  <a:pt x="2" y="100"/>
                  <a:pt x="2" y="100"/>
                  <a:pt x="2" y="100"/>
                </a:cubicBezTo>
                <a:cubicBezTo>
                  <a:pt x="2" y="100"/>
                  <a:pt x="1" y="100"/>
                  <a:pt x="1" y="100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3" y="100"/>
                  <a:pt x="3" y="100"/>
                  <a:pt x="3" y="100"/>
                </a:cubicBezTo>
                <a:cubicBezTo>
                  <a:pt x="3" y="100"/>
                  <a:pt x="3" y="101"/>
                  <a:pt x="3" y="101"/>
                </a:cubicBezTo>
                <a:cubicBezTo>
                  <a:pt x="3" y="101"/>
                  <a:pt x="3" y="101"/>
                  <a:pt x="4" y="101"/>
                </a:cubicBezTo>
                <a:cubicBezTo>
                  <a:pt x="4" y="101"/>
                  <a:pt x="4" y="101"/>
                  <a:pt x="4" y="101"/>
                </a:cubicBezTo>
                <a:cubicBezTo>
                  <a:pt x="6" y="100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1"/>
                  <a:pt x="6" y="101"/>
                  <a:pt x="6" y="101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2" y="103"/>
                  <a:pt x="2" y="103"/>
                  <a:pt x="2" y="103"/>
                </a:cubicBezTo>
                <a:cubicBezTo>
                  <a:pt x="2" y="103"/>
                  <a:pt x="1" y="103"/>
                  <a:pt x="1" y="103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3" y="104"/>
                  <a:pt x="3" y="104"/>
                  <a:pt x="3" y="104"/>
                </a:cubicBezTo>
                <a:cubicBezTo>
                  <a:pt x="3" y="104"/>
                  <a:pt x="3" y="104"/>
                  <a:pt x="3" y="104"/>
                </a:cubicBezTo>
                <a:cubicBezTo>
                  <a:pt x="3" y="104"/>
                  <a:pt x="3" y="104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2" y="97"/>
                  <a:pt x="22" y="97"/>
                  <a:pt x="22" y="97"/>
                </a:cubicBezTo>
                <a:cubicBezTo>
                  <a:pt x="3" y="105"/>
                  <a:pt x="3" y="105"/>
                  <a:pt x="3" y="105"/>
                </a:cubicBezTo>
                <a:cubicBezTo>
                  <a:pt x="3" y="105"/>
                  <a:pt x="3" y="105"/>
                  <a:pt x="3" y="105"/>
                </a:cubicBezTo>
                <a:cubicBezTo>
                  <a:pt x="3" y="106"/>
                  <a:pt x="3" y="106"/>
                  <a:pt x="4" y="106"/>
                </a:cubicBezTo>
                <a:cubicBezTo>
                  <a:pt x="4" y="106"/>
                  <a:pt x="4" y="106"/>
                  <a:pt x="4" y="106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4" y="106"/>
                  <a:pt x="4" y="106"/>
                  <a:pt x="4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9" y="105"/>
                  <a:pt x="9" y="105"/>
                  <a:pt x="9" y="105"/>
                </a:cubicBezTo>
                <a:cubicBezTo>
                  <a:pt x="6" y="106"/>
                  <a:pt x="6" y="106"/>
                  <a:pt x="6" y="106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19" y="101"/>
                  <a:pt x="19" y="101"/>
                  <a:pt x="19" y="101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7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10"/>
                  <a:pt x="9" y="110"/>
                  <a:pt x="9" y="110"/>
                </a:cubicBezTo>
                <a:cubicBezTo>
                  <a:pt x="9" y="110"/>
                  <a:pt x="9" y="110"/>
                  <a:pt x="9" y="110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1"/>
                  <a:pt x="9" y="111"/>
                  <a:pt x="9" y="111"/>
                </a:cubicBezTo>
                <a:cubicBezTo>
                  <a:pt x="9" y="111"/>
                  <a:pt x="9" y="111"/>
                  <a:pt x="9" y="111"/>
                </a:cubicBezTo>
                <a:cubicBezTo>
                  <a:pt x="10" y="110"/>
                  <a:pt x="10" y="110"/>
                  <a:pt x="10" y="110"/>
                </a:cubicBezTo>
                <a:cubicBezTo>
                  <a:pt x="10" y="110"/>
                  <a:pt x="10" y="111"/>
                  <a:pt x="10" y="111"/>
                </a:cubicBezTo>
                <a:cubicBezTo>
                  <a:pt x="10" y="111"/>
                  <a:pt x="10" y="111"/>
                  <a:pt x="11" y="111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22" y="102"/>
                  <a:pt x="22" y="102"/>
                  <a:pt x="22" y="102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11" y="111"/>
                  <a:pt x="11" y="112"/>
                  <a:pt x="11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1" y="112"/>
                  <a:pt x="11" y="112"/>
                  <a:pt x="12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30" y="96"/>
                  <a:pt x="30" y="96"/>
                  <a:pt x="30" y="96"/>
                </a:cubicBezTo>
                <a:cubicBezTo>
                  <a:pt x="30" y="97"/>
                  <a:pt x="30" y="97"/>
                  <a:pt x="30" y="97"/>
                </a:cubicBezTo>
                <a:cubicBezTo>
                  <a:pt x="31" y="97"/>
                  <a:pt x="31" y="97"/>
                  <a:pt x="31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3" y="97"/>
                  <a:pt x="33" y="96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5" y="96"/>
                  <a:pt x="35" y="96"/>
                </a:cubicBezTo>
                <a:cubicBezTo>
                  <a:pt x="35" y="96"/>
                  <a:pt x="35" y="95"/>
                  <a:pt x="35" y="94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5"/>
                  <a:pt x="39" y="95"/>
                </a:cubicBezTo>
                <a:cubicBezTo>
                  <a:pt x="39" y="94"/>
                  <a:pt x="39" y="94"/>
                  <a:pt x="38" y="94"/>
                </a:cubicBezTo>
                <a:cubicBezTo>
                  <a:pt x="38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3" y="98"/>
                  <a:pt x="34" y="102"/>
                </a:cubicBezTo>
                <a:cubicBezTo>
                  <a:pt x="26" y="106"/>
                  <a:pt x="19" y="113"/>
                  <a:pt x="19" y="113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13"/>
                  <a:pt x="15" y="122"/>
                  <a:pt x="23" y="127"/>
                </a:cubicBezTo>
                <a:cubicBezTo>
                  <a:pt x="23" y="127"/>
                  <a:pt x="18" y="120"/>
                  <a:pt x="25" y="118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6" y="120"/>
                  <a:pt x="28" y="117"/>
                  <a:pt x="30" y="118"/>
                </a:cubicBezTo>
                <a:cubicBezTo>
                  <a:pt x="32" y="118"/>
                  <a:pt x="34" y="116"/>
                  <a:pt x="34" y="116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34" y="117"/>
                  <a:pt x="38" y="117"/>
                  <a:pt x="40" y="110"/>
                </a:cubicBezTo>
                <a:cubicBezTo>
                  <a:pt x="40" y="110"/>
                  <a:pt x="41" y="113"/>
                  <a:pt x="39" y="115"/>
                </a:cubicBezTo>
                <a:cubicBezTo>
                  <a:pt x="39" y="115"/>
                  <a:pt x="51" y="115"/>
                  <a:pt x="56" y="111"/>
                </a:cubicBezTo>
                <a:cubicBezTo>
                  <a:pt x="61" y="108"/>
                  <a:pt x="83" y="91"/>
                  <a:pt x="76" y="86"/>
                </a:cubicBezTo>
                <a:cubicBezTo>
                  <a:pt x="76" y="86"/>
                  <a:pt x="80" y="83"/>
                  <a:pt x="73" y="81"/>
                </a:cubicBezTo>
                <a:cubicBezTo>
                  <a:pt x="86" y="77"/>
                  <a:pt x="86" y="77"/>
                  <a:pt x="86" y="77"/>
                </a:cubicBezTo>
                <a:cubicBezTo>
                  <a:pt x="86" y="77"/>
                  <a:pt x="87" y="80"/>
                  <a:pt x="89" y="78"/>
                </a:cubicBezTo>
                <a:cubicBezTo>
                  <a:pt x="89" y="78"/>
                  <a:pt x="91" y="79"/>
                  <a:pt x="92" y="77"/>
                </a:cubicBezTo>
                <a:cubicBezTo>
                  <a:pt x="92" y="77"/>
                  <a:pt x="94" y="78"/>
                  <a:pt x="94" y="75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07" y="71"/>
                  <a:pt x="109" y="69"/>
                  <a:pt x="107" y="68"/>
                </a:cubicBezTo>
                <a:close/>
                <a:moveTo>
                  <a:pt x="36" y="90"/>
                </a:move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65" y="80"/>
                </a:moveTo>
                <a:cubicBezTo>
                  <a:pt x="65" y="80"/>
                  <a:pt x="62" y="78"/>
                  <a:pt x="57" y="7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66"/>
                  <a:pt x="54" y="66"/>
                </a:cubicBezTo>
                <a:cubicBezTo>
                  <a:pt x="54" y="66"/>
                  <a:pt x="56" y="68"/>
                  <a:pt x="59" y="67"/>
                </a:cubicBezTo>
                <a:cubicBezTo>
                  <a:pt x="61" y="66"/>
                  <a:pt x="60" y="64"/>
                  <a:pt x="60" y="64"/>
                </a:cubicBezTo>
                <a:cubicBezTo>
                  <a:pt x="60" y="64"/>
                  <a:pt x="75" y="71"/>
                  <a:pt x="79" y="75"/>
                </a:cubicBezTo>
                <a:lnTo>
                  <a:pt x="65" y="80"/>
                </a:ln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 rot="21207550">
            <a:off x="-457025" y="3936941"/>
            <a:ext cx="11522710" cy="4701763"/>
          </a:xfrm>
          <a:custGeom>
            <a:avLst/>
            <a:gdLst>
              <a:gd name="T0" fmla="*/ 2941 w 3056"/>
              <a:gd name="T1" fmla="*/ 887 h 1245"/>
              <a:gd name="T2" fmla="*/ 2876 w 3056"/>
              <a:gd name="T3" fmla="*/ 799 h 1245"/>
              <a:gd name="T4" fmla="*/ 2816 w 3056"/>
              <a:gd name="T5" fmla="*/ 743 h 1245"/>
              <a:gd name="T6" fmla="*/ 2736 w 3056"/>
              <a:gd name="T7" fmla="*/ 702 h 1245"/>
              <a:gd name="T8" fmla="*/ 2690 w 3056"/>
              <a:gd name="T9" fmla="*/ 652 h 1245"/>
              <a:gd name="T10" fmla="*/ 2604 w 3056"/>
              <a:gd name="T11" fmla="*/ 611 h 1245"/>
              <a:gd name="T12" fmla="*/ 2525 w 3056"/>
              <a:gd name="T13" fmla="*/ 530 h 1245"/>
              <a:gd name="T14" fmla="*/ 2483 w 3056"/>
              <a:gd name="T15" fmla="*/ 458 h 1245"/>
              <a:gd name="T16" fmla="*/ 2442 w 3056"/>
              <a:gd name="T17" fmla="*/ 385 h 1245"/>
              <a:gd name="T18" fmla="*/ 2369 w 3056"/>
              <a:gd name="T19" fmla="*/ 366 h 1245"/>
              <a:gd name="T20" fmla="*/ 2264 w 3056"/>
              <a:gd name="T21" fmla="*/ 347 h 1245"/>
              <a:gd name="T22" fmla="*/ 2163 w 3056"/>
              <a:gd name="T23" fmla="*/ 305 h 1245"/>
              <a:gd name="T24" fmla="*/ 2108 w 3056"/>
              <a:gd name="T25" fmla="*/ 257 h 1245"/>
              <a:gd name="T26" fmla="*/ 2048 w 3056"/>
              <a:gd name="T27" fmla="*/ 252 h 1245"/>
              <a:gd name="T28" fmla="*/ 1923 w 3056"/>
              <a:gd name="T29" fmla="*/ 239 h 1245"/>
              <a:gd name="T30" fmla="*/ 1829 w 3056"/>
              <a:gd name="T31" fmla="*/ 197 h 1245"/>
              <a:gd name="T32" fmla="*/ 1742 w 3056"/>
              <a:gd name="T33" fmla="*/ 116 h 1245"/>
              <a:gd name="T34" fmla="*/ 1652 w 3056"/>
              <a:gd name="T35" fmla="*/ 120 h 1245"/>
              <a:gd name="T36" fmla="*/ 1538 w 3056"/>
              <a:gd name="T37" fmla="*/ 168 h 1245"/>
              <a:gd name="T38" fmla="*/ 1447 w 3056"/>
              <a:gd name="T39" fmla="*/ 169 h 1245"/>
              <a:gd name="T40" fmla="*/ 1331 w 3056"/>
              <a:gd name="T41" fmla="*/ 93 h 1245"/>
              <a:gd name="T42" fmla="*/ 1190 w 3056"/>
              <a:gd name="T43" fmla="*/ 97 h 1245"/>
              <a:gd name="T44" fmla="*/ 1108 w 3056"/>
              <a:gd name="T45" fmla="*/ 119 h 1245"/>
              <a:gd name="T46" fmla="*/ 1018 w 3056"/>
              <a:gd name="T47" fmla="*/ 176 h 1245"/>
              <a:gd name="T48" fmla="*/ 951 w 3056"/>
              <a:gd name="T49" fmla="*/ 134 h 1245"/>
              <a:gd name="T50" fmla="*/ 908 w 3056"/>
              <a:gd name="T51" fmla="*/ 182 h 1245"/>
              <a:gd name="T52" fmla="*/ 819 w 3056"/>
              <a:gd name="T53" fmla="*/ 181 h 1245"/>
              <a:gd name="T54" fmla="*/ 722 w 3056"/>
              <a:gd name="T55" fmla="*/ 265 h 1245"/>
              <a:gd name="T56" fmla="*/ 604 w 3056"/>
              <a:gd name="T57" fmla="*/ 215 h 1245"/>
              <a:gd name="T58" fmla="*/ 530 w 3056"/>
              <a:gd name="T59" fmla="*/ 300 h 1245"/>
              <a:gd name="T60" fmla="*/ 474 w 3056"/>
              <a:gd name="T61" fmla="*/ 349 h 1245"/>
              <a:gd name="T62" fmla="*/ 366 w 3056"/>
              <a:gd name="T63" fmla="*/ 339 h 1245"/>
              <a:gd name="T64" fmla="*/ 334 w 3056"/>
              <a:gd name="T65" fmla="*/ 415 h 1245"/>
              <a:gd name="T66" fmla="*/ 176 w 3056"/>
              <a:gd name="T67" fmla="*/ 374 h 1245"/>
              <a:gd name="T68" fmla="*/ 222 w 3056"/>
              <a:gd name="T69" fmla="*/ 501 h 1245"/>
              <a:gd name="T70" fmla="*/ 141 w 3056"/>
              <a:gd name="T71" fmla="*/ 556 h 1245"/>
              <a:gd name="T72" fmla="*/ 53 w 3056"/>
              <a:gd name="T73" fmla="*/ 569 h 1245"/>
              <a:gd name="T74" fmla="*/ 56 w 3056"/>
              <a:gd name="T75" fmla="*/ 642 h 1245"/>
              <a:gd name="T76" fmla="*/ 373 w 3056"/>
              <a:gd name="T77" fmla="*/ 340 h 1245"/>
              <a:gd name="T78" fmla="*/ 143 w 3056"/>
              <a:gd name="T79" fmla="*/ 586 h 1245"/>
              <a:gd name="T80" fmla="*/ 281 w 3056"/>
              <a:gd name="T81" fmla="*/ 495 h 1245"/>
              <a:gd name="T82" fmla="*/ 353 w 3056"/>
              <a:gd name="T83" fmla="*/ 393 h 1245"/>
              <a:gd name="T84" fmla="*/ 400 w 3056"/>
              <a:gd name="T85" fmla="*/ 400 h 1245"/>
              <a:gd name="T86" fmla="*/ 535 w 3056"/>
              <a:gd name="T87" fmla="*/ 299 h 1245"/>
              <a:gd name="T88" fmla="*/ 529 w 3056"/>
              <a:gd name="T89" fmla="*/ 321 h 1245"/>
              <a:gd name="T90" fmla="*/ 678 w 3056"/>
              <a:gd name="T91" fmla="*/ 289 h 1245"/>
              <a:gd name="T92" fmla="*/ 774 w 3056"/>
              <a:gd name="T93" fmla="*/ 276 h 1245"/>
              <a:gd name="T94" fmla="*/ 834 w 3056"/>
              <a:gd name="T95" fmla="*/ 212 h 1245"/>
              <a:gd name="T96" fmla="*/ 970 w 3056"/>
              <a:gd name="T97" fmla="*/ 171 h 1245"/>
              <a:gd name="T98" fmla="*/ 1394 w 3056"/>
              <a:gd name="T99" fmla="*/ 164 h 1245"/>
              <a:gd name="T100" fmla="*/ 1562 w 3056"/>
              <a:gd name="T101" fmla="*/ 178 h 1245"/>
              <a:gd name="T102" fmla="*/ 1647 w 3056"/>
              <a:gd name="T103" fmla="*/ 183 h 1245"/>
              <a:gd name="T104" fmla="*/ 1744 w 3056"/>
              <a:gd name="T105" fmla="*/ 235 h 1245"/>
              <a:gd name="T106" fmla="*/ 1934 w 3056"/>
              <a:gd name="T107" fmla="*/ 287 h 1245"/>
              <a:gd name="T108" fmla="*/ 2151 w 3056"/>
              <a:gd name="T109" fmla="*/ 315 h 1245"/>
              <a:gd name="T110" fmla="*/ 2340 w 3056"/>
              <a:gd name="T111" fmla="*/ 410 h 1245"/>
              <a:gd name="T112" fmla="*/ 2480 w 3056"/>
              <a:gd name="T113" fmla="*/ 579 h 1245"/>
              <a:gd name="T114" fmla="*/ 2579 w 3056"/>
              <a:gd name="T115" fmla="*/ 636 h 1245"/>
              <a:gd name="T116" fmla="*/ 2686 w 3056"/>
              <a:gd name="T117" fmla="*/ 700 h 1245"/>
              <a:gd name="T118" fmla="*/ 2758 w 3056"/>
              <a:gd name="T119" fmla="*/ 762 h 1245"/>
              <a:gd name="T120" fmla="*/ 2822 w 3056"/>
              <a:gd name="T121" fmla="*/ 806 h 1245"/>
              <a:gd name="T122" fmla="*/ 2889 w 3056"/>
              <a:gd name="T123" fmla="*/ 922 h 1245"/>
              <a:gd name="T124" fmla="*/ 2963 w 3056"/>
              <a:gd name="T125" fmla="*/ 92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56" h="1245">
                <a:moveTo>
                  <a:pt x="3038" y="984"/>
                </a:moveTo>
                <a:cubicBezTo>
                  <a:pt x="3034" y="987"/>
                  <a:pt x="3029" y="989"/>
                  <a:pt x="3024" y="991"/>
                </a:cubicBezTo>
                <a:cubicBezTo>
                  <a:pt x="3028" y="974"/>
                  <a:pt x="3035" y="956"/>
                  <a:pt x="3044" y="940"/>
                </a:cubicBezTo>
                <a:cubicBezTo>
                  <a:pt x="3046" y="923"/>
                  <a:pt x="3046" y="923"/>
                  <a:pt x="3046" y="923"/>
                </a:cubicBezTo>
                <a:cubicBezTo>
                  <a:pt x="3040" y="927"/>
                  <a:pt x="3033" y="932"/>
                  <a:pt x="3027" y="938"/>
                </a:cubicBezTo>
                <a:cubicBezTo>
                  <a:pt x="3016" y="943"/>
                  <a:pt x="3006" y="950"/>
                  <a:pt x="2996" y="957"/>
                </a:cubicBezTo>
                <a:cubicBezTo>
                  <a:pt x="2996" y="953"/>
                  <a:pt x="2996" y="950"/>
                  <a:pt x="2995" y="947"/>
                </a:cubicBezTo>
                <a:cubicBezTo>
                  <a:pt x="3005" y="934"/>
                  <a:pt x="3013" y="920"/>
                  <a:pt x="3019" y="904"/>
                </a:cubicBezTo>
                <a:cubicBezTo>
                  <a:pt x="3027" y="880"/>
                  <a:pt x="3038" y="864"/>
                  <a:pt x="3056" y="851"/>
                </a:cubicBezTo>
                <a:cubicBezTo>
                  <a:pt x="3056" y="847"/>
                  <a:pt x="3056" y="847"/>
                  <a:pt x="3056" y="847"/>
                </a:cubicBezTo>
                <a:cubicBezTo>
                  <a:pt x="3027" y="864"/>
                  <a:pt x="3009" y="894"/>
                  <a:pt x="2988" y="920"/>
                </a:cubicBezTo>
                <a:cubicBezTo>
                  <a:pt x="2985" y="915"/>
                  <a:pt x="2982" y="910"/>
                  <a:pt x="2978" y="905"/>
                </a:cubicBezTo>
                <a:cubicBezTo>
                  <a:pt x="2987" y="889"/>
                  <a:pt x="2991" y="873"/>
                  <a:pt x="2982" y="856"/>
                </a:cubicBezTo>
                <a:cubicBezTo>
                  <a:pt x="2981" y="883"/>
                  <a:pt x="2966" y="904"/>
                  <a:pt x="2944" y="916"/>
                </a:cubicBezTo>
                <a:cubicBezTo>
                  <a:pt x="2944" y="906"/>
                  <a:pt x="2944" y="897"/>
                  <a:pt x="2941" y="887"/>
                </a:cubicBezTo>
                <a:cubicBezTo>
                  <a:pt x="2941" y="887"/>
                  <a:pt x="2942" y="887"/>
                  <a:pt x="2942" y="887"/>
                </a:cubicBezTo>
                <a:cubicBezTo>
                  <a:pt x="2942" y="887"/>
                  <a:pt x="2941" y="887"/>
                  <a:pt x="2941" y="887"/>
                </a:cubicBezTo>
                <a:cubicBezTo>
                  <a:pt x="2939" y="879"/>
                  <a:pt x="2934" y="871"/>
                  <a:pt x="2926" y="862"/>
                </a:cubicBezTo>
                <a:cubicBezTo>
                  <a:pt x="2926" y="857"/>
                  <a:pt x="2924" y="852"/>
                  <a:pt x="2920" y="846"/>
                </a:cubicBezTo>
                <a:cubicBezTo>
                  <a:pt x="2925" y="871"/>
                  <a:pt x="2900" y="890"/>
                  <a:pt x="2876" y="901"/>
                </a:cubicBezTo>
                <a:cubicBezTo>
                  <a:pt x="2880" y="881"/>
                  <a:pt x="2888" y="862"/>
                  <a:pt x="2898" y="845"/>
                </a:cubicBezTo>
                <a:cubicBezTo>
                  <a:pt x="2916" y="835"/>
                  <a:pt x="2936" y="828"/>
                  <a:pt x="2957" y="821"/>
                </a:cubicBezTo>
                <a:cubicBezTo>
                  <a:pt x="2939" y="824"/>
                  <a:pt x="2923" y="829"/>
                  <a:pt x="2908" y="834"/>
                </a:cubicBezTo>
                <a:cubicBezTo>
                  <a:pt x="2926" y="813"/>
                  <a:pt x="2939" y="790"/>
                  <a:pt x="2926" y="766"/>
                </a:cubicBezTo>
                <a:cubicBezTo>
                  <a:pt x="2925" y="803"/>
                  <a:pt x="2898" y="828"/>
                  <a:pt x="2860" y="835"/>
                </a:cubicBezTo>
                <a:cubicBezTo>
                  <a:pt x="2862" y="832"/>
                  <a:pt x="2864" y="829"/>
                  <a:pt x="2865" y="825"/>
                </a:cubicBezTo>
                <a:cubicBezTo>
                  <a:pt x="2871" y="820"/>
                  <a:pt x="2879" y="815"/>
                  <a:pt x="2888" y="813"/>
                </a:cubicBezTo>
                <a:cubicBezTo>
                  <a:pt x="2882" y="813"/>
                  <a:pt x="2876" y="814"/>
                  <a:pt x="2870" y="815"/>
                </a:cubicBezTo>
                <a:cubicBezTo>
                  <a:pt x="2870" y="814"/>
                  <a:pt x="2870" y="814"/>
                  <a:pt x="2870" y="813"/>
                </a:cubicBezTo>
                <a:cubicBezTo>
                  <a:pt x="2872" y="808"/>
                  <a:pt x="2874" y="804"/>
                  <a:pt x="2876" y="799"/>
                </a:cubicBezTo>
                <a:cubicBezTo>
                  <a:pt x="2879" y="798"/>
                  <a:pt x="2883" y="798"/>
                  <a:pt x="2886" y="797"/>
                </a:cubicBezTo>
                <a:cubicBezTo>
                  <a:pt x="2883" y="797"/>
                  <a:pt x="2880" y="797"/>
                  <a:pt x="2877" y="797"/>
                </a:cubicBezTo>
                <a:cubicBezTo>
                  <a:pt x="2889" y="773"/>
                  <a:pt x="2905" y="759"/>
                  <a:pt x="2934" y="745"/>
                </a:cubicBezTo>
                <a:cubicBezTo>
                  <a:pt x="2902" y="753"/>
                  <a:pt x="2882" y="775"/>
                  <a:pt x="2863" y="799"/>
                </a:cubicBezTo>
                <a:cubicBezTo>
                  <a:pt x="2863" y="799"/>
                  <a:pt x="2862" y="799"/>
                  <a:pt x="2861" y="799"/>
                </a:cubicBezTo>
                <a:cubicBezTo>
                  <a:pt x="2871" y="786"/>
                  <a:pt x="2875" y="772"/>
                  <a:pt x="2865" y="757"/>
                </a:cubicBezTo>
                <a:cubicBezTo>
                  <a:pt x="2869" y="780"/>
                  <a:pt x="2847" y="798"/>
                  <a:pt x="2825" y="809"/>
                </a:cubicBezTo>
                <a:cubicBezTo>
                  <a:pt x="2824" y="808"/>
                  <a:pt x="2823" y="807"/>
                  <a:pt x="2822" y="806"/>
                </a:cubicBezTo>
                <a:cubicBezTo>
                  <a:pt x="2826" y="788"/>
                  <a:pt x="2833" y="771"/>
                  <a:pt x="2843" y="755"/>
                </a:cubicBezTo>
                <a:cubicBezTo>
                  <a:pt x="2860" y="746"/>
                  <a:pt x="2880" y="738"/>
                  <a:pt x="2901" y="731"/>
                </a:cubicBezTo>
                <a:cubicBezTo>
                  <a:pt x="2882" y="735"/>
                  <a:pt x="2865" y="739"/>
                  <a:pt x="2849" y="746"/>
                </a:cubicBezTo>
                <a:cubicBezTo>
                  <a:pt x="2851" y="743"/>
                  <a:pt x="2853" y="740"/>
                  <a:pt x="2855" y="737"/>
                </a:cubicBezTo>
                <a:cubicBezTo>
                  <a:pt x="2845" y="740"/>
                  <a:pt x="2834" y="748"/>
                  <a:pt x="2824" y="757"/>
                </a:cubicBezTo>
                <a:cubicBezTo>
                  <a:pt x="2823" y="758"/>
                  <a:pt x="2822" y="758"/>
                  <a:pt x="2821" y="759"/>
                </a:cubicBezTo>
                <a:cubicBezTo>
                  <a:pt x="2820" y="753"/>
                  <a:pt x="2819" y="748"/>
                  <a:pt x="2816" y="743"/>
                </a:cubicBezTo>
                <a:cubicBezTo>
                  <a:pt x="2816" y="750"/>
                  <a:pt x="2814" y="757"/>
                  <a:pt x="2812" y="764"/>
                </a:cubicBezTo>
                <a:cubicBezTo>
                  <a:pt x="2805" y="768"/>
                  <a:pt x="2799" y="772"/>
                  <a:pt x="2792" y="776"/>
                </a:cubicBezTo>
                <a:cubicBezTo>
                  <a:pt x="2792" y="773"/>
                  <a:pt x="2792" y="770"/>
                  <a:pt x="2791" y="767"/>
                </a:cubicBezTo>
                <a:cubicBezTo>
                  <a:pt x="2801" y="754"/>
                  <a:pt x="2809" y="740"/>
                  <a:pt x="2815" y="723"/>
                </a:cubicBezTo>
                <a:cubicBezTo>
                  <a:pt x="2827" y="690"/>
                  <a:pt x="2844" y="672"/>
                  <a:pt x="2879" y="655"/>
                </a:cubicBezTo>
                <a:cubicBezTo>
                  <a:pt x="2835" y="667"/>
                  <a:pt x="2813" y="704"/>
                  <a:pt x="2787" y="736"/>
                </a:cubicBezTo>
                <a:cubicBezTo>
                  <a:pt x="2786" y="734"/>
                  <a:pt x="2785" y="731"/>
                  <a:pt x="2784" y="729"/>
                </a:cubicBezTo>
                <a:cubicBezTo>
                  <a:pt x="2784" y="732"/>
                  <a:pt x="2783" y="735"/>
                  <a:pt x="2783" y="738"/>
                </a:cubicBezTo>
                <a:cubicBezTo>
                  <a:pt x="2779" y="731"/>
                  <a:pt x="2774" y="724"/>
                  <a:pt x="2766" y="716"/>
                </a:cubicBezTo>
                <a:cubicBezTo>
                  <a:pt x="2774" y="713"/>
                  <a:pt x="2782" y="710"/>
                  <a:pt x="2791" y="708"/>
                </a:cubicBezTo>
                <a:cubicBezTo>
                  <a:pt x="2772" y="711"/>
                  <a:pt x="2755" y="715"/>
                  <a:pt x="2740" y="721"/>
                </a:cubicBezTo>
                <a:cubicBezTo>
                  <a:pt x="2740" y="721"/>
                  <a:pt x="2740" y="720"/>
                  <a:pt x="2740" y="720"/>
                </a:cubicBezTo>
                <a:cubicBezTo>
                  <a:pt x="2742" y="718"/>
                  <a:pt x="2743" y="716"/>
                  <a:pt x="2745" y="714"/>
                </a:cubicBezTo>
                <a:cubicBezTo>
                  <a:pt x="2743" y="714"/>
                  <a:pt x="2741" y="715"/>
                  <a:pt x="2740" y="715"/>
                </a:cubicBezTo>
                <a:cubicBezTo>
                  <a:pt x="2739" y="711"/>
                  <a:pt x="2738" y="707"/>
                  <a:pt x="2736" y="702"/>
                </a:cubicBezTo>
                <a:cubicBezTo>
                  <a:pt x="2743" y="699"/>
                  <a:pt x="2751" y="697"/>
                  <a:pt x="2759" y="694"/>
                </a:cubicBezTo>
                <a:cubicBezTo>
                  <a:pt x="2750" y="696"/>
                  <a:pt x="2742" y="697"/>
                  <a:pt x="2735" y="699"/>
                </a:cubicBezTo>
                <a:cubicBezTo>
                  <a:pt x="2734" y="699"/>
                  <a:pt x="2734" y="699"/>
                  <a:pt x="2734" y="698"/>
                </a:cubicBezTo>
                <a:cubicBezTo>
                  <a:pt x="2748" y="681"/>
                  <a:pt x="2757" y="661"/>
                  <a:pt x="2749" y="642"/>
                </a:cubicBezTo>
                <a:cubicBezTo>
                  <a:pt x="2755" y="638"/>
                  <a:pt x="2761" y="635"/>
                  <a:pt x="2768" y="631"/>
                </a:cubicBezTo>
                <a:cubicBezTo>
                  <a:pt x="2761" y="633"/>
                  <a:pt x="2754" y="636"/>
                  <a:pt x="2748" y="639"/>
                </a:cubicBezTo>
                <a:cubicBezTo>
                  <a:pt x="2748" y="638"/>
                  <a:pt x="2747" y="638"/>
                  <a:pt x="2747" y="637"/>
                </a:cubicBezTo>
                <a:cubicBezTo>
                  <a:pt x="2747" y="638"/>
                  <a:pt x="2747" y="639"/>
                  <a:pt x="2747" y="640"/>
                </a:cubicBezTo>
                <a:cubicBezTo>
                  <a:pt x="2727" y="651"/>
                  <a:pt x="2712" y="667"/>
                  <a:pt x="2698" y="685"/>
                </a:cubicBezTo>
                <a:cubicBezTo>
                  <a:pt x="2695" y="685"/>
                  <a:pt x="2692" y="685"/>
                  <a:pt x="2689" y="686"/>
                </a:cubicBezTo>
                <a:cubicBezTo>
                  <a:pt x="2689" y="682"/>
                  <a:pt x="2689" y="677"/>
                  <a:pt x="2688" y="673"/>
                </a:cubicBezTo>
                <a:cubicBezTo>
                  <a:pt x="2694" y="671"/>
                  <a:pt x="2701" y="669"/>
                  <a:pt x="2707" y="668"/>
                </a:cubicBezTo>
                <a:cubicBezTo>
                  <a:pt x="2700" y="668"/>
                  <a:pt x="2693" y="668"/>
                  <a:pt x="2686" y="669"/>
                </a:cubicBezTo>
                <a:cubicBezTo>
                  <a:pt x="2686" y="668"/>
                  <a:pt x="2685" y="666"/>
                  <a:pt x="2685" y="665"/>
                </a:cubicBezTo>
                <a:cubicBezTo>
                  <a:pt x="2688" y="661"/>
                  <a:pt x="2689" y="656"/>
                  <a:pt x="2690" y="652"/>
                </a:cubicBezTo>
                <a:cubicBezTo>
                  <a:pt x="2701" y="638"/>
                  <a:pt x="2715" y="628"/>
                  <a:pt x="2736" y="618"/>
                </a:cubicBezTo>
                <a:cubicBezTo>
                  <a:pt x="2718" y="623"/>
                  <a:pt x="2704" y="632"/>
                  <a:pt x="2691" y="644"/>
                </a:cubicBezTo>
                <a:cubicBezTo>
                  <a:pt x="2691" y="638"/>
                  <a:pt x="2689" y="633"/>
                  <a:pt x="2685" y="628"/>
                </a:cubicBezTo>
                <a:cubicBezTo>
                  <a:pt x="2690" y="652"/>
                  <a:pt x="2665" y="671"/>
                  <a:pt x="2641" y="682"/>
                </a:cubicBezTo>
                <a:cubicBezTo>
                  <a:pt x="2645" y="662"/>
                  <a:pt x="2653" y="643"/>
                  <a:pt x="2663" y="626"/>
                </a:cubicBezTo>
                <a:cubicBezTo>
                  <a:pt x="2681" y="617"/>
                  <a:pt x="2701" y="609"/>
                  <a:pt x="2722" y="602"/>
                </a:cubicBezTo>
                <a:cubicBezTo>
                  <a:pt x="2702" y="605"/>
                  <a:pt x="2685" y="610"/>
                  <a:pt x="2670" y="616"/>
                </a:cubicBezTo>
                <a:cubicBezTo>
                  <a:pt x="2672" y="614"/>
                  <a:pt x="2674" y="611"/>
                  <a:pt x="2676" y="608"/>
                </a:cubicBezTo>
                <a:cubicBezTo>
                  <a:pt x="2665" y="611"/>
                  <a:pt x="2654" y="619"/>
                  <a:pt x="2644" y="628"/>
                </a:cubicBezTo>
                <a:cubicBezTo>
                  <a:pt x="2641" y="630"/>
                  <a:pt x="2637" y="632"/>
                  <a:pt x="2634" y="634"/>
                </a:cubicBezTo>
                <a:cubicBezTo>
                  <a:pt x="2626" y="636"/>
                  <a:pt x="2619" y="638"/>
                  <a:pt x="2612" y="641"/>
                </a:cubicBezTo>
                <a:cubicBezTo>
                  <a:pt x="2612" y="640"/>
                  <a:pt x="2612" y="639"/>
                  <a:pt x="2612" y="638"/>
                </a:cubicBezTo>
                <a:cubicBezTo>
                  <a:pt x="2621" y="625"/>
                  <a:pt x="2629" y="611"/>
                  <a:pt x="2635" y="594"/>
                </a:cubicBezTo>
                <a:cubicBezTo>
                  <a:pt x="2647" y="561"/>
                  <a:pt x="2664" y="543"/>
                  <a:pt x="2699" y="526"/>
                </a:cubicBezTo>
                <a:cubicBezTo>
                  <a:pt x="2654" y="538"/>
                  <a:pt x="2632" y="578"/>
                  <a:pt x="2604" y="611"/>
                </a:cubicBezTo>
                <a:cubicBezTo>
                  <a:pt x="2601" y="604"/>
                  <a:pt x="2595" y="597"/>
                  <a:pt x="2588" y="589"/>
                </a:cubicBezTo>
                <a:cubicBezTo>
                  <a:pt x="2599" y="574"/>
                  <a:pt x="2614" y="563"/>
                  <a:pt x="2636" y="552"/>
                </a:cubicBezTo>
                <a:cubicBezTo>
                  <a:pt x="2602" y="561"/>
                  <a:pt x="2581" y="587"/>
                  <a:pt x="2560" y="612"/>
                </a:cubicBezTo>
                <a:cubicBezTo>
                  <a:pt x="2560" y="611"/>
                  <a:pt x="2560" y="610"/>
                  <a:pt x="2561" y="609"/>
                </a:cubicBezTo>
                <a:cubicBezTo>
                  <a:pt x="2582" y="587"/>
                  <a:pt x="2598" y="561"/>
                  <a:pt x="2584" y="535"/>
                </a:cubicBezTo>
                <a:cubicBezTo>
                  <a:pt x="2584" y="556"/>
                  <a:pt x="2575" y="574"/>
                  <a:pt x="2560" y="586"/>
                </a:cubicBezTo>
                <a:cubicBezTo>
                  <a:pt x="2558" y="576"/>
                  <a:pt x="2554" y="565"/>
                  <a:pt x="2542" y="552"/>
                </a:cubicBezTo>
                <a:cubicBezTo>
                  <a:pt x="2550" y="563"/>
                  <a:pt x="2550" y="574"/>
                  <a:pt x="2546" y="583"/>
                </a:cubicBezTo>
                <a:cubicBezTo>
                  <a:pt x="2527" y="583"/>
                  <a:pt x="2506" y="587"/>
                  <a:pt x="2494" y="600"/>
                </a:cubicBezTo>
                <a:cubicBezTo>
                  <a:pt x="2493" y="599"/>
                  <a:pt x="2493" y="598"/>
                  <a:pt x="2493" y="598"/>
                </a:cubicBezTo>
                <a:cubicBezTo>
                  <a:pt x="2494" y="594"/>
                  <a:pt x="2496" y="591"/>
                  <a:pt x="2499" y="588"/>
                </a:cubicBezTo>
                <a:cubicBezTo>
                  <a:pt x="2502" y="585"/>
                  <a:pt x="2505" y="583"/>
                  <a:pt x="2508" y="580"/>
                </a:cubicBezTo>
                <a:cubicBezTo>
                  <a:pt x="2519" y="573"/>
                  <a:pt x="2533" y="568"/>
                  <a:pt x="2544" y="566"/>
                </a:cubicBezTo>
                <a:cubicBezTo>
                  <a:pt x="2535" y="566"/>
                  <a:pt x="2527" y="567"/>
                  <a:pt x="2519" y="568"/>
                </a:cubicBezTo>
                <a:cubicBezTo>
                  <a:pt x="2528" y="557"/>
                  <a:pt x="2532" y="544"/>
                  <a:pt x="2525" y="530"/>
                </a:cubicBezTo>
                <a:cubicBezTo>
                  <a:pt x="2531" y="522"/>
                  <a:pt x="2537" y="515"/>
                  <a:pt x="2541" y="507"/>
                </a:cubicBezTo>
                <a:cubicBezTo>
                  <a:pt x="2547" y="505"/>
                  <a:pt x="2553" y="502"/>
                  <a:pt x="2559" y="500"/>
                </a:cubicBezTo>
                <a:cubicBezTo>
                  <a:pt x="2553" y="502"/>
                  <a:pt x="2548" y="503"/>
                  <a:pt x="2542" y="504"/>
                </a:cubicBezTo>
                <a:cubicBezTo>
                  <a:pt x="2548" y="491"/>
                  <a:pt x="2549" y="477"/>
                  <a:pt x="2542" y="463"/>
                </a:cubicBezTo>
                <a:cubicBezTo>
                  <a:pt x="2542" y="482"/>
                  <a:pt x="2535" y="497"/>
                  <a:pt x="2523" y="509"/>
                </a:cubicBezTo>
                <a:cubicBezTo>
                  <a:pt x="2517" y="511"/>
                  <a:pt x="2512" y="513"/>
                  <a:pt x="2507" y="515"/>
                </a:cubicBezTo>
                <a:cubicBezTo>
                  <a:pt x="2509" y="512"/>
                  <a:pt x="2511" y="509"/>
                  <a:pt x="2513" y="507"/>
                </a:cubicBezTo>
                <a:cubicBezTo>
                  <a:pt x="2510" y="508"/>
                  <a:pt x="2507" y="509"/>
                  <a:pt x="2504" y="510"/>
                </a:cubicBezTo>
                <a:cubicBezTo>
                  <a:pt x="2488" y="511"/>
                  <a:pt x="2472" y="513"/>
                  <a:pt x="2459" y="521"/>
                </a:cubicBezTo>
                <a:cubicBezTo>
                  <a:pt x="2462" y="517"/>
                  <a:pt x="2464" y="512"/>
                  <a:pt x="2466" y="508"/>
                </a:cubicBezTo>
                <a:cubicBezTo>
                  <a:pt x="2477" y="501"/>
                  <a:pt x="2490" y="496"/>
                  <a:pt x="2502" y="494"/>
                </a:cubicBezTo>
                <a:cubicBezTo>
                  <a:pt x="2493" y="494"/>
                  <a:pt x="2485" y="495"/>
                  <a:pt x="2477" y="496"/>
                </a:cubicBezTo>
                <a:cubicBezTo>
                  <a:pt x="2484" y="487"/>
                  <a:pt x="2488" y="477"/>
                  <a:pt x="2486" y="466"/>
                </a:cubicBezTo>
                <a:cubicBezTo>
                  <a:pt x="2497" y="448"/>
                  <a:pt x="2512" y="436"/>
                  <a:pt x="2537" y="424"/>
                </a:cubicBezTo>
                <a:cubicBezTo>
                  <a:pt x="2514" y="430"/>
                  <a:pt x="2497" y="443"/>
                  <a:pt x="2483" y="458"/>
                </a:cubicBezTo>
                <a:cubicBezTo>
                  <a:pt x="2482" y="457"/>
                  <a:pt x="2481" y="455"/>
                  <a:pt x="2480" y="454"/>
                </a:cubicBezTo>
                <a:cubicBezTo>
                  <a:pt x="2481" y="456"/>
                  <a:pt x="2481" y="458"/>
                  <a:pt x="2481" y="460"/>
                </a:cubicBezTo>
                <a:cubicBezTo>
                  <a:pt x="2469" y="474"/>
                  <a:pt x="2458" y="489"/>
                  <a:pt x="2447" y="503"/>
                </a:cubicBezTo>
                <a:cubicBezTo>
                  <a:pt x="2444" y="504"/>
                  <a:pt x="2442" y="505"/>
                  <a:pt x="2440" y="506"/>
                </a:cubicBezTo>
                <a:cubicBezTo>
                  <a:pt x="2439" y="505"/>
                  <a:pt x="2439" y="503"/>
                  <a:pt x="2438" y="502"/>
                </a:cubicBezTo>
                <a:cubicBezTo>
                  <a:pt x="2442" y="485"/>
                  <a:pt x="2449" y="468"/>
                  <a:pt x="2459" y="452"/>
                </a:cubicBezTo>
                <a:cubicBezTo>
                  <a:pt x="2476" y="443"/>
                  <a:pt x="2496" y="435"/>
                  <a:pt x="2517" y="428"/>
                </a:cubicBezTo>
                <a:cubicBezTo>
                  <a:pt x="2498" y="432"/>
                  <a:pt x="2481" y="437"/>
                  <a:pt x="2465" y="443"/>
                </a:cubicBezTo>
                <a:cubicBezTo>
                  <a:pt x="2467" y="440"/>
                  <a:pt x="2469" y="437"/>
                  <a:pt x="2471" y="435"/>
                </a:cubicBezTo>
                <a:cubicBezTo>
                  <a:pt x="2460" y="437"/>
                  <a:pt x="2449" y="445"/>
                  <a:pt x="2439" y="454"/>
                </a:cubicBezTo>
                <a:cubicBezTo>
                  <a:pt x="2428" y="460"/>
                  <a:pt x="2418" y="466"/>
                  <a:pt x="2408" y="473"/>
                </a:cubicBezTo>
                <a:cubicBezTo>
                  <a:pt x="2408" y="472"/>
                  <a:pt x="2408" y="470"/>
                  <a:pt x="2408" y="469"/>
                </a:cubicBezTo>
                <a:cubicBezTo>
                  <a:pt x="2423" y="447"/>
                  <a:pt x="2441" y="420"/>
                  <a:pt x="2442" y="396"/>
                </a:cubicBezTo>
                <a:cubicBezTo>
                  <a:pt x="2454" y="377"/>
                  <a:pt x="2469" y="364"/>
                  <a:pt x="2494" y="352"/>
                </a:cubicBezTo>
                <a:cubicBezTo>
                  <a:pt x="2472" y="358"/>
                  <a:pt x="2456" y="370"/>
                  <a:pt x="2442" y="385"/>
                </a:cubicBezTo>
                <a:cubicBezTo>
                  <a:pt x="2440" y="377"/>
                  <a:pt x="2437" y="370"/>
                  <a:pt x="2431" y="363"/>
                </a:cubicBezTo>
                <a:cubicBezTo>
                  <a:pt x="2434" y="375"/>
                  <a:pt x="2433" y="388"/>
                  <a:pt x="2430" y="399"/>
                </a:cubicBezTo>
                <a:cubicBezTo>
                  <a:pt x="2420" y="411"/>
                  <a:pt x="2411" y="423"/>
                  <a:pt x="2401" y="435"/>
                </a:cubicBezTo>
                <a:cubicBezTo>
                  <a:pt x="2400" y="436"/>
                  <a:pt x="2400" y="436"/>
                  <a:pt x="2399" y="436"/>
                </a:cubicBezTo>
                <a:cubicBezTo>
                  <a:pt x="2397" y="433"/>
                  <a:pt x="2395" y="429"/>
                  <a:pt x="2393" y="426"/>
                </a:cubicBezTo>
                <a:cubicBezTo>
                  <a:pt x="2396" y="422"/>
                  <a:pt x="2401" y="419"/>
                  <a:pt x="2406" y="417"/>
                </a:cubicBezTo>
                <a:cubicBezTo>
                  <a:pt x="2400" y="418"/>
                  <a:pt x="2395" y="419"/>
                  <a:pt x="2389" y="421"/>
                </a:cubicBezTo>
                <a:cubicBezTo>
                  <a:pt x="2387" y="418"/>
                  <a:pt x="2384" y="415"/>
                  <a:pt x="2381" y="412"/>
                </a:cubicBezTo>
                <a:cubicBezTo>
                  <a:pt x="2384" y="415"/>
                  <a:pt x="2386" y="418"/>
                  <a:pt x="2388" y="422"/>
                </a:cubicBezTo>
                <a:cubicBezTo>
                  <a:pt x="2375" y="427"/>
                  <a:pt x="2364" y="434"/>
                  <a:pt x="2358" y="446"/>
                </a:cubicBezTo>
                <a:cubicBezTo>
                  <a:pt x="2358" y="441"/>
                  <a:pt x="2359" y="436"/>
                  <a:pt x="2362" y="431"/>
                </a:cubicBezTo>
                <a:cubicBezTo>
                  <a:pt x="2364" y="428"/>
                  <a:pt x="2367" y="425"/>
                  <a:pt x="2369" y="422"/>
                </a:cubicBezTo>
                <a:cubicBezTo>
                  <a:pt x="2377" y="413"/>
                  <a:pt x="2389" y="405"/>
                  <a:pt x="2400" y="401"/>
                </a:cubicBezTo>
                <a:cubicBezTo>
                  <a:pt x="2391" y="402"/>
                  <a:pt x="2383" y="405"/>
                  <a:pt x="2376" y="408"/>
                </a:cubicBezTo>
                <a:cubicBezTo>
                  <a:pt x="2382" y="394"/>
                  <a:pt x="2383" y="379"/>
                  <a:pt x="2369" y="366"/>
                </a:cubicBezTo>
                <a:cubicBezTo>
                  <a:pt x="2377" y="383"/>
                  <a:pt x="2369" y="400"/>
                  <a:pt x="2356" y="414"/>
                </a:cubicBezTo>
                <a:cubicBezTo>
                  <a:pt x="2354" y="405"/>
                  <a:pt x="2351" y="396"/>
                  <a:pt x="2343" y="385"/>
                </a:cubicBezTo>
                <a:cubicBezTo>
                  <a:pt x="2344" y="380"/>
                  <a:pt x="2346" y="374"/>
                  <a:pt x="2347" y="369"/>
                </a:cubicBezTo>
                <a:cubicBezTo>
                  <a:pt x="2362" y="356"/>
                  <a:pt x="2379" y="344"/>
                  <a:pt x="2398" y="333"/>
                </a:cubicBezTo>
                <a:cubicBezTo>
                  <a:pt x="2380" y="341"/>
                  <a:pt x="2365" y="349"/>
                  <a:pt x="2351" y="358"/>
                </a:cubicBezTo>
                <a:cubicBezTo>
                  <a:pt x="2352" y="355"/>
                  <a:pt x="2354" y="352"/>
                  <a:pt x="2355" y="349"/>
                </a:cubicBezTo>
                <a:cubicBezTo>
                  <a:pt x="2345" y="354"/>
                  <a:pt x="2336" y="363"/>
                  <a:pt x="2329" y="375"/>
                </a:cubicBezTo>
                <a:cubicBezTo>
                  <a:pt x="2320" y="382"/>
                  <a:pt x="2312" y="391"/>
                  <a:pt x="2303" y="400"/>
                </a:cubicBezTo>
                <a:cubicBezTo>
                  <a:pt x="2303" y="396"/>
                  <a:pt x="2302" y="393"/>
                  <a:pt x="2301" y="390"/>
                </a:cubicBezTo>
                <a:cubicBezTo>
                  <a:pt x="2307" y="376"/>
                  <a:pt x="2310" y="361"/>
                  <a:pt x="2312" y="343"/>
                </a:cubicBezTo>
                <a:cubicBezTo>
                  <a:pt x="2315" y="308"/>
                  <a:pt x="2327" y="287"/>
                  <a:pt x="2356" y="263"/>
                </a:cubicBezTo>
                <a:cubicBezTo>
                  <a:pt x="2315" y="284"/>
                  <a:pt x="2304" y="328"/>
                  <a:pt x="2286" y="366"/>
                </a:cubicBezTo>
                <a:cubicBezTo>
                  <a:pt x="2283" y="362"/>
                  <a:pt x="2279" y="358"/>
                  <a:pt x="2274" y="354"/>
                </a:cubicBezTo>
                <a:cubicBezTo>
                  <a:pt x="2273" y="344"/>
                  <a:pt x="2270" y="335"/>
                  <a:pt x="2263" y="327"/>
                </a:cubicBezTo>
                <a:cubicBezTo>
                  <a:pt x="2264" y="334"/>
                  <a:pt x="2265" y="340"/>
                  <a:pt x="2264" y="347"/>
                </a:cubicBezTo>
                <a:cubicBezTo>
                  <a:pt x="2263" y="346"/>
                  <a:pt x="2263" y="345"/>
                  <a:pt x="2262" y="345"/>
                </a:cubicBezTo>
                <a:cubicBezTo>
                  <a:pt x="2263" y="345"/>
                  <a:pt x="2263" y="346"/>
                  <a:pt x="2264" y="347"/>
                </a:cubicBezTo>
                <a:cubicBezTo>
                  <a:pt x="2263" y="362"/>
                  <a:pt x="2257" y="376"/>
                  <a:pt x="2247" y="387"/>
                </a:cubicBezTo>
                <a:cubicBezTo>
                  <a:pt x="2239" y="361"/>
                  <a:pt x="2242" y="342"/>
                  <a:pt x="2212" y="321"/>
                </a:cubicBezTo>
                <a:cubicBezTo>
                  <a:pt x="2230" y="337"/>
                  <a:pt x="2225" y="355"/>
                  <a:pt x="2212" y="371"/>
                </a:cubicBezTo>
                <a:cubicBezTo>
                  <a:pt x="2210" y="371"/>
                  <a:pt x="2209" y="372"/>
                  <a:pt x="2208" y="372"/>
                </a:cubicBezTo>
                <a:cubicBezTo>
                  <a:pt x="2214" y="358"/>
                  <a:pt x="2214" y="343"/>
                  <a:pt x="2200" y="330"/>
                </a:cubicBezTo>
                <a:cubicBezTo>
                  <a:pt x="2211" y="353"/>
                  <a:pt x="2192" y="376"/>
                  <a:pt x="2172" y="392"/>
                </a:cubicBezTo>
                <a:cubicBezTo>
                  <a:pt x="2171" y="377"/>
                  <a:pt x="2172" y="361"/>
                  <a:pt x="2176" y="345"/>
                </a:cubicBezTo>
                <a:cubicBezTo>
                  <a:pt x="2180" y="339"/>
                  <a:pt x="2185" y="332"/>
                  <a:pt x="2189" y="324"/>
                </a:cubicBezTo>
                <a:cubicBezTo>
                  <a:pt x="2201" y="315"/>
                  <a:pt x="2215" y="306"/>
                  <a:pt x="2229" y="298"/>
                </a:cubicBezTo>
                <a:cubicBezTo>
                  <a:pt x="2216" y="303"/>
                  <a:pt x="2205" y="309"/>
                  <a:pt x="2194" y="315"/>
                </a:cubicBezTo>
                <a:cubicBezTo>
                  <a:pt x="2205" y="292"/>
                  <a:pt x="2209" y="268"/>
                  <a:pt x="2193" y="249"/>
                </a:cubicBezTo>
                <a:cubicBezTo>
                  <a:pt x="2199" y="279"/>
                  <a:pt x="2187" y="305"/>
                  <a:pt x="2163" y="321"/>
                </a:cubicBezTo>
                <a:cubicBezTo>
                  <a:pt x="2164" y="316"/>
                  <a:pt x="2164" y="310"/>
                  <a:pt x="2163" y="305"/>
                </a:cubicBezTo>
                <a:cubicBezTo>
                  <a:pt x="2165" y="304"/>
                  <a:pt x="2166" y="303"/>
                  <a:pt x="2168" y="303"/>
                </a:cubicBezTo>
                <a:cubicBezTo>
                  <a:pt x="2166" y="303"/>
                  <a:pt x="2165" y="303"/>
                  <a:pt x="2163" y="304"/>
                </a:cubicBezTo>
                <a:cubicBezTo>
                  <a:pt x="2162" y="299"/>
                  <a:pt x="2161" y="294"/>
                  <a:pt x="2158" y="289"/>
                </a:cubicBezTo>
                <a:cubicBezTo>
                  <a:pt x="2159" y="288"/>
                  <a:pt x="2160" y="288"/>
                  <a:pt x="2162" y="287"/>
                </a:cubicBezTo>
                <a:cubicBezTo>
                  <a:pt x="2160" y="287"/>
                  <a:pt x="2159" y="288"/>
                  <a:pt x="2158" y="288"/>
                </a:cubicBezTo>
                <a:cubicBezTo>
                  <a:pt x="2156" y="285"/>
                  <a:pt x="2154" y="283"/>
                  <a:pt x="2152" y="280"/>
                </a:cubicBezTo>
                <a:cubicBezTo>
                  <a:pt x="2153" y="283"/>
                  <a:pt x="2153" y="286"/>
                  <a:pt x="2154" y="289"/>
                </a:cubicBezTo>
                <a:cubicBezTo>
                  <a:pt x="2151" y="289"/>
                  <a:pt x="2148" y="290"/>
                  <a:pt x="2146" y="291"/>
                </a:cubicBezTo>
                <a:cubicBezTo>
                  <a:pt x="2151" y="265"/>
                  <a:pt x="2163" y="247"/>
                  <a:pt x="2188" y="227"/>
                </a:cubicBezTo>
                <a:cubicBezTo>
                  <a:pt x="2166" y="239"/>
                  <a:pt x="2152" y="257"/>
                  <a:pt x="2142" y="277"/>
                </a:cubicBezTo>
                <a:cubicBezTo>
                  <a:pt x="2142" y="268"/>
                  <a:pt x="2139" y="260"/>
                  <a:pt x="2130" y="252"/>
                </a:cubicBezTo>
                <a:cubicBezTo>
                  <a:pt x="2141" y="275"/>
                  <a:pt x="2122" y="298"/>
                  <a:pt x="2102" y="314"/>
                </a:cubicBezTo>
                <a:cubicBezTo>
                  <a:pt x="2102" y="313"/>
                  <a:pt x="2102" y="311"/>
                  <a:pt x="2101" y="309"/>
                </a:cubicBezTo>
                <a:cubicBezTo>
                  <a:pt x="2102" y="308"/>
                  <a:pt x="2102" y="307"/>
                  <a:pt x="2101" y="306"/>
                </a:cubicBezTo>
                <a:cubicBezTo>
                  <a:pt x="2101" y="289"/>
                  <a:pt x="2104" y="273"/>
                  <a:pt x="2108" y="257"/>
                </a:cubicBezTo>
                <a:cubicBezTo>
                  <a:pt x="2112" y="255"/>
                  <a:pt x="2115" y="253"/>
                  <a:pt x="2119" y="251"/>
                </a:cubicBezTo>
                <a:cubicBezTo>
                  <a:pt x="2116" y="252"/>
                  <a:pt x="2112" y="254"/>
                  <a:pt x="2109" y="255"/>
                </a:cubicBezTo>
                <a:cubicBezTo>
                  <a:pt x="2109" y="255"/>
                  <a:pt x="2109" y="255"/>
                  <a:pt x="2109" y="255"/>
                </a:cubicBezTo>
                <a:cubicBezTo>
                  <a:pt x="2123" y="242"/>
                  <a:pt x="2141" y="230"/>
                  <a:pt x="2159" y="220"/>
                </a:cubicBezTo>
                <a:cubicBezTo>
                  <a:pt x="2141" y="227"/>
                  <a:pt x="2126" y="235"/>
                  <a:pt x="2113" y="244"/>
                </a:cubicBezTo>
                <a:cubicBezTo>
                  <a:pt x="2114" y="241"/>
                  <a:pt x="2115" y="238"/>
                  <a:pt x="2116" y="235"/>
                </a:cubicBezTo>
                <a:cubicBezTo>
                  <a:pt x="2107" y="240"/>
                  <a:pt x="2098" y="250"/>
                  <a:pt x="2091" y="261"/>
                </a:cubicBezTo>
                <a:cubicBezTo>
                  <a:pt x="2087" y="264"/>
                  <a:pt x="2084" y="267"/>
                  <a:pt x="2080" y="271"/>
                </a:cubicBezTo>
                <a:cubicBezTo>
                  <a:pt x="2077" y="272"/>
                  <a:pt x="2075" y="274"/>
                  <a:pt x="2072" y="276"/>
                </a:cubicBezTo>
                <a:cubicBezTo>
                  <a:pt x="2074" y="272"/>
                  <a:pt x="2075" y="269"/>
                  <a:pt x="2076" y="266"/>
                </a:cubicBezTo>
                <a:cubicBezTo>
                  <a:pt x="2071" y="269"/>
                  <a:pt x="2067" y="273"/>
                  <a:pt x="2062" y="277"/>
                </a:cubicBezTo>
                <a:cubicBezTo>
                  <a:pt x="2062" y="277"/>
                  <a:pt x="2062" y="277"/>
                  <a:pt x="2062" y="277"/>
                </a:cubicBezTo>
                <a:cubicBezTo>
                  <a:pt x="2068" y="262"/>
                  <a:pt x="2072" y="247"/>
                  <a:pt x="2074" y="229"/>
                </a:cubicBezTo>
                <a:cubicBezTo>
                  <a:pt x="2077" y="194"/>
                  <a:pt x="2088" y="173"/>
                  <a:pt x="2118" y="149"/>
                </a:cubicBezTo>
                <a:cubicBezTo>
                  <a:pt x="2077" y="171"/>
                  <a:pt x="2066" y="214"/>
                  <a:pt x="2048" y="252"/>
                </a:cubicBezTo>
                <a:cubicBezTo>
                  <a:pt x="2045" y="248"/>
                  <a:pt x="2041" y="244"/>
                  <a:pt x="2036" y="241"/>
                </a:cubicBezTo>
                <a:cubicBezTo>
                  <a:pt x="2042" y="217"/>
                  <a:pt x="2054" y="200"/>
                  <a:pt x="2078" y="181"/>
                </a:cubicBezTo>
                <a:cubicBezTo>
                  <a:pt x="2054" y="193"/>
                  <a:pt x="2040" y="213"/>
                  <a:pt x="2029" y="235"/>
                </a:cubicBezTo>
                <a:cubicBezTo>
                  <a:pt x="2027" y="234"/>
                  <a:pt x="2025" y="232"/>
                  <a:pt x="2023" y="231"/>
                </a:cubicBezTo>
                <a:cubicBezTo>
                  <a:pt x="2025" y="232"/>
                  <a:pt x="2027" y="234"/>
                  <a:pt x="2029" y="235"/>
                </a:cubicBezTo>
                <a:cubicBezTo>
                  <a:pt x="2022" y="249"/>
                  <a:pt x="2017" y="263"/>
                  <a:pt x="2010" y="277"/>
                </a:cubicBezTo>
                <a:cubicBezTo>
                  <a:pt x="2002" y="254"/>
                  <a:pt x="2004" y="238"/>
                  <a:pt x="1988" y="220"/>
                </a:cubicBezTo>
                <a:cubicBezTo>
                  <a:pt x="1991" y="194"/>
                  <a:pt x="1988" y="168"/>
                  <a:pt x="1964" y="154"/>
                </a:cubicBezTo>
                <a:cubicBezTo>
                  <a:pt x="1975" y="172"/>
                  <a:pt x="1978" y="190"/>
                  <a:pt x="1974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0" y="222"/>
                  <a:pt x="1961" y="235"/>
                  <a:pt x="1947" y="246"/>
                </a:cubicBezTo>
                <a:cubicBezTo>
                  <a:pt x="1944" y="234"/>
                  <a:pt x="1950" y="222"/>
                  <a:pt x="1959" y="213"/>
                </a:cubicBezTo>
                <a:cubicBezTo>
                  <a:pt x="1943" y="222"/>
                  <a:pt x="1927" y="236"/>
                  <a:pt x="1925" y="254"/>
                </a:cubicBezTo>
                <a:cubicBezTo>
                  <a:pt x="1923" y="249"/>
                  <a:pt x="1922" y="244"/>
                  <a:pt x="1923" y="239"/>
                </a:cubicBezTo>
                <a:cubicBezTo>
                  <a:pt x="1924" y="235"/>
                  <a:pt x="1925" y="232"/>
                  <a:pt x="1926" y="228"/>
                </a:cubicBezTo>
                <a:cubicBezTo>
                  <a:pt x="1931" y="217"/>
                  <a:pt x="1940" y="206"/>
                  <a:pt x="1948" y="199"/>
                </a:cubicBezTo>
                <a:cubicBezTo>
                  <a:pt x="1941" y="203"/>
                  <a:pt x="1934" y="208"/>
                  <a:pt x="1928" y="213"/>
                </a:cubicBezTo>
                <a:cubicBezTo>
                  <a:pt x="1929" y="197"/>
                  <a:pt x="1924" y="183"/>
                  <a:pt x="1907" y="174"/>
                </a:cubicBezTo>
                <a:cubicBezTo>
                  <a:pt x="1925" y="193"/>
                  <a:pt x="1915" y="221"/>
                  <a:pt x="1901" y="242"/>
                </a:cubicBezTo>
                <a:cubicBezTo>
                  <a:pt x="1893" y="223"/>
                  <a:pt x="1889" y="202"/>
                  <a:pt x="1888" y="183"/>
                </a:cubicBezTo>
                <a:cubicBezTo>
                  <a:pt x="1897" y="166"/>
                  <a:pt x="1909" y="150"/>
                  <a:pt x="1923" y="135"/>
                </a:cubicBezTo>
                <a:cubicBezTo>
                  <a:pt x="1908" y="147"/>
                  <a:pt x="1897" y="159"/>
                  <a:pt x="1887" y="171"/>
                </a:cubicBezTo>
                <a:cubicBezTo>
                  <a:pt x="1887" y="168"/>
                  <a:pt x="1888" y="165"/>
                  <a:pt x="1888" y="162"/>
                </a:cubicBezTo>
                <a:cubicBezTo>
                  <a:pt x="1880" y="169"/>
                  <a:pt x="1875" y="181"/>
                  <a:pt x="1873" y="193"/>
                </a:cubicBezTo>
                <a:cubicBezTo>
                  <a:pt x="1867" y="203"/>
                  <a:pt x="1862" y="214"/>
                  <a:pt x="1857" y="225"/>
                </a:cubicBezTo>
                <a:cubicBezTo>
                  <a:pt x="1855" y="222"/>
                  <a:pt x="1853" y="219"/>
                  <a:pt x="1851" y="217"/>
                </a:cubicBezTo>
                <a:cubicBezTo>
                  <a:pt x="1852" y="201"/>
                  <a:pt x="1850" y="185"/>
                  <a:pt x="1845" y="168"/>
                </a:cubicBezTo>
                <a:cubicBezTo>
                  <a:pt x="1836" y="133"/>
                  <a:pt x="1840" y="110"/>
                  <a:pt x="1859" y="79"/>
                </a:cubicBezTo>
                <a:cubicBezTo>
                  <a:pt x="1828" y="111"/>
                  <a:pt x="1833" y="155"/>
                  <a:pt x="1829" y="197"/>
                </a:cubicBezTo>
                <a:cubicBezTo>
                  <a:pt x="1823" y="193"/>
                  <a:pt x="1816" y="190"/>
                  <a:pt x="1808" y="187"/>
                </a:cubicBezTo>
                <a:cubicBezTo>
                  <a:pt x="1808" y="166"/>
                  <a:pt x="1802" y="147"/>
                  <a:pt x="1783" y="135"/>
                </a:cubicBezTo>
                <a:cubicBezTo>
                  <a:pt x="1798" y="159"/>
                  <a:pt x="1798" y="184"/>
                  <a:pt x="1785" y="205"/>
                </a:cubicBezTo>
                <a:cubicBezTo>
                  <a:pt x="1783" y="202"/>
                  <a:pt x="1780" y="198"/>
                  <a:pt x="1777" y="195"/>
                </a:cubicBezTo>
                <a:cubicBezTo>
                  <a:pt x="1777" y="194"/>
                  <a:pt x="1778" y="194"/>
                  <a:pt x="1778" y="193"/>
                </a:cubicBezTo>
                <a:cubicBezTo>
                  <a:pt x="1778" y="194"/>
                  <a:pt x="1777" y="194"/>
                  <a:pt x="1777" y="194"/>
                </a:cubicBezTo>
                <a:cubicBezTo>
                  <a:pt x="1773" y="191"/>
                  <a:pt x="1769" y="187"/>
                  <a:pt x="1763" y="184"/>
                </a:cubicBezTo>
                <a:cubicBezTo>
                  <a:pt x="1765" y="182"/>
                  <a:pt x="1766" y="181"/>
                  <a:pt x="1767" y="180"/>
                </a:cubicBezTo>
                <a:cubicBezTo>
                  <a:pt x="1766" y="181"/>
                  <a:pt x="1764" y="182"/>
                  <a:pt x="1762" y="183"/>
                </a:cubicBezTo>
                <a:cubicBezTo>
                  <a:pt x="1757" y="180"/>
                  <a:pt x="1752" y="177"/>
                  <a:pt x="1745" y="175"/>
                </a:cubicBezTo>
                <a:cubicBezTo>
                  <a:pt x="1742" y="167"/>
                  <a:pt x="1736" y="160"/>
                  <a:pt x="1726" y="155"/>
                </a:cubicBezTo>
                <a:cubicBezTo>
                  <a:pt x="1744" y="174"/>
                  <a:pt x="1734" y="202"/>
                  <a:pt x="1720" y="223"/>
                </a:cubicBezTo>
                <a:cubicBezTo>
                  <a:pt x="1720" y="221"/>
                  <a:pt x="1719" y="220"/>
                  <a:pt x="1718" y="218"/>
                </a:cubicBezTo>
                <a:cubicBezTo>
                  <a:pt x="1723" y="195"/>
                  <a:pt x="1725" y="170"/>
                  <a:pt x="1714" y="152"/>
                </a:cubicBezTo>
                <a:cubicBezTo>
                  <a:pt x="1722" y="140"/>
                  <a:pt x="1731" y="128"/>
                  <a:pt x="1742" y="116"/>
                </a:cubicBezTo>
                <a:cubicBezTo>
                  <a:pt x="1729" y="126"/>
                  <a:pt x="1719" y="137"/>
                  <a:pt x="1710" y="147"/>
                </a:cubicBezTo>
                <a:cubicBezTo>
                  <a:pt x="1709" y="146"/>
                  <a:pt x="1708" y="145"/>
                  <a:pt x="1707" y="143"/>
                </a:cubicBezTo>
                <a:cubicBezTo>
                  <a:pt x="1707" y="143"/>
                  <a:pt x="1707" y="143"/>
                  <a:pt x="1707" y="142"/>
                </a:cubicBezTo>
                <a:cubicBezTo>
                  <a:pt x="1707" y="143"/>
                  <a:pt x="1706" y="143"/>
                  <a:pt x="1706" y="143"/>
                </a:cubicBezTo>
                <a:cubicBezTo>
                  <a:pt x="1704" y="140"/>
                  <a:pt x="1701" y="138"/>
                  <a:pt x="1697" y="136"/>
                </a:cubicBezTo>
                <a:cubicBezTo>
                  <a:pt x="1699" y="140"/>
                  <a:pt x="1701" y="143"/>
                  <a:pt x="1703" y="147"/>
                </a:cubicBezTo>
                <a:cubicBezTo>
                  <a:pt x="1698" y="154"/>
                  <a:pt x="1694" y="164"/>
                  <a:pt x="1692" y="174"/>
                </a:cubicBezTo>
                <a:cubicBezTo>
                  <a:pt x="1686" y="184"/>
                  <a:pt x="1681" y="195"/>
                  <a:pt x="1676" y="205"/>
                </a:cubicBezTo>
                <a:cubicBezTo>
                  <a:pt x="1674" y="203"/>
                  <a:pt x="1672" y="200"/>
                  <a:pt x="1670" y="197"/>
                </a:cubicBezTo>
                <a:cubicBezTo>
                  <a:pt x="1670" y="196"/>
                  <a:pt x="1670" y="194"/>
                  <a:pt x="1670" y="192"/>
                </a:cubicBezTo>
                <a:cubicBezTo>
                  <a:pt x="1674" y="188"/>
                  <a:pt x="1677" y="184"/>
                  <a:pt x="1681" y="181"/>
                </a:cubicBezTo>
                <a:cubicBezTo>
                  <a:pt x="1677" y="183"/>
                  <a:pt x="1674" y="185"/>
                  <a:pt x="1670" y="188"/>
                </a:cubicBezTo>
                <a:cubicBezTo>
                  <a:pt x="1670" y="175"/>
                  <a:pt x="1668" y="162"/>
                  <a:pt x="1664" y="149"/>
                </a:cubicBezTo>
                <a:cubicBezTo>
                  <a:pt x="1655" y="114"/>
                  <a:pt x="1659" y="91"/>
                  <a:pt x="1678" y="60"/>
                </a:cubicBezTo>
                <a:cubicBezTo>
                  <a:pt x="1662" y="77"/>
                  <a:pt x="1655" y="98"/>
                  <a:pt x="1652" y="120"/>
                </a:cubicBezTo>
                <a:cubicBezTo>
                  <a:pt x="1643" y="128"/>
                  <a:pt x="1635" y="136"/>
                  <a:pt x="1628" y="144"/>
                </a:cubicBezTo>
                <a:cubicBezTo>
                  <a:pt x="1630" y="121"/>
                  <a:pt x="1625" y="98"/>
                  <a:pt x="1603" y="84"/>
                </a:cubicBezTo>
                <a:cubicBezTo>
                  <a:pt x="1622" y="115"/>
                  <a:pt x="1616" y="148"/>
                  <a:pt x="1592" y="171"/>
                </a:cubicBezTo>
                <a:cubicBezTo>
                  <a:pt x="1590" y="170"/>
                  <a:pt x="1588" y="168"/>
                  <a:pt x="1586" y="166"/>
                </a:cubicBezTo>
                <a:cubicBezTo>
                  <a:pt x="1587" y="158"/>
                  <a:pt x="1591" y="150"/>
                  <a:pt x="1598" y="143"/>
                </a:cubicBezTo>
                <a:cubicBezTo>
                  <a:pt x="1592" y="147"/>
                  <a:pt x="1585" y="151"/>
                  <a:pt x="1580" y="156"/>
                </a:cubicBezTo>
                <a:cubicBezTo>
                  <a:pt x="1579" y="154"/>
                  <a:pt x="1579" y="152"/>
                  <a:pt x="1578" y="150"/>
                </a:cubicBezTo>
                <a:cubicBezTo>
                  <a:pt x="1577" y="147"/>
                  <a:pt x="1577" y="144"/>
                  <a:pt x="1576" y="141"/>
                </a:cubicBezTo>
                <a:cubicBezTo>
                  <a:pt x="1580" y="137"/>
                  <a:pt x="1583" y="133"/>
                  <a:pt x="1587" y="130"/>
                </a:cubicBezTo>
                <a:cubicBezTo>
                  <a:pt x="1583" y="132"/>
                  <a:pt x="1579" y="134"/>
                  <a:pt x="1575" y="137"/>
                </a:cubicBezTo>
                <a:cubicBezTo>
                  <a:pt x="1570" y="109"/>
                  <a:pt x="1575" y="88"/>
                  <a:pt x="1592" y="61"/>
                </a:cubicBezTo>
                <a:cubicBezTo>
                  <a:pt x="1574" y="80"/>
                  <a:pt x="1568" y="103"/>
                  <a:pt x="1565" y="127"/>
                </a:cubicBezTo>
                <a:cubicBezTo>
                  <a:pt x="1563" y="118"/>
                  <a:pt x="1557" y="110"/>
                  <a:pt x="1546" y="105"/>
                </a:cubicBezTo>
                <a:cubicBezTo>
                  <a:pt x="1563" y="123"/>
                  <a:pt x="1555" y="149"/>
                  <a:pt x="1542" y="169"/>
                </a:cubicBezTo>
                <a:cubicBezTo>
                  <a:pt x="1541" y="169"/>
                  <a:pt x="1540" y="168"/>
                  <a:pt x="1538" y="168"/>
                </a:cubicBezTo>
                <a:cubicBezTo>
                  <a:pt x="1531" y="150"/>
                  <a:pt x="1528" y="131"/>
                  <a:pt x="1526" y="113"/>
                </a:cubicBezTo>
                <a:cubicBezTo>
                  <a:pt x="1536" y="97"/>
                  <a:pt x="1548" y="81"/>
                  <a:pt x="1562" y="66"/>
                </a:cubicBezTo>
                <a:cubicBezTo>
                  <a:pt x="1547" y="77"/>
                  <a:pt x="1536" y="90"/>
                  <a:pt x="1526" y="102"/>
                </a:cubicBezTo>
                <a:cubicBezTo>
                  <a:pt x="1526" y="99"/>
                  <a:pt x="1526" y="95"/>
                  <a:pt x="1527" y="92"/>
                </a:cubicBezTo>
                <a:cubicBezTo>
                  <a:pt x="1519" y="100"/>
                  <a:pt x="1514" y="111"/>
                  <a:pt x="1511" y="124"/>
                </a:cubicBezTo>
                <a:cubicBezTo>
                  <a:pt x="1506" y="134"/>
                  <a:pt x="1500" y="144"/>
                  <a:pt x="1496" y="155"/>
                </a:cubicBezTo>
                <a:cubicBezTo>
                  <a:pt x="1494" y="152"/>
                  <a:pt x="1492" y="150"/>
                  <a:pt x="1490" y="147"/>
                </a:cubicBezTo>
                <a:cubicBezTo>
                  <a:pt x="1491" y="132"/>
                  <a:pt x="1489" y="116"/>
                  <a:pt x="1484" y="99"/>
                </a:cubicBezTo>
                <a:cubicBezTo>
                  <a:pt x="1475" y="64"/>
                  <a:pt x="1479" y="40"/>
                  <a:pt x="1498" y="10"/>
                </a:cubicBezTo>
                <a:cubicBezTo>
                  <a:pt x="1467" y="41"/>
                  <a:pt x="1472" y="86"/>
                  <a:pt x="1468" y="127"/>
                </a:cubicBezTo>
                <a:cubicBezTo>
                  <a:pt x="1460" y="122"/>
                  <a:pt x="1450" y="118"/>
                  <a:pt x="1437" y="114"/>
                </a:cubicBezTo>
                <a:cubicBezTo>
                  <a:pt x="1450" y="118"/>
                  <a:pt x="1460" y="125"/>
                  <a:pt x="1467" y="133"/>
                </a:cubicBezTo>
                <a:cubicBezTo>
                  <a:pt x="1466" y="143"/>
                  <a:pt x="1464" y="152"/>
                  <a:pt x="1461" y="161"/>
                </a:cubicBezTo>
                <a:cubicBezTo>
                  <a:pt x="1455" y="155"/>
                  <a:pt x="1450" y="149"/>
                  <a:pt x="1450" y="141"/>
                </a:cubicBezTo>
                <a:cubicBezTo>
                  <a:pt x="1446" y="150"/>
                  <a:pt x="1445" y="159"/>
                  <a:pt x="1447" y="169"/>
                </a:cubicBezTo>
                <a:cubicBezTo>
                  <a:pt x="1440" y="161"/>
                  <a:pt x="1435" y="154"/>
                  <a:pt x="1431" y="147"/>
                </a:cubicBezTo>
                <a:cubicBezTo>
                  <a:pt x="1435" y="119"/>
                  <a:pt x="1433" y="91"/>
                  <a:pt x="1408" y="75"/>
                </a:cubicBezTo>
                <a:cubicBezTo>
                  <a:pt x="1419" y="93"/>
                  <a:pt x="1421" y="111"/>
                  <a:pt x="1417" y="127"/>
                </a:cubicBezTo>
                <a:cubicBezTo>
                  <a:pt x="1410" y="119"/>
                  <a:pt x="1400" y="111"/>
                  <a:pt x="1382" y="105"/>
                </a:cubicBezTo>
                <a:cubicBezTo>
                  <a:pt x="1397" y="112"/>
                  <a:pt x="1402" y="122"/>
                  <a:pt x="1403" y="134"/>
                </a:cubicBezTo>
                <a:cubicBezTo>
                  <a:pt x="1386" y="143"/>
                  <a:pt x="1370" y="157"/>
                  <a:pt x="1368" y="175"/>
                </a:cubicBezTo>
                <a:cubicBezTo>
                  <a:pt x="1366" y="170"/>
                  <a:pt x="1366" y="165"/>
                  <a:pt x="1367" y="160"/>
                </a:cubicBezTo>
                <a:cubicBezTo>
                  <a:pt x="1368" y="156"/>
                  <a:pt x="1369" y="153"/>
                  <a:pt x="1370" y="149"/>
                </a:cubicBezTo>
                <a:cubicBezTo>
                  <a:pt x="1374" y="138"/>
                  <a:pt x="1383" y="128"/>
                  <a:pt x="1392" y="121"/>
                </a:cubicBezTo>
                <a:cubicBezTo>
                  <a:pt x="1384" y="124"/>
                  <a:pt x="1378" y="129"/>
                  <a:pt x="1372" y="134"/>
                </a:cubicBezTo>
                <a:cubicBezTo>
                  <a:pt x="1373" y="118"/>
                  <a:pt x="1368" y="104"/>
                  <a:pt x="1350" y="95"/>
                </a:cubicBezTo>
                <a:cubicBezTo>
                  <a:pt x="1368" y="114"/>
                  <a:pt x="1359" y="142"/>
                  <a:pt x="1345" y="163"/>
                </a:cubicBezTo>
                <a:cubicBezTo>
                  <a:pt x="1337" y="144"/>
                  <a:pt x="1332" y="123"/>
                  <a:pt x="1331" y="104"/>
                </a:cubicBezTo>
                <a:cubicBezTo>
                  <a:pt x="1340" y="88"/>
                  <a:pt x="1353" y="72"/>
                  <a:pt x="1366" y="56"/>
                </a:cubicBezTo>
                <a:cubicBezTo>
                  <a:pt x="1352" y="68"/>
                  <a:pt x="1341" y="80"/>
                  <a:pt x="1331" y="93"/>
                </a:cubicBezTo>
                <a:cubicBezTo>
                  <a:pt x="1331" y="89"/>
                  <a:pt x="1331" y="86"/>
                  <a:pt x="1331" y="83"/>
                </a:cubicBezTo>
                <a:cubicBezTo>
                  <a:pt x="1324" y="90"/>
                  <a:pt x="1319" y="102"/>
                  <a:pt x="1316" y="115"/>
                </a:cubicBezTo>
                <a:cubicBezTo>
                  <a:pt x="1310" y="125"/>
                  <a:pt x="1305" y="135"/>
                  <a:pt x="1301" y="146"/>
                </a:cubicBezTo>
                <a:cubicBezTo>
                  <a:pt x="1299" y="143"/>
                  <a:pt x="1297" y="140"/>
                  <a:pt x="1295" y="138"/>
                </a:cubicBezTo>
                <a:cubicBezTo>
                  <a:pt x="1295" y="122"/>
                  <a:pt x="1293" y="106"/>
                  <a:pt x="1289" y="89"/>
                </a:cubicBezTo>
                <a:cubicBezTo>
                  <a:pt x="1280" y="54"/>
                  <a:pt x="1283" y="31"/>
                  <a:pt x="1303" y="0"/>
                </a:cubicBezTo>
                <a:cubicBezTo>
                  <a:pt x="1272" y="32"/>
                  <a:pt x="1276" y="77"/>
                  <a:pt x="1272" y="118"/>
                </a:cubicBezTo>
                <a:cubicBezTo>
                  <a:pt x="1264" y="113"/>
                  <a:pt x="1255" y="108"/>
                  <a:pt x="1242" y="105"/>
                </a:cubicBezTo>
                <a:cubicBezTo>
                  <a:pt x="1255" y="109"/>
                  <a:pt x="1265" y="115"/>
                  <a:pt x="1272" y="123"/>
                </a:cubicBezTo>
                <a:cubicBezTo>
                  <a:pt x="1271" y="133"/>
                  <a:pt x="1269" y="142"/>
                  <a:pt x="1266" y="151"/>
                </a:cubicBezTo>
                <a:cubicBezTo>
                  <a:pt x="1260" y="146"/>
                  <a:pt x="1255" y="140"/>
                  <a:pt x="1255" y="132"/>
                </a:cubicBezTo>
                <a:cubicBezTo>
                  <a:pt x="1251" y="140"/>
                  <a:pt x="1250" y="150"/>
                  <a:pt x="1252" y="160"/>
                </a:cubicBezTo>
                <a:cubicBezTo>
                  <a:pt x="1232" y="138"/>
                  <a:pt x="1229" y="120"/>
                  <a:pt x="1209" y="106"/>
                </a:cubicBezTo>
                <a:cubicBezTo>
                  <a:pt x="1201" y="93"/>
                  <a:pt x="1190" y="83"/>
                  <a:pt x="1173" y="79"/>
                </a:cubicBezTo>
                <a:cubicBezTo>
                  <a:pt x="1180" y="84"/>
                  <a:pt x="1186" y="90"/>
                  <a:pt x="1190" y="97"/>
                </a:cubicBezTo>
                <a:cubicBezTo>
                  <a:pt x="1189" y="96"/>
                  <a:pt x="1188" y="96"/>
                  <a:pt x="1187" y="95"/>
                </a:cubicBezTo>
                <a:cubicBezTo>
                  <a:pt x="1188" y="96"/>
                  <a:pt x="1190" y="97"/>
                  <a:pt x="1191" y="98"/>
                </a:cubicBezTo>
                <a:cubicBezTo>
                  <a:pt x="1202" y="114"/>
                  <a:pt x="1205" y="133"/>
                  <a:pt x="1201" y="151"/>
                </a:cubicBezTo>
                <a:cubicBezTo>
                  <a:pt x="1198" y="157"/>
                  <a:pt x="1194" y="163"/>
                  <a:pt x="1191" y="168"/>
                </a:cubicBezTo>
                <a:cubicBezTo>
                  <a:pt x="1185" y="159"/>
                  <a:pt x="1186" y="146"/>
                  <a:pt x="1191" y="136"/>
                </a:cubicBezTo>
                <a:cubicBezTo>
                  <a:pt x="1179" y="150"/>
                  <a:pt x="1169" y="168"/>
                  <a:pt x="1175" y="186"/>
                </a:cubicBezTo>
                <a:cubicBezTo>
                  <a:pt x="1171" y="182"/>
                  <a:pt x="1168" y="177"/>
                  <a:pt x="1167" y="172"/>
                </a:cubicBezTo>
                <a:cubicBezTo>
                  <a:pt x="1167" y="168"/>
                  <a:pt x="1166" y="164"/>
                  <a:pt x="1166" y="160"/>
                </a:cubicBezTo>
                <a:cubicBezTo>
                  <a:pt x="1166" y="149"/>
                  <a:pt x="1170" y="136"/>
                  <a:pt x="1176" y="127"/>
                </a:cubicBezTo>
                <a:cubicBezTo>
                  <a:pt x="1170" y="132"/>
                  <a:pt x="1165" y="139"/>
                  <a:pt x="1162" y="145"/>
                </a:cubicBezTo>
                <a:cubicBezTo>
                  <a:pt x="1157" y="130"/>
                  <a:pt x="1147" y="118"/>
                  <a:pt x="1127" y="115"/>
                </a:cubicBezTo>
                <a:cubicBezTo>
                  <a:pt x="1151" y="128"/>
                  <a:pt x="1153" y="157"/>
                  <a:pt x="1148" y="181"/>
                </a:cubicBezTo>
                <a:cubicBezTo>
                  <a:pt x="1134" y="166"/>
                  <a:pt x="1121" y="147"/>
                  <a:pt x="1113" y="129"/>
                </a:cubicBezTo>
                <a:cubicBezTo>
                  <a:pt x="1115" y="111"/>
                  <a:pt x="1120" y="92"/>
                  <a:pt x="1127" y="73"/>
                </a:cubicBezTo>
                <a:cubicBezTo>
                  <a:pt x="1119" y="89"/>
                  <a:pt x="1113" y="104"/>
                  <a:pt x="1108" y="119"/>
                </a:cubicBezTo>
                <a:cubicBezTo>
                  <a:pt x="1107" y="115"/>
                  <a:pt x="1106" y="112"/>
                  <a:pt x="1105" y="109"/>
                </a:cubicBezTo>
                <a:cubicBezTo>
                  <a:pt x="1101" y="118"/>
                  <a:pt x="1101" y="131"/>
                  <a:pt x="1103" y="144"/>
                </a:cubicBezTo>
                <a:cubicBezTo>
                  <a:pt x="1101" y="155"/>
                  <a:pt x="1101" y="167"/>
                  <a:pt x="1100" y="178"/>
                </a:cubicBezTo>
                <a:cubicBezTo>
                  <a:pt x="1097" y="176"/>
                  <a:pt x="1095" y="174"/>
                  <a:pt x="1092" y="172"/>
                </a:cubicBezTo>
                <a:cubicBezTo>
                  <a:pt x="1087" y="157"/>
                  <a:pt x="1079" y="143"/>
                  <a:pt x="1068" y="128"/>
                </a:cubicBezTo>
                <a:cubicBezTo>
                  <a:pt x="1046" y="97"/>
                  <a:pt x="1041" y="74"/>
                  <a:pt x="1047" y="39"/>
                </a:cubicBezTo>
                <a:cubicBezTo>
                  <a:pt x="1036" y="65"/>
                  <a:pt x="1042" y="93"/>
                  <a:pt x="1050" y="120"/>
                </a:cubicBezTo>
                <a:cubicBezTo>
                  <a:pt x="1042" y="108"/>
                  <a:pt x="1031" y="98"/>
                  <a:pt x="1016" y="94"/>
                </a:cubicBezTo>
                <a:cubicBezTo>
                  <a:pt x="1029" y="105"/>
                  <a:pt x="1038" y="117"/>
                  <a:pt x="1042" y="131"/>
                </a:cubicBezTo>
                <a:cubicBezTo>
                  <a:pt x="1038" y="129"/>
                  <a:pt x="1034" y="127"/>
                  <a:pt x="1030" y="126"/>
                </a:cubicBezTo>
                <a:cubicBezTo>
                  <a:pt x="1035" y="131"/>
                  <a:pt x="1040" y="136"/>
                  <a:pt x="1044" y="141"/>
                </a:cubicBezTo>
                <a:cubicBezTo>
                  <a:pt x="1045" y="146"/>
                  <a:pt x="1045" y="152"/>
                  <a:pt x="1045" y="157"/>
                </a:cubicBezTo>
                <a:cubicBezTo>
                  <a:pt x="1041" y="157"/>
                  <a:pt x="1036" y="157"/>
                  <a:pt x="1032" y="157"/>
                </a:cubicBezTo>
                <a:cubicBezTo>
                  <a:pt x="1032" y="155"/>
                  <a:pt x="1033" y="153"/>
                  <a:pt x="1033" y="152"/>
                </a:cubicBezTo>
                <a:cubicBezTo>
                  <a:pt x="1027" y="159"/>
                  <a:pt x="1022" y="167"/>
                  <a:pt x="1018" y="176"/>
                </a:cubicBezTo>
                <a:cubicBezTo>
                  <a:pt x="1015" y="175"/>
                  <a:pt x="1012" y="173"/>
                  <a:pt x="1009" y="171"/>
                </a:cubicBezTo>
                <a:cubicBezTo>
                  <a:pt x="1010" y="161"/>
                  <a:pt x="1014" y="151"/>
                  <a:pt x="1018" y="143"/>
                </a:cubicBezTo>
                <a:cubicBezTo>
                  <a:pt x="1012" y="148"/>
                  <a:pt x="1008" y="155"/>
                  <a:pt x="1005" y="161"/>
                </a:cubicBezTo>
                <a:cubicBezTo>
                  <a:pt x="1000" y="149"/>
                  <a:pt x="993" y="138"/>
                  <a:pt x="979" y="133"/>
                </a:cubicBezTo>
                <a:cubicBezTo>
                  <a:pt x="981" y="129"/>
                  <a:pt x="982" y="125"/>
                  <a:pt x="984" y="121"/>
                </a:cubicBezTo>
                <a:cubicBezTo>
                  <a:pt x="982" y="125"/>
                  <a:pt x="979" y="129"/>
                  <a:pt x="978" y="133"/>
                </a:cubicBezTo>
                <a:cubicBezTo>
                  <a:pt x="975" y="132"/>
                  <a:pt x="973" y="131"/>
                  <a:pt x="970" y="131"/>
                </a:cubicBezTo>
                <a:cubicBezTo>
                  <a:pt x="972" y="132"/>
                  <a:pt x="974" y="134"/>
                  <a:pt x="976" y="135"/>
                </a:cubicBezTo>
                <a:cubicBezTo>
                  <a:pt x="972" y="145"/>
                  <a:pt x="968" y="154"/>
                  <a:pt x="965" y="164"/>
                </a:cubicBezTo>
                <a:cubicBezTo>
                  <a:pt x="964" y="161"/>
                  <a:pt x="963" y="159"/>
                  <a:pt x="962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59" y="153"/>
                  <a:pt x="957" y="149"/>
                  <a:pt x="955" y="145"/>
                </a:cubicBezTo>
                <a:cubicBezTo>
                  <a:pt x="958" y="127"/>
                  <a:pt x="963" y="108"/>
                  <a:pt x="970" y="89"/>
                </a:cubicBezTo>
                <a:cubicBezTo>
                  <a:pt x="961" y="105"/>
                  <a:pt x="955" y="120"/>
                  <a:pt x="951" y="134"/>
                </a:cubicBezTo>
                <a:cubicBezTo>
                  <a:pt x="950" y="131"/>
                  <a:pt x="948" y="128"/>
                  <a:pt x="947" y="125"/>
                </a:cubicBezTo>
                <a:cubicBezTo>
                  <a:pt x="943" y="134"/>
                  <a:pt x="943" y="147"/>
                  <a:pt x="945" y="160"/>
                </a:cubicBezTo>
                <a:cubicBezTo>
                  <a:pt x="944" y="171"/>
                  <a:pt x="943" y="182"/>
                  <a:pt x="943" y="194"/>
                </a:cubicBezTo>
                <a:cubicBezTo>
                  <a:pt x="940" y="192"/>
                  <a:pt x="937" y="190"/>
                  <a:pt x="934" y="188"/>
                </a:cubicBezTo>
                <a:cubicBezTo>
                  <a:pt x="929" y="173"/>
                  <a:pt x="921" y="159"/>
                  <a:pt x="910" y="144"/>
                </a:cubicBezTo>
                <a:cubicBezTo>
                  <a:pt x="908" y="140"/>
                  <a:pt x="906" y="137"/>
                  <a:pt x="904" y="133"/>
                </a:cubicBezTo>
                <a:cubicBezTo>
                  <a:pt x="900" y="119"/>
                  <a:pt x="900" y="104"/>
                  <a:pt x="904" y="87"/>
                </a:cubicBezTo>
                <a:cubicBezTo>
                  <a:pt x="899" y="98"/>
                  <a:pt x="897" y="111"/>
                  <a:pt x="897" y="123"/>
                </a:cubicBezTo>
                <a:cubicBezTo>
                  <a:pt x="887" y="101"/>
                  <a:pt x="885" y="82"/>
                  <a:pt x="890" y="55"/>
                </a:cubicBezTo>
                <a:cubicBezTo>
                  <a:pt x="876" y="87"/>
                  <a:pt x="887" y="120"/>
                  <a:pt x="898" y="153"/>
                </a:cubicBezTo>
                <a:cubicBezTo>
                  <a:pt x="895" y="151"/>
                  <a:pt x="891" y="150"/>
                  <a:pt x="887" y="149"/>
                </a:cubicBezTo>
                <a:cubicBezTo>
                  <a:pt x="893" y="153"/>
                  <a:pt x="898" y="159"/>
                  <a:pt x="902" y="164"/>
                </a:cubicBezTo>
                <a:cubicBezTo>
                  <a:pt x="904" y="168"/>
                  <a:pt x="905" y="172"/>
                  <a:pt x="906" y="176"/>
                </a:cubicBezTo>
                <a:cubicBezTo>
                  <a:pt x="897" y="174"/>
                  <a:pt x="886" y="173"/>
                  <a:pt x="873" y="173"/>
                </a:cubicBezTo>
                <a:cubicBezTo>
                  <a:pt x="886" y="173"/>
                  <a:pt x="898" y="176"/>
                  <a:pt x="908" y="182"/>
                </a:cubicBezTo>
                <a:cubicBezTo>
                  <a:pt x="910" y="190"/>
                  <a:pt x="912" y="198"/>
                  <a:pt x="912" y="206"/>
                </a:cubicBezTo>
                <a:cubicBezTo>
                  <a:pt x="910" y="206"/>
                  <a:pt x="907" y="205"/>
                  <a:pt x="904" y="205"/>
                </a:cubicBezTo>
                <a:cubicBezTo>
                  <a:pt x="900" y="202"/>
                  <a:pt x="897" y="199"/>
                  <a:pt x="895" y="195"/>
                </a:cubicBezTo>
                <a:cubicBezTo>
                  <a:pt x="895" y="198"/>
                  <a:pt x="895" y="201"/>
                  <a:pt x="896" y="204"/>
                </a:cubicBezTo>
                <a:cubicBezTo>
                  <a:pt x="893" y="204"/>
                  <a:pt x="890" y="204"/>
                  <a:pt x="887" y="204"/>
                </a:cubicBezTo>
                <a:cubicBezTo>
                  <a:pt x="890" y="204"/>
                  <a:pt x="893" y="205"/>
                  <a:pt x="896" y="205"/>
                </a:cubicBezTo>
                <a:cubicBezTo>
                  <a:pt x="896" y="208"/>
                  <a:pt x="897" y="211"/>
                  <a:pt x="899" y="214"/>
                </a:cubicBezTo>
                <a:cubicBezTo>
                  <a:pt x="898" y="215"/>
                  <a:pt x="897" y="217"/>
                  <a:pt x="896" y="218"/>
                </a:cubicBezTo>
                <a:cubicBezTo>
                  <a:pt x="891" y="215"/>
                  <a:pt x="887" y="212"/>
                  <a:pt x="884" y="210"/>
                </a:cubicBezTo>
                <a:cubicBezTo>
                  <a:pt x="885" y="205"/>
                  <a:pt x="887" y="201"/>
                  <a:pt x="890" y="197"/>
                </a:cubicBezTo>
                <a:cubicBezTo>
                  <a:pt x="886" y="200"/>
                  <a:pt x="883" y="204"/>
                  <a:pt x="881" y="207"/>
                </a:cubicBezTo>
                <a:cubicBezTo>
                  <a:pt x="865" y="195"/>
                  <a:pt x="854" y="185"/>
                  <a:pt x="830" y="182"/>
                </a:cubicBezTo>
                <a:cubicBezTo>
                  <a:pt x="833" y="169"/>
                  <a:pt x="837" y="156"/>
                  <a:pt x="841" y="143"/>
                </a:cubicBezTo>
                <a:cubicBezTo>
                  <a:pt x="834" y="156"/>
                  <a:pt x="829" y="169"/>
                  <a:pt x="825" y="181"/>
                </a:cubicBezTo>
                <a:cubicBezTo>
                  <a:pt x="823" y="181"/>
                  <a:pt x="821" y="181"/>
                  <a:pt x="819" y="181"/>
                </a:cubicBezTo>
                <a:cubicBezTo>
                  <a:pt x="819" y="180"/>
                  <a:pt x="819" y="180"/>
                  <a:pt x="819" y="179"/>
                </a:cubicBezTo>
                <a:cubicBezTo>
                  <a:pt x="819" y="180"/>
                  <a:pt x="818" y="180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5" y="190"/>
                  <a:pt x="815" y="202"/>
                  <a:pt x="817" y="214"/>
                </a:cubicBezTo>
                <a:cubicBezTo>
                  <a:pt x="815" y="225"/>
                  <a:pt x="814" y="237"/>
                  <a:pt x="814" y="248"/>
                </a:cubicBezTo>
                <a:cubicBezTo>
                  <a:pt x="811" y="246"/>
                  <a:pt x="808" y="244"/>
                  <a:pt x="806" y="242"/>
                </a:cubicBezTo>
                <a:cubicBezTo>
                  <a:pt x="800" y="228"/>
                  <a:pt x="793" y="213"/>
                  <a:pt x="782" y="198"/>
                </a:cubicBezTo>
                <a:cubicBezTo>
                  <a:pt x="760" y="168"/>
                  <a:pt x="754" y="144"/>
                  <a:pt x="761" y="109"/>
                </a:cubicBezTo>
                <a:cubicBezTo>
                  <a:pt x="744" y="149"/>
                  <a:pt x="765" y="190"/>
                  <a:pt x="777" y="230"/>
                </a:cubicBezTo>
                <a:cubicBezTo>
                  <a:pt x="769" y="228"/>
                  <a:pt x="760" y="227"/>
                  <a:pt x="750" y="227"/>
                </a:cubicBezTo>
                <a:cubicBezTo>
                  <a:pt x="743" y="220"/>
                  <a:pt x="734" y="215"/>
                  <a:pt x="724" y="212"/>
                </a:cubicBezTo>
                <a:cubicBezTo>
                  <a:pt x="741" y="226"/>
                  <a:pt x="751" y="244"/>
                  <a:pt x="753" y="262"/>
                </a:cubicBezTo>
                <a:cubicBezTo>
                  <a:pt x="735" y="248"/>
                  <a:pt x="722" y="235"/>
                  <a:pt x="689" y="235"/>
                </a:cubicBezTo>
                <a:cubicBezTo>
                  <a:pt x="709" y="238"/>
                  <a:pt x="719" y="249"/>
                  <a:pt x="722" y="265"/>
                </a:cubicBezTo>
                <a:cubicBezTo>
                  <a:pt x="718" y="269"/>
                  <a:pt x="715" y="274"/>
                  <a:pt x="713" y="279"/>
                </a:cubicBezTo>
                <a:cubicBezTo>
                  <a:pt x="708" y="267"/>
                  <a:pt x="701" y="256"/>
                  <a:pt x="688" y="251"/>
                </a:cubicBezTo>
                <a:cubicBezTo>
                  <a:pt x="683" y="243"/>
                  <a:pt x="678" y="236"/>
                  <a:pt x="670" y="230"/>
                </a:cubicBezTo>
                <a:cubicBezTo>
                  <a:pt x="672" y="222"/>
                  <a:pt x="675" y="215"/>
                  <a:pt x="678" y="207"/>
                </a:cubicBezTo>
                <a:cubicBezTo>
                  <a:pt x="674" y="214"/>
                  <a:pt x="670" y="221"/>
                  <a:pt x="667" y="228"/>
                </a:cubicBezTo>
                <a:cubicBezTo>
                  <a:pt x="662" y="225"/>
                  <a:pt x="657" y="222"/>
                  <a:pt x="650" y="221"/>
                </a:cubicBezTo>
                <a:cubicBezTo>
                  <a:pt x="656" y="225"/>
                  <a:pt x="660" y="230"/>
                  <a:pt x="664" y="235"/>
                </a:cubicBezTo>
                <a:cubicBezTo>
                  <a:pt x="662" y="241"/>
                  <a:pt x="660" y="246"/>
                  <a:pt x="659" y="252"/>
                </a:cubicBezTo>
                <a:cubicBezTo>
                  <a:pt x="658" y="249"/>
                  <a:pt x="656" y="246"/>
                  <a:pt x="655" y="243"/>
                </a:cubicBezTo>
                <a:cubicBezTo>
                  <a:pt x="652" y="250"/>
                  <a:pt x="651" y="259"/>
                  <a:pt x="652" y="269"/>
                </a:cubicBezTo>
                <a:cubicBezTo>
                  <a:pt x="647" y="275"/>
                  <a:pt x="642" y="281"/>
                  <a:pt x="639" y="288"/>
                </a:cubicBezTo>
                <a:cubicBezTo>
                  <a:pt x="635" y="277"/>
                  <a:pt x="629" y="267"/>
                  <a:pt x="619" y="262"/>
                </a:cubicBezTo>
                <a:cubicBezTo>
                  <a:pt x="619" y="262"/>
                  <a:pt x="619" y="262"/>
                  <a:pt x="618" y="262"/>
                </a:cubicBezTo>
                <a:cubicBezTo>
                  <a:pt x="610" y="250"/>
                  <a:pt x="604" y="239"/>
                  <a:pt x="600" y="228"/>
                </a:cubicBezTo>
                <a:cubicBezTo>
                  <a:pt x="601" y="224"/>
                  <a:pt x="603" y="220"/>
                  <a:pt x="604" y="215"/>
                </a:cubicBezTo>
                <a:cubicBezTo>
                  <a:pt x="602" y="219"/>
                  <a:pt x="601" y="222"/>
                  <a:pt x="599" y="225"/>
                </a:cubicBezTo>
                <a:cubicBezTo>
                  <a:pt x="594" y="209"/>
                  <a:pt x="594" y="193"/>
                  <a:pt x="598" y="173"/>
                </a:cubicBezTo>
                <a:cubicBezTo>
                  <a:pt x="589" y="193"/>
                  <a:pt x="590" y="213"/>
                  <a:pt x="595" y="234"/>
                </a:cubicBezTo>
                <a:cubicBezTo>
                  <a:pt x="591" y="243"/>
                  <a:pt x="588" y="252"/>
                  <a:pt x="585" y="261"/>
                </a:cubicBezTo>
                <a:cubicBezTo>
                  <a:pt x="584" y="258"/>
                  <a:pt x="583" y="254"/>
                  <a:pt x="582" y="251"/>
                </a:cubicBezTo>
                <a:cubicBezTo>
                  <a:pt x="578" y="261"/>
                  <a:pt x="578" y="273"/>
                  <a:pt x="580" y="286"/>
                </a:cubicBezTo>
                <a:cubicBezTo>
                  <a:pt x="578" y="296"/>
                  <a:pt x="578" y="306"/>
                  <a:pt x="577" y="316"/>
                </a:cubicBezTo>
                <a:cubicBezTo>
                  <a:pt x="574" y="313"/>
                  <a:pt x="570" y="311"/>
                  <a:pt x="566" y="309"/>
                </a:cubicBezTo>
                <a:cubicBezTo>
                  <a:pt x="561" y="296"/>
                  <a:pt x="554" y="283"/>
                  <a:pt x="545" y="270"/>
                </a:cubicBezTo>
                <a:cubicBezTo>
                  <a:pt x="523" y="240"/>
                  <a:pt x="517" y="217"/>
                  <a:pt x="524" y="181"/>
                </a:cubicBezTo>
                <a:cubicBezTo>
                  <a:pt x="509" y="216"/>
                  <a:pt x="524" y="252"/>
                  <a:pt x="536" y="288"/>
                </a:cubicBezTo>
                <a:cubicBezTo>
                  <a:pt x="534" y="292"/>
                  <a:pt x="532" y="295"/>
                  <a:pt x="531" y="299"/>
                </a:cubicBezTo>
                <a:cubicBezTo>
                  <a:pt x="529" y="299"/>
                  <a:pt x="528" y="298"/>
                  <a:pt x="526" y="298"/>
                </a:cubicBezTo>
                <a:cubicBezTo>
                  <a:pt x="527" y="299"/>
                  <a:pt x="529" y="299"/>
                  <a:pt x="531" y="299"/>
                </a:cubicBezTo>
                <a:cubicBezTo>
                  <a:pt x="531" y="300"/>
                  <a:pt x="530" y="300"/>
                  <a:pt x="530" y="300"/>
                </a:cubicBezTo>
                <a:cubicBezTo>
                  <a:pt x="523" y="299"/>
                  <a:pt x="516" y="299"/>
                  <a:pt x="507" y="299"/>
                </a:cubicBezTo>
                <a:cubicBezTo>
                  <a:pt x="515" y="299"/>
                  <a:pt x="523" y="300"/>
                  <a:pt x="529" y="302"/>
                </a:cubicBezTo>
                <a:cubicBezTo>
                  <a:pt x="527" y="309"/>
                  <a:pt x="525" y="315"/>
                  <a:pt x="523" y="321"/>
                </a:cubicBezTo>
                <a:cubicBezTo>
                  <a:pt x="522" y="318"/>
                  <a:pt x="521" y="315"/>
                  <a:pt x="520" y="312"/>
                </a:cubicBezTo>
                <a:cubicBezTo>
                  <a:pt x="517" y="318"/>
                  <a:pt x="516" y="326"/>
                  <a:pt x="516" y="335"/>
                </a:cubicBezTo>
                <a:cubicBezTo>
                  <a:pt x="508" y="328"/>
                  <a:pt x="500" y="321"/>
                  <a:pt x="491" y="317"/>
                </a:cubicBezTo>
                <a:cubicBezTo>
                  <a:pt x="483" y="307"/>
                  <a:pt x="473" y="298"/>
                  <a:pt x="462" y="292"/>
                </a:cubicBezTo>
                <a:cubicBezTo>
                  <a:pt x="458" y="277"/>
                  <a:pt x="458" y="261"/>
                  <a:pt x="462" y="242"/>
                </a:cubicBezTo>
                <a:cubicBezTo>
                  <a:pt x="455" y="257"/>
                  <a:pt x="455" y="272"/>
                  <a:pt x="457" y="288"/>
                </a:cubicBezTo>
                <a:cubicBezTo>
                  <a:pt x="442" y="280"/>
                  <a:pt x="427" y="276"/>
                  <a:pt x="410" y="280"/>
                </a:cubicBezTo>
                <a:cubicBezTo>
                  <a:pt x="431" y="284"/>
                  <a:pt x="448" y="294"/>
                  <a:pt x="460" y="307"/>
                </a:cubicBezTo>
                <a:cubicBezTo>
                  <a:pt x="460" y="307"/>
                  <a:pt x="460" y="307"/>
                  <a:pt x="461" y="308"/>
                </a:cubicBezTo>
                <a:cubicBezTo>
                  <a:pt x="458" y="307"/>
                  <a:pt x="455" y="307"/>
                  <a:pt x="452" y="307"/>
                </a:cubicBezTo>
                <a:cubicBezTo>
                  <a:pt x="455" y="308"/>
                  <a:pt x="458" y="308"/>
                  <a:pt x="461" y="309"/>
                </a:cubicBezTo>
                <a:cubicBezTo>
                  <a:pt x="464" y="322"/>
                  <a:pt x="469" y="336"/>
                  <a:pt x="474" y="349"/>
                </a:cubicBezTo>
                <a:cubicBezTo>
                  <a:pt x="465" y="343"/>
                  <a:pt x="460" y="332"/>
                  <a:pt x="458" y="322"/>
                </a:cubicBezTo>
                <a:cubicBezTo>
                  <a:pt x="456" y="335"/>
                  <a:pt x="457" y="349"/>
                  <a:pt x="463" y="361"/>
                </a:cubicBezTo>
                <a:cubicBezTo>
                  <a:pt x="460" y="360"/>
                  <a:pt x="458" y="360"/>
                  <a:pt x="455" y="360"/>
                </a:cubicBezTo>
                <a:cubicBezTo>
                  <a:pt x="454" y="358"/>
                  <a:pt x="452" y="357"/>
                  <a:pt x="451" y="355"/>
                </a:cubicBezTo>
                <a:cubicBezTo>
                  <a:pt x="444" y="345"/>
                  <a:pt x="441" y="332"/>
                  <a:pt x="440" y="321"/>
                </a:cubicBezTo>
                <a:cubicBezTo>
                  <a:pt x="438" y="329"/>
                  <a:pt x="438" y="336"/>
                  <a:pt x="439" y="344"/>
                </a:cubicBezTo>
                <a:cubicBezTo>
                  <a:pt x="426" y="333"/>
                  <a:pt x="410" y="327"/>
                  <a:pt x="392" y="333"/>
                </a:cubicBezTo>
                <a:cubicBezTo>
                  <a:pt x="415" y="333"/>
                  <a:pt x="431" y="350"/>
                  <a:pt x="442" y="369"/>
                </a:cubicBezTo>
                <a:cubicBezTo>
                  <a:pt x="424" y="352"/>
                  <a:pt x="404" y="338"/>
                  <a:pt x="381" y="337"/>
                </a:cubicBezTo>
                <a:cubicBezTo>
                  <a:pt x="376" y="324"/>
                  <a:pt x="372" y="310"/>
                  <a:pt x="368" y="296"/>
                </a:cubicBezTo>
                <a:cubicBezTo>
                  <a:pt x="370" y="311"/>
                  <a:pt x="372" y="324"/>
                  <a:pt x="376" y="337"/>
                </a:cubicBezTo>
                <a:cubicBezTo>
                  <a:pt x="374" y="337"/>
                  <a:pt x="372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69" y="338"/>
                  <a:pt x="367" y="338"/>
                  <a:pt x="366" y="339"/>
                </a:cubicBezTo>
                <a:cubicBezTo>
                  <a:pt x="368" y="339"/>
                  <a:pt x="369" y="339"/>
                  <a:pt x="370" y="340"/>
                </a:cubicBezTo>
                <a:cubicBezTo>
                  <a:pt x="373" y="349"/>
                  <a:pt x="379" y="359"/>
                  <a:pt x="388" y="369"/>
                </a:cubicBezTo>
                <a:cubicBezTo>
                  <a:pt x="390" y="374"/>
                  <a:pt x="393" y="378"/>
                  <a:pt x="395" y="383"/>
                </a:cubicBezTo>
                <a:cubicBezTo>
                  <a:pt x="395" y="388"/>
                  <a:pt x="394" y="392"/>
                  <a:pt x="395" y="397"/>
                </a:cubicBezTo>
                <a:cubicBezTo>
                  <a:pt x="373" y="372"/>
                  <a:pt x="346" y="347"/>
                  <a:pt x="314" y="350"/>
                </a:cubicBezTo>
                <a:cubicBezTo>
                  <a:pt x="300" y="338"/>
                  <a:pt x="290" y="323"/>
                  <a:pt x="281" y="303"/>
                </a:cubicBezTo>
                <a:cubicBezTo>
                  <a:pt x="285" y="321"/>
                  <a:pt x="295" y="337"/>
                  <a:pt x="308" y="351"/>
                </a:cubicBezTo>
                <a:cubicBezTo>
                  <a:pt x="307" y="351"/>
                  <a:pt x="306" y="351"/>
                  <a:pt x="305" y="351"/>
                </a:cubicBezTo>
                <a:cubicBezTo>
                  <a:pt x="306" y="351"/>
                  <a:pt x="307" y="352"/>
                  <a:pt x="309" y="352"/>
                </a:cubicBezTo>
                <a:cubicBezTo>
                  <a:pt x="314" y="358"/>
                  <a:pt x="320" y="363"/>
                  <a:pt x="326" y="369"/>
                </a:cubicBezTo>
                <a:cubicBezTo>
                  <a:pt x="328" y="380"/>
                  <a:pt x="330" y="391"/>
                  <a:pt x="334" y="401"/>
                </a:cubicBezTo>
                <a:cubicBezTo>
                  <a:pt x="334" y="401"/>
                  <a:pt x="334" y="402"/>
                  <a:pt x="333" y="402"/>
                </a:cubicBezTo>
                <a:cubicBezTo>
                  <a:pt x="331" y="400"/>
                  <a:pt x="328" y="398"/>
                  <a:pt x="326" y="396"/>
                </a:cubicBezTo>
                <a:cubicBezTo>
                  <a:pt x="327" y="402"/>
                  <a:pt x="330" y="408"/>
                  <a:pt x="334" y="415"/>
                </a:cubicBezTo>
                <a:cubicBezTo>
                  <a:pt x="334" y="415"/>
                  <a:pt x="334" y="415"/>
                  <a:pt x="334" y="415"/>
                </a:cubicBezTo>
                <a:cubicBezTo>
                  <a:pt x="321" y="404"/>
                  <a:pt x="305" y="398"/>
                  <a:pt x="287" y="404"/>
                </a:cubicBezTo>
                <a:cubicBezTo>
                  <a:pt x="308" y="404"/>
                  <a:pt x="324" y="419"/>
                  <a:pt x="335" y="436"/>
                </a:cubicBezTo>
                <a:cubicBezTo>
                  <a:pt x="330" y="436"/>
                  <a:pt x="325" y="436"/>
                  <a:pt x="319" y="437"/>
                </a:cubicBezTo>
                <a:cubicBezTo>
                  <a:pt x="315" y="434"/>
                  <a:pt x="311" y="432"/>
                  <a:pt x="306" y="430"/>
                </a:cubicBezTo>
                <a:cubicBezTo>
                  <a:pt x="296" y="425"/>
                  <a:pt x="287" y="420"/>
                  <a:pt x="279" y="415"/>
                </a:cubicBezTo>
                <a:cubicBezTo>
                  <a:pt x="273" y="400"/>
                  <a:pt x="268" y="384"/>
                  <a:pt x="263" y="367"/>
                </a:cubicBezTo>
                <a:cubicBezTo>
                  <a:pt x="265" y="382"/>
                  <a:pt x="267" y="396"/>
                  <a:pt x="271" y="409"/>
                </a:cubicBezTo>
                <a:cubicBezTo>
                  <a:pt x="256" y="397"/>
                  <a:pt x="246" y="382"/>
                  <a:pt x="237" y="361"/>
                </a:cubicBezTo>
                <a:cubicBezTo>
                  <a:pt x="241" y="381"/>
                  <a:pt x="252" y="397"/>
                  <a:pt x="266" y="411"/>
                </a:cubicBezTo>
                <a:cubicBezTo>
                  <a:pt x="268" y="421"/>
                  <a:pt x="275" y="431"/>
                  <a:pt x="283" y="440"/>
                </a:cubicBezTo>
                <a:cubicBezTo>
                  <a:pt x="288" y="450"/>
                  <a:pt x="293" y="459"/>
                  <a:pt x="298" y="468"/>
                </a:cubicBezTo>
                <a:cubicBezTo>
                  <a:pt x="297" y="469"/>
                  <a:pt x="295" y="470"/>
                  <a:pt x="293" y="471"/>
                </a:cubicBezTo>
                <a:cubicBezTo>
                  <a:pt x="292" y="471"/>
                  <a:pt x="291" y="471"/>
                  <a:pt x="290" y="470"/>
                </a:cubicBezTo>
                <a:cubicBezTo>
                  <a:pt x="277" y="460"/>
                  <a:pt x="262" y="451"/>
                  <a:pt x="245" y="442"/>
                </a:cubicBezTo>
                <a:cubicBezTo>
                  <a:pt x="209" y="426"/>
                  <a:pt x="191" y="408"/>
                  <a:pt x="176" y="374"/>
                </a:cubicBezTo>
                <a:cubicBezTo>
                  <a:pt x="184" y="416"/>
                  <a:pt x="226" y="443"/>
                  <a:pt x="259" y="473"/>
                </a:cubicBezTo>
                <a:cubicBezTo>
                  <a:pt x="256" y="473"/>
                  <a:pt x="253" y="474"/>
                  <a:pt x="250" y="475"/>
                </a:cubicBezTo>
                <a:cubicBezTo>
                  <a:pt x="233" y="463"/>
                  <a:pt x="213" y="455"/>
                  <a:pt x="192" y="460"/>
                </a:cubicBezTo>
                <a:cubicBezTo>
                  <a:pt x="210" y="464"/>
                  <a:pt x="225" y="471"/>
                  <a:pt x="237" y="481"/>
                </a:cubicBezTo>
                <a:cubicBezTo>
                  <a:pt x="234" y="482"/>
                  <a:pt x="232" y="483"/>
                  <a:pt x="229" y="485"/>
                </a:cubicBezTo>
                <a:cubicBezTo>
                  <a:pt x="232" y="483"/>
                  <a:pt x="234" y="482"/>
                  <a:pt x="237" y="481"/>
                </a:cubicBezTo>
                <a:cubicBezTo>
                  <a:pt x="244" y="487"/>
                  <a:pt x="249" y="494"/>
                  <a:pt x="253" y="502"/>
                </a:cubicBezTo>
                <a:cubicBezTo>
                  <a:pt x="252" y="503"/>
                  <a:pt x="250" y="503"/>
                  <a:pt x="249" y="504"/>
                </a:cubicBezTo>
                <a:cubicBezTo>
                  <a:pt x="250" y="504"/>
                  <a:pt x="252" y="503"/>
                  <a:pt x="253" y="503"/>
                </a:cubicBezTo>
                <a:cubicBezTo>
                  <a:pt x="255" y="506"/>
                  <a:pt x="256" y="509"/>
                  <a:pt x="257" y="512"/>
                </a:cubicBezTo>
                <a:cubicBezTo>
                  <a:pt x="252" y="511"/>
                  <a:pt x="247" y="510"/>
                  <a:pt x="242" y="509"/>
                </a:cubicBezTo>
                <a:cubicBezTo>
                  <a:pt x="241" y="507"/>
                  <a:pt x="241" y="505"/>
                  <a:pt x="240" y="502"/>
                </a:cubicBezTo>
                <a:cubicBezTo>
                  <a:pt x="240" y="504"/>
                  <a:pt x="240" y="507"/>
                  <a:pt x="240" y="509"/>
                </a:cubicBezTo>
                <a:cubicBezTo>
                  <a:pt x="234" y="508"/>
                  <a:pt x="229" y="507"/>
                  <a:pt x="223" y="507"/>
                </a:cubicBezTo>
                <a:cubicBezTo>
                  <a:pt x="223" y="505"/>
                  <a:pt x="222" y="503"/>
                  <a:pt x="222" y="501"/>
                </a:cubicBezTo>
                <a:cubicBezTo>
                  <a:pt x="222" y="503"/>
                  <a:pt x="221" y="505"/>
                  <a:pt x="221" y="507"/>
                </a:cubicBezTo>
                <a:cubicBezTo>
                  <a:pt x="214" y="507"/>
                  <a:pt x="207" y="509"/>
                  <a:pt x="199" y="512"/>
                </a:cubicBezTo>
                <a:cubicBezTo>
                  <a:pt x="191" y="510"/>
                  <a:pt x="183" y="510"/>
                  <a:pt x="175" y="513"/>
                </a:cubicBezTo>
                <a:cubicBezTo>
                  <a:pt x="180" y="513"/>
                  <a:pt x="185" y="514"/>
                  <a:pt x="190" y="516"/>
                </a:cubicBezTo>
                <a:cubicBezTo>
                  <a:pt x="189" y="516"/>
                  <a:pt x="188" y="517"/>
                  <a:pt x="188" y="517"/>
                </a:cubicBezTo>
                <a:cubicBezTo>
                  <a:pt x="188" y="517"/>
                  <a:pt x="189" y="516"/>
                  <a:pt x="190" y="516"/>
                </a:cubicBezTo>
                <a:cubicBezTo>
                  <a:pt x="209" y="523"/>
                  <a:pt x="222" y="543"/>
                  <a:pt x="230" y="562"/>
                </a:cubicBezTo>
                <a:cubicBezTo>
                  <a:pt x="209" y="555"/>
                  <a:pt x="188" y="544"/>
                  <a:pt x="171" y="532"/>
                </a:cubicBezTo>
                <a:cubicBezTo>
                  <a:pt x="162" y="515"/>
                  <a:pt x="156" y="496"/>
                  <a:pt x="151" y="476"/>
                </a:cubicBezTo>
                <a:cubicBezTo>
                  <a:pt x="152" y="494"/>
                  <a:pt x="156" y="510"/>
                  <a:pt x="161" y="525"/>
                </a:cubicBezTo>
                <a:cubicBezTo>
                  <a:pt x="158" y="523"/>
                  <a:pt x="155" y="520"/>
                  <a:pt x="152" y="518"/>
                </a:cubicBezTo>
                <a:cubicBezTo>
                  <a:pt x="153" y="523"/>
                  <a:pt x="155" y="528"/>
                  <a:pt x="158" y="533"/>
                </a:cubicBezTo>
                <a:cubicBezTo>
                  <a:pt x="139" y="517"/>
                  <a:pt x="117" y="506"/>
                  <a:pt x="93" y="512"/>
                </a:cubicBezTo>
                <a:cubicBezTo>
                  <a:pt x="127" y="518"/>
                  <a:pt x="150" y="539"/>
                  <a:pt x="159" y="566"/>
                </a:cubicBezTo>
                <a:cubicBezTo>
                  <a:pt x="153" y="562"/>
                  <a:pt x="147" y="559"/>
                  <a:pt x="141" y="556"/>
                </a:cubicBezTo>
                <a:cubicBezTo>
                  <a:pt x="141" y="555"/>
                  <a:pt x="141" y="554"/>
                  <a:pt x="141" y="554"/>
                </a:cubicBezTo>
                <a:cubicBezTo>
                  <a:pt x="141" y="554"/>
                  <a:pt x="140" y="555"/>
                  <a:pt x="140" y="556"/>
                </a:cubicBezTo>
                <a:cubicBezTo>
                  <a:pt x="138" y="554"/>
                  <a:pt x="135" y="553"/>
                  <a:pt x="132" y="552"/>
                </a:cubicBezTo>
                <a:cubicBezTo>
                  <a:pt x="96" y="535"/>
                  <a:pt x="78" y="517"/>
                  <a:pt x="64" y="483"/>
                </a:cubicBezTo>
                <a:cubicBezTo>
                  <a:pt x="70" y="515"/>
                  <a:pt x="95" y="538"/>
                  <a:pt x="121" y="560"/>
                </a:cubicBezTo>
                <a:cubicBezTo>
                  <a:pt x="121" y="565"/>
                  <a:pt x="121" y="570"/>
                  <a:pt x="122" y="575"/>
                </a:cubicBezTo>
                <a:cubicBezTo>
                  <a:pt x="109" y="564"/>
                  <a:pt x="93" y="558"/>
                  <a:pt x="75" y="564"/>
                </a:cubicBezTo>
                <a:cubicBezTo>
                  <a:pt x="94" y="565"/>
                  <a:pt x="109" y="577"/>
                  <a:pt x="120" y="592"/>
                </a:cubicBezTo>
                <a:cubicBezTo>
                  <a:pt x="119" y="593"/>
                  <a:pt x="118" y="593"/>
                  <a:pt x="117" y="594"/>
                </a:cubicBezTo>
                <a:cubicBezTo>
                  <a:pt x="118" y="593"/>
                  <a:pt x="119" y="593"/>
                  <a:pt x="120" y="593"/>
                </a:cubicBezTo>
                <a:cubicBezTo>
                  <a:pt x="124" y="599"/>
                  <a:pt x="128" y="606"/>
                  <a:pt x="130" y="613"/>
                </a:cubicBezTo>
                <a:cubicBezTo>
                  <a:pt x="109" y="606"/>
                  <a:pt x="89" y="595"/>
                  <a:pt x="71" y="583"/>
                </a:cubicBezTo>
                <a:cubicBezTo>
                  <a:pt x="62" y="566"/>
                  <a:pt x="56" y="547"/>
                  <a:pt x="51" y="528"/>
                </a:cubicBezTo>
                <a:cubicBezTo>
                  <a:pt x="52" y="545"/>
                  <a:pt x="56" y="561"/>
                  <a:pt x="61" y="576"/>
                </a:cubicBezTo>
                <a:cubicBezTo>
                  <a:pt x="58" y="574"/>
                  <a:pt x="55" y="572"/>
                  <a:pt x="53" y="569"/>
                </a:cubicBezTo>
                <a:cubicBezTo>
                  <a:pt x="55" y="579"/>
                  <a:pt x="62" y="590"/>
                  <a:pt x="71" y="601"/>
                </a:cubicBezTo>
                <a:cubicBezTo>
                  <a:pt x="73" y="604"/>
                  <a:pt x="74" y="608"/>
                  <a:pt x="76" y="611"/>
                </a:cubicBezTo>
                <a:cubicBezTo>
                  <a:pt x="63" y="603"/>
                  <a:pt x="48" y="598"/>
                  <a:pt x="33" y="600"/>
                </a:cubicBezTo>
                <a:cubicBezTo>
                  <a:pt x="32" y="603"/>
                  <a:pt x="32" y="603"/>
                  <a:pt x="32" y="603"/>
                </a:cubicBezTo>
                <a:cubicBezTo>
                  <a:pt x="52" y="608"/>
                  <a:pt x="68" y="618"/>
                  <a:pt x="79" y="631"/>
                </a:cubicBezTo>
                <a:cubicBezTo>
                  <a:pt x="79" y="631"/>
                  <a:pt x="78" y="631"/>
                  <a:pt x="78" y="631"/>
                </a:cubicBezTo>
                <a:cubicBezTo>
                  <a:pt x="65" y="620"/>
                  <a:pt x="50" y="611"/>
                  <a:pt x="32" y="603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36" y="623"/>
                  <a:pt x="42" y="628"/>
                  <a:pt x="47" y="633"/>
                </a:cubicBezTo>
                <a:cubicBezTo>
                  <a:pt x="41" y="634"/>
                  <a:pt x="34" y="637"/>
                  <a:pt x="27" y="640"/>
                </a:cubicBezTo>
                <a:cubicBezTo>
                  <a:pt x="27" y="641"/>
                  <a:pt x="27" y="641"/>
                  <a:pt x="27" y="641"/>
                </a:cubicBezTo>
                <a:cubicBezTo>
                  <a:pt x="35" y="638"/>
                  <a:pt x="44" y="637"/>
                  <a:pt x="52" y="637"/>
                </a:cubicBezTo>
                <a:cubicBezTo>
                  <a:pt x="59" y="644"/>
                  <a:pt x="66" y="652"/>
                  <a:pt x="72" y="659"/>
                </a:cubicBezTo>
                <a:cubicBezTo>
                  <a:pt x="68" y="660"/>
                  <a:pt x="64" y="660"/>
                  <a:pt x="60" y="659"/>
                </a:cubicBezTo>
                <a:cubicBezTo>
                  <a:pt x="58" y="653"/>
                  <a:pt x="57" y="648"/>
                  <a:pt x="56" y="642"/>
                </a:cubicBezTo>
                <a:cubicBezTo>
                  <a:pt x="55" y="648"/>
                  <a:pt x="55" y="653"/>
                  <a:pt x="55" y="658"/>
                </a:cubicBezTo>
                <a:cubicBezTo>
                  <a:pt x="53" y="657"/>
                  <a:pt x="50" y="656"/>
                  <a:pt x="48" y="654"/>
                </a:cubicBezTo>
                <a:cubicBezTo>
                  <a:pt x="50" y="658"/>
                  <a:pt x="53" y="661"/>
                  <a:pt x="56" y="664"/>
                </a:cubicBezTo>
                <a:cubicBezTo>
                  <a:pt x="56" y="664"/>
                  <a:pt x="56" y="665"/>
                  <a:pt x="56" y="665"/>
                </a:cubicBezTo>
                <a:cubicBezTo>
                  <a:pt x="47" y="658"/>
                  <a:pt x="37" y="652"/>
                  <a:pt x="26" y="652"/>
                </a:cubicBezTo>
                <a:cubicBezTo>
                  <a:pt x="25" y="657"/>
                  <a:pt x="25" y="657"/>
                  <a:pt x="25" y="657"/>
                </a:cubicBezTo>
                <a:cubicBezTo>
                  <a:pt x="33" y="661"/>
                  <a:pt x="40" y="666"/>
                  <a:pt x="46" y="672"/>
                </a:cubicBezTo>
                <a:cubicBezTo>
                  <a:pt x="38" y="671"/>
                  <a:pt x="31" y="669"/>
                  <a:pt x="24" y="668"/>
                </a:cubicBezTo>
                <a:cubicBezTo>
                  <a:pt x="18" y="714"/>
                  <a:pt x="18" y="714"/>
                  <a:pt x="18" y="714"/>
                </a:cubicBezTo>
                <a:cubicBezTo>
                  <a:pt x="19" y="717"/>
                  <a:pt x="21" y="719"/>
                  <a:pt x="22" y="722"/>
                </a:cubicBezTo>
                <a:cubicBezTo>
                  <a:pt x="20" y="722"/>
                  <a:pt x="19" y="721"/>
                  <a:pt x="17" y="721"/>
                </a:cubicBezTo>
                <a:cubicBezTo>
                  <a:pt x="0" y="851"/>
                  <a:pt x="0" y="851"/>
                  <a:pt x="0" y="851"/>
                </a:cubicBezTo>
                <a:cubicBezTo>
                  <a:pt x="3004" y="1245"/>
                  <a:pt x="3004" y="1245"/>
                  <a:pt x="3004" y="1245"/>
                </a:cubicBezTo>
                <a:lnTo>
                  <a:pt x="3038" y="984"/>
                </a:lnTo>
                <a:close/>
                <a:moveTo>
                  <a:pt x="373" y="340"/>
                </a:moveTo>
                <a:cubicBezTo>
                  <a:pt x="374" y="340"/>
                  <a:pt x="376" y="341"/>
                  <a:pt x="377" y="341"/>
                </a:cubicBezTo>
                <a:cubicBezTo>
                  <a:pt x="377" y="342"/>
                  <a:pt x="378" y="344"/>
                  <a:pt x="378" y="345"/>
                </a:cubicBezTo>
                <a:cubicBezTo>
                  <a:pt x="376" y="343"/>
                  <a:pt x="374" y="342"/>
                  <a:pt x="373" y="340"/>
                </a:cubicBezTo>
                <a:close/>
                <a:moveTo>
                  <a:pt x="66" y="675"/>
                </a:moveTo>
                <a:cubicBezTo>
                  <a:pt x="66" y="673"/>
                  <a:pt x="65" y="672"/>
                  <a:pt x="64" y="671"/>
                </a:cubicBezTo>
                <a:cubicBezTo>
                  <a:pt x="66" y="672"/>
                  <a:pt x="68" y="674"/>
                  <a:pt x="71" y="675"/>
                </a:cubicBezTo>
                <a:cubicBezTo>
                  <a:pt x="69" y="675"/>
                  <a:pt x="68" y="675"/>
                  <a:pt x="66" y="675"/>
                </a:cubicBezTo>
                <a:close/>
                <a:moveTo>
                  <a:pt x="133" y="586"/>
                </a:moveTo>
                <a:cubicBezTo>
                  <a:pt x="129" y="579"/>
                  <a:pt x="126" y="570"/>
                  <a:pt x="124" y="562"/>
                </a:cubicBezTo>
                <a:cubicBezTo>
                  <a:pt x="130" y="567"/>
                  <a:pt x="135" y="572"/>
                  <a:pt x="141" y="577"/>
                </a:cubicBezTo>
                <a:cubicBezTo>
                  <a:pt x="141" y="579"/>
                  <a:pt x="142" y="581"/>
                  <a:pt x="142" y="583"/>
                </a:cubicBezTo>
                <a:cubicBezTo>
                  <a:pt x="139" y="584"/>
                  <a:pt x="136" y="585"/>
                  <a:pt x="133" y="586"/>
                </a:cubicBezTo>
                <a:close/>
                <a:moveTo>
                  <a:pt x="141" y="596"/>
                </a:moveTo>
                <a:cubicBezTo>
                  <a:pt x="139" y="593"/>
                  <a:pt x="137" y="590"/>
                  <a:pt x="134" y="587"/>
                </a:cubicBezTo>
                <a:cubicBezTo>
                  <a:pt x="137" y="587"/>
                  <a:pt x="140" y="586"/>
                  <a:pt x="143" y="586"/>
                </a:cubicBezTo>
                <a:cubicBezTo>
                  <a:pt x="146" y="593"/>
                  <a:pt x="150" y="599"/>
                  <a:pt x="156" y="605"/>
                </a:cubicBezTo>
                <a:cubicBezTo>
                  <a:pt x="150" y="603"/>
                  <a:pt x="145" y="600"/>
                  <a:pt x="141" y="596"/>
                </a:cubicBezTo>
                <a:close/>
                <a:moveTo>
                  <a:pt x="206" y="514"/>
                </a:moveTo>
                <a:cubicBezTo>
                  <a:pt x="211" y="515"/>
                  <a:pt x="216" y="516"/>
                  <a:pt x="221" y="519"/>
                </a:cubicBezTo>
                <a:cubicBezTo>
                  <a:pt x="221" y="521"/>
                  <a:pt x="221" y="522"/>
                  <a:pt x="222" y="524"/>
                </a:cubicBezTo>
                <a:cubicBezTo>
                  <a:pt x="217" y="520"/>
                  <a:pt x="212" y="517"/>
                  <a:pt x="206" y="514"/>
                </a:cubicBezTo>
                <a:close/>
                <a:moveTo>
                  <a:pt x="241" y="545"/>
                </a:moveTo>
                <a:cubicBezTo>
                  <a:pt x="238" y="542"/>
                  <a:pt x="236" y="538"/>
                  <a:pt x="233" y="535"/>
                </a:cubicBezTo>
                <a:cubicBezTo>
                  <a:pt x="231" y="532"/>
                  <a:pt x="229" y="528"/>
                  <a:pt x="227" y="523"/>
                </a:cubicBezTo>
                <a:cubicBezTo>
                  <a:pt x="235" y="530"/>
                  <a:pt x="242" y="540"/>
                  <a:pt x="248" y="550"/>
                </a:cubicBezTo>
                <a:cubicBezTo>
                  <a:pt x="245" y="549"/>
                  <a:pt x="243" y="547"/>
                  <a:pt x="241" y="545"/>
                </a:cubicBezTo>
                <a:close/>
                <a:moveTo>
                  <a:pt x="273" y="496"/>
                </a:moveTo>
                <a:cubicBezTo>
                  <a:pt x="266" y="489"/>
                  <a:pt x="260" y="483"/>
                  <a:pt x="253" y="477"/>
                </a:cubicBezTo>
                <a:cubicBezTo>
                  <a:pt x="256" y="477"/>
                  <a:pt x="260" y="477"/>
                  <a:pt x="264" y="477"/>
                </a:cubicBezTo>
                <a:cubicBezTo>
                  <a:pt x="270" y="483"/>
                  <a:pt x="276" y="488"/>
                  <a:pt x="281" y="495"/>
                </a:cubicBezTo>
                <a:cubicBezTo>
                  <a:pt x="278" y="495"/>
                  <a:pt x="276" y="495"/>
                  <a:pt x="273" y="496"/>
                </a:cubicBezTo>
                <a:close/>
                <a:moveTo>
                  <a:pt x="293" y="471"/>
                </a:moveTo>
                <a:cubicBezTo>
                  <a:pt x="295" y="470"/>
                  <a:pt x="297" y="469"/>
                  <a:pt x="299" y="468"/>
                </a:cubicBezTo>
                <a:cubicBezTo>
                  <a:pt x="299" y="470"/>
                  <a:pt x="300" y="471"/>
                  <a:pt x="301" y="472"/>
                </a:cubicBezTo>
                <a:cubicBezTo>
                  <a:pt x="298" y="471"/>
                  <a:pt x="296" y="471"/>
                  <a:pt x="293" y="471"/>
                </a:cubicBezTo>
                <a:close/>
                <a:moveTo>
                  <a:pt x="325" y="358"/>
                </a:moveTo>
                <a:cubicBezTo>
                  <a:pt x="325" y="358"/>
                  <a:pt x="325" y="357"/>
                  <a:pt x="325" y="357"/>
                </a:cubicBezTo>
                <a:cubicBezTo>
                  <a:pt x="333" y="360"/>
                  <a:pt x="340" y="365"/>
                  <a:pt x="346" y="370"/>
                </a:cubicBezTo>
                <a:cubicBezTo>
                  <a:pt x="339" y="366"/>
                  <a:pt x="332" y="362"/>
                  <a:pt x="325" y="358"/>
                </a:cubicBezTo>
                <a:close/>
                <a:moveTo>
                  <a:pt x="344" y="410"/>
                </a:moveTo>
                <a:cubicBezTo>
                  <a:pt x="344" y="410"/>
                  <a:pt x="344" y="410"/>
                  <a:pt x="344" y="409"/>
                </a:cubicBezTo>
                <a:cubicBezTo>
                  <a:pt x="347" y="408"/>
                  <a:pt x="349" y="408"/>
                  <a:pt x="352" y="407"/>
                </a:cubicBezTo>
                <a:cubicBezTo>
                  <a:pt x="352" y="410"/>
                  <a:pt x="353" y="413"/>
                  <a:pt x="353" y="416"/>
                </a:cubicBezTo>
                <a:cubicBezTo>
                  <a:pt x="350" y="414"/>
                  <a:pt x="347" y="412"/>
                  <a:pt x="344" y="410"/>
                </a:cubicBezTo>
                <a:close/>
                <a:moveTo>
                  <a:pt x="353" y="393"/>
                </a:moveTo>
                <a:cubicBezTo>
                  <a:pt x="352" y="397"/>
                  <a:pt x="352" y="401"/>
                  <a:pt x="352" y="405"/>
                </a:cubicBezTo>
                <a:cubicBezTo>
                  <a:pt x="349" y="406"/>
                  <a:pt x="347" y="408"/>
                  <a:pt x="344" y="409"/>
                </a:cubicBezTo>
                <a:cubicBezTo>
                  <a:pt x="338" y="397"/>
                  <a:pt x="333" y="385"/>
                  <a:pt x="329" y="371"/>
                </a:cubicBezTo>
                <a:cubicBezTo>
                  <a:pt x="336" y="378"/>
                  <a:pt x="344" y="384"/>
                  <a:pt x="352" y="390"/>
                </a:cubicBezTo>
                <a:cubicBezTo>
                  <a:pt x="351" y="391"/>
                  <a:pt x="349" y="391"/>
                  <a:pt x="348" y="391"/>
                </a:cubicBezTo>
                <a:cubicBezTo>
                  <a:pt x="350" y="391"/>
                  <a:pt x="352" y="392"/>
                  <a:pt x="353" y="392"/>
                </a:cubicBezTo>
                <a:cubicBezTo>
                  <a:pt x="357" y="395"/>
                  <a:pt x="361" y="398"/>
                  <a:pt x="364" y="401"/>
                </a:cubicBezTo>
                <a:cubicBezTo>
                  <a:pt x="362" y="402"/>
                  <a:pt x="359" y="403"/>
                  <a:pt x="356" y="404"/>
                </a:cubicBezTo>
                <a:cubicBezTo>
                  <a:pt x="355" y="400"/>
                  <a:pt x="354" y="397"/>
                  <a:pt x="353" y="393"/>
                </a:cubicBezTo>
                <a:close/>
                <a:moveTo>
                  <a:pt x="357" y="406"/>
                </a:moveTo>
                <a:cubicBezTo>
                  <a:pt x="361" y="406"/>
                  <a:pt x="365" y="405"/>
                  <a:pt x="369" y="406"/>
                </a:cubicBezTo>
                <a:cubicBezTo>
                  <a:pt x="370" y="407"/>
                  <a:pt x="371" y="407"/>
                  <a:pt x="372" y="408"/>
                </a:cubicBezTo>
                <a:cubicBezTo>
                  <a:pt x="373" y="413"/>
                  <a:pt x="374" y="418"/>
                  <a:pt x="374" y="424"/>
                </a:cubicBezTo>
                <a:cubicBezTo>
                  <a:pt x="367" y="420"/>
                  <a:pt x="361" y="414"/>
                  <a:pt x="357" y="406"/>
                </a:cubicBezTo>
                <a:close/>
                <a:moveTo>
                  <a:pt x="400" y="400"/>
                </a:moveTo>
                <a:cubicBezTo>
                  <a:pt x="399" y="395"/>
                  <a:pt x="397" y="390"/>
                  <a:pt x="397" y="385"/>
                </a:cubicBezTo>
                <a:cubicBezTo>
                  <a:pt x="399" y="390"/>
                  <a:pt x="403" y="395"/>
                  <a:pt x="406" y="401"/>
                </a:cubicBezTo>
                <a:cubicBezTo>
                  <a:pt x="404" y="400"/>
                  <a:pt x="402" y="400"/>
                  <a:pt x="400" y="400"/>
                </a:cubicBezTo>
                <a:close/>
                <a:moveTo>
                  <a:pt x="388" y="352"/>
                </a:moveTo>
                <a:cubicBezTo>
                  <a:pt x="387" y="349"/>
                  <a:pt x="386" y="347"/>
                  <a:pt x="384" y="344"/>
                </a:cubicBezTo>
                <a:cubicBezTo>
                  <a:pt x="400" y="350"/>
                  <a:pt x="412" y="359"/>
                  <a:pt x="420" y="370"/>
                </a:cubicBezTo>
                <a:cubicBezTo>
                  <a:pt x="409" y="365"/>
                  <a:pt x="398" y="359"/>
                  <a:pt x="388" y="352"/>
                </a:cubicBezTo>
                <a:close/>
                <a:moveTo>
                  <a:pt x="458" y="365"/>
                </a:moveTo>
                <a:cubicBezTo>
                  <a:pt x="457" y="363"/>
                  <a:pt x="456" y="362"/>
                  <a:pt x="455" y="360"/>
                </a:cubicBezTo>
                <a:cubicBezTo>
                  <a:pt x="458" y="361"/>
                  <a:pt x="461" y="361"/>
                  <a:pt x="464" y="362"/>
                </a:cubicBezTo>
                <a:cubicBezTo>
                  <a:pt x="466" y="366"/>
                  <a:pt x="469" y="370"/>
                  <a:pt x="473" y="373"/>
                </a:cubicBezTo>
                <a:cubicBezTo>
                  <a:pt x="467" y="372"/>
                  <a:pt x="462" y="368"/>
                  <a:pt x="458" y="365"/>
                </a:cubicBezTo>
                <a:close/>
                <a:moveTo>
                  <a:pt x="537" y="291"/>
                </a:moveTo>
                <a:cubicBezTo>
                  <a:pt x="538" y="294"/>
                  <a:pt x="539" y="297"/>
                  <a:pt x="540" y="300"/>
                </a:cubicBezTo>
                <a:cubicBezTo>
                  <a:pt x="538" y="299"/>
                  <a:pt x="536" y="299"/>
                  <a:pt x="535" y="299"/>
                </a:cubicBezTo>
                <a:cubicBezTo>
                  <a:pt x="535" y="296"/>
                  <a:pt x="536" y="294"/>
                  <a:pt x="537" y="291"/>
                </a:cubicBezTo>
                <a:close/>
                <a:moveTo>
                  <a:pt x="534" y="300"/>
                </a:moveTo>
                <a:cubicBezTo>
                  <a:pt x="536" y="301"/>
                  <a:pt x="538" y="301"/>
                  <a:pt x="539" y="302"/>
                </a:cubicBezTo>
                <a:cubicBezTo>
                  <a:pt x="537" y="302"/>
                  <a:pt x="536" y="301"/>
                  <a:pt x="534" y="301"/>
                </a:cubicBezTo>
                <a:cubicBezTo>
                  <a:pt x="534" y="301"/>
                  <a:pt x="534" y="301"/>
                  <a:pt x="534" y="300"/>
                </a:cubicBezTo>
                <a:close/>
                <a:moveTo>
                  <a:pt x="537" y="349"/>
                </a:moveTo>
                <a:cubicBezTo>
                  <a:pt x="537" y="348"/>
                  <a:pt x="536" y="348"/>
                  <a:pt x="536" y="348"/>
                </a:cubicBezTo>
                <a:cubicBezTo>
                  <a:pt x="533" y="343"/>
                  <a:pt x="530" y="337"/>
                  <a:pt x="528" y="332"/>
                </a:cubicBezTo>
                <a:cubicBezTo>
                  <a:pt x="529" y="323"/>
                  <a:pt x="531" y="313"/>
                  <a:pt x="533" y="304"/>
                </a:cubicBezTo>
                <a:cubicBezTo>
                  <a:pt x="536" y="305"/>
                  <a:pt x="539" y="306"/>
                  <a:pt x="542" y="308"/>
                </a:cubicBezTo>
                <a:cubicBezTo>
                  <a:pt x="543" y="312"/>
                  <a:pt x="544" y="315"/>
                  <a:pt x="545" y="319"/>
                </a:cubicBezTo>
                <a:cubicBezTo>
                  <a:pt x="544" y="318"/>
                  <a:pt x="543" y="318"/>
                  <a:pt x="542" y="318"/>
                </a:cubicBezTo>
                <a:cubicBezTo>
                  <a:pt x="543" y="319"/>
                  <a:pt x="544" y="319"/>
                  <a:pt x="545" y="320"/>
                </a:cubicBezTo>
                <a:cubicBezTo>
                  <a:pt x="546" y="325"/>
                  <a:pt x="547" y="331"/>
                  <a:pt x="547" y="336"/>
                </a:cubicBezTo>
                <a:cubicBezTo>
                  <a:pt x="539" y="333"/>
                  <a:pt x="532" y="329"/>
                  <a:pt x="529" y="321"/>
                </a:cubicBezTo>
                <a:cubicBezTo>
                  <a:pt x="529" y="331"/>
                  <a:pt x="532" y="340"/>
                  <a:pt x="537" y="349"/>
                </a:cubicBezTo>
                <a:close/>
                <a:moveTo>
                  <a:pt x="610" y="293"/>
                </a:moveTo>
                <a:cubicBezTo>
                  <a:pt x="606" y="289"/>
                  <a:pt x="602" y="287"/>
                  <a:pt x="596" y="284"/>
                </a:cubicBezTo>
                <a:cubicBezTo>
                  <a:pt x="594" y="280"/>
                  <a:pt x="592" y="276"/>
                  <a:pt x="590" y="271"/>
                </a:cubicBezTo>
                <a:cubicBezTo>
                  <a:pt x="591" y="261"/>
                  <a:pt x="593" y="250"/>
                  <a:pt x="597" y="239"/>
                </a:cubicBezTo>
                <a:cubicBezTo>
                  <a:pt x="601" y="257"/>
                  <a:pt x="609" y="276"/>
                  <a:pt x="614" y="294"/>
                </a:cubicBezTo>
                <a:cubicBezTo>
                  <a:pt x="613" y="293"/>
                  <a:pt x="612" y="293"/>
                  <a:pt x="610" y="293"/>
                </a:cubicBezTo>
                <a:close/>
                <a:moveTo>
                  <a:pt x="651" y="312"/>
                </a:moveTo>
                <a:cubicBezTo>
                  <a:pt x="648" y="310"/>
                  <a:pt x="646" y="308"/>
                  <a:pt x="643" y="307"/>
                </a:cubicBezTo>
                <a:cubicBezTo>
                  <a:pt x="643" y="305"/>
                  <a:pt x="643" y="304"/>
                  <a:pt x="643" y="303"/>
                </a:cubicBezTo>
                <a:cubicBezTo>
                  <a:pt x="643" y="291"/>
                  <a:pt x="647" y="279"/>
                  <a:pt x="652" y="270"/>
                </a:cubicBezTo>
                <a:cubicBezTo>
                  <a:pt x="653" y="272"/>
                  <a:pt x="653" y="275"/>
                  <a:pt x="653" y="278"/>
                </a:cubicBezTo>
                <a:cubicBezTo>
                  <a:pt x="652" y="288"/>
                  <a:pt x="651" y="299"/>
                  <a:pt x="651" y="310"/>
                </a:cubicBezTo>
                <a:cubicBezTo>
                  <a:pt x="651" y="311"/>
                  <a:pt x="651" y="311"/>
                  <a:pt x="651" y="312"/>
                </a:cubicBezTo>
                <a:close/>
                <a:moveTo>
                  <a:pt x="678" y="289"/>
                </a:moveTo>
                <a:cubicBezTo>
                  <a:pt x="673" y="281"/>
                  <a:pt x="668" y="272"/>
                  <a:pt x="663" y="263"/>
                </a:cubicBezTo>
                <a:cubicBezTo>
                  <a:pt x="664" y="255"/>
                  <a:pt x="666" y="247"/>
                  <a:pt x="668" y="240"/>
                </a:cubicBezTo>
                <a:cubicBezTo>
                  <a:pt x="678" y="255"/>
                  <a:pt x="682" y="272"/>
                  <a:pt x="678" y="289"/>
                </a:cubicBezTo>
                <a:close/>
                <a:moveTo>
                  <a:pt x="693" y="264"/>
                </a:moveTo>
                <a:cubicBezTo>
                  <a:pt x="698" y="271"/>
                  <a:pt x="700" y="280"/>
                  <a:pt x="701" y="290"/>
                </a:cubicBezTo>
                <a:cubicBezTo>
                  <a:pt x="699" y="281"/>
                  <a:pt x="697" y="272"/>
                  <a:pt x="693" y="264"/>
                </a:cubicBezTo>
                <a:close/>
                <a:moveTo>
                  <a:pt x="720" y="308"/>
                </a:moveTo>
                <a:cubicBezTo>
                  <a:pt x="719" y="308"/>
                  <a:pt x="719" y="308"/>
                  <a:pt x="718" y="308"/>
                </a:cubicBezTo>
                <a:cubicBezTo>
                  <a:pt x="718" y="307"/>
                  <a:pt x="718" y="306"/>
                  <a:pt x="718" y="305"/>
                </a:cubicBezTo>
                <a:cubicBezTo>
                  <a:pt x="717" y="302"/>
                  <a:pt x="717" y="298"/>
                  <a:pt x="716" y="294"/>
                </a:cubicBezTo>
                <a:cubicBezTo>
                  <a:pt x="716" y="285"/>
                  <a:pt x="719" y="276"/>
                  <a:pt x="723" y="267"/>
                </a:cubicBezTo>
                <a:cubicBezTo>
                  <a:pt x="725" y="280"/>
                  <a:pt x="723" y="295"/>
                  <a:pt x="720" y="308"/>
                </a:cubicBezTo>
                <a:close/>
                <a:moveTo>
                  <a:pt x="773" y="276"/>
                </a:moveTo>
                <a:cubicBezTo>
                  <a:pt x="773" y="275"/>
                  <a:pt x="773" y="275"/>
                  <a:pt x="773" y="274"/>
                </a:cubicBezTo>
                <a:cubicBezTo>
                  <a:pt x="773" y="275"/>
                  <a:pt x="774" y="276"/>
                  <a:pt x="774" y="276"/>
                </a:cubicBezTo>
                <a:cubicBezTo>
                  <a:pt x="774" y="276"/>
                  <a:pt x="773" y="276"/>
                  <a:pt x="773" y="276"/>
                </a:cubicBezTo>
                <a:close/>
                <a:moveTo>
                  <a:pt x="766" y="249"/>
                </a:moveTo>
                <a:cubicBezTo>
                  <a:pt x="766" y="250"/>
                  <a:pt x="766" y="252"/>
                  <a:pt x="766" y="253"/>
                </a:cubicBezTo>
                <a:cubicBezTo>
                  <a:pt x="762" y="243"/>
                  <a:pt x="757" y="234"/>
                  <a:pt x="750" y="227"/>
                </a:cubicBezTo>
                <a:cubicBezTo>
                  <a:pt x="761" y="228"/>
                  <a:pt x="771" y="231"/>
                  <a:pt x="779" y="236"/>
                </a:cubicBezTo>
                <a:cubicBezTo>
                  <a:pt x="782" y="245"/>
                  <a:pt x="783" y="255"/>
                  <a:pt x="784" y="264"/>
                </a:cubicBezTo>
                <a:cubicBezTo>
                  <a:pt x="776" y="261"/>
                  <a:pt x="769" y="256"/>
                  <a:pt x="766" y="249"/>
                </a:cubicBezTo>
                <a:close/>
                <a:moveTo>
                  <a:pt x="822" y="189"/>
                </a:moveTo>
                <a:cubicBezTo>
                  <a:pt x="821" y="186"/>
                  <a:pt x="820" y="184"/>
                  <a:pt x="819" y="181"/>
                </a:cubicBezTo>
                <a:cubicBezTo>
                  <a:pt x="821" y="181"/>
                  <a:pt x="823" y="182"/>
                  <a:pt x="824" y="182"/>
                </a:cubicBezTo>
                <a:cubicBezTo>
                  <a:pt x="823" y="184"/>
                  <a:pt x="823" y="186"/>
                  <a:pt x="822" y="189"/>
                </a:cubicBezTo>
                <a:close/>
                <a:moveTo>
                  <a:pt x="827" y="199"/>
                </a:moveTo>
                <a:cubicBezTo>
                  <a:pt x="827" y="194"/>
                  <a:pt x="828" y="189"/>
                  <a:pt x="829" y="184"/>
                </a:cubicBezTo>
                <a:cubicBezTo>
                  <a:pt x="843" y="189"/>
                  <a:pt x="849" y="201"/>
                  <a:pt x="851" y="214"/>
                </a:cubicBezTo>
                <a:cubicBezTo>
                  <a:pt x="846" y="213"/>
                  <a:pt x="840" y="213"/>
                  <a:pt x="834" y="212"/>
                </a:cubicBezTo>
                <a:cubicBezTo>
                  <a:pt x="831" y="208"/>
                  <a:pt x="829" y="204"/>
                  <a:pt x="827" y="199"/>
                </a:cubicBezTo>
                <a:close/>
                <a:moveTo>
                  <a:pt x="834" y="213"/>
                </a:moveTo>
                <a:cubicBezTo>
                  <a:pt x="841" y="214"/>
                  <a:pt x="847" y="217"/>
                  <a:pt x="852" y="220"/>
                </a:cubicBezTo>
                <a:cubicBezTo>
                  <a:pt x="852" y="226"/>
                  <a:pt x="852" y="232"/>
                  <a:pt x="851" y="239"/>
                </a:cubicBezTo>
                <a:cubicBezTo>
                  <a:pt x="845" y="230"/>
                  <a:pt x="839" y="222"/>
                  <a:pt x="834" y="213"/>
                </a:cubicBezTo>
                <a:close/>
                <a:moveTo>
                  <a:pt x="901" y="221"/>
                </a:moveTo>
                <a:cubicBezTo>
                  <a:pt x="901" y="221"/>
                  <a:pt x="901" y="220"/>
                  <a:pt x="901" y="219"/>
                </a:cubicBezTo>
                <a:cubicBezTo>
                  <a:pt x="902" y="220"/>
                  <a:pt x="902" y="221"/>
                  <a:pt x="903" y="222"/>
                </a:cubicBezTo>
                <a:cubicBezTo>
                  <a:pt x="902" y="222"/>
                  <a:pt x="902" y="221"/>
                  <a:pt x="901" y="221"/>
                </a:cubicBezTo>
                <a:close/>
                <a:moveTo>
                  <a:pt x="907" y="207"/>
                </a:moveTo>
                <a:cubicBezTo>
                  <a:pt x="909" y="208"/>
                  <a:pt x="911" y="208"/>
                  <a:pt x="913" y="209"/>
                </a:cubicBezTo>
                <a:cubicBezTo>
                  <a:pt x="913" y="209"/>
                  <a:pt x="913" y="210"/>
                  <a:pt x="913" y="210"/>
                </a:cubicBezTo>
                <a:cubicBezTo>
                  <a:pt x="911" y="209"/>
                  <a:pt x="909" y="208"/>
                  <a:pt x="907" y="207"/>
                </a:cubicBezTo>
                <a:close/>
                <a:moveTo>
                  <a:pt x="991" y="197"/>
                </a:moveTo>
                <a:cubicBezTo>
                  <a:pt x="983" y="189"/>
                  <a:pt x="976" y="180"/>
                  <a:pt x="970" y="171"/>
                </a:cubicBezTo>
                <a:cubicBezTo>
                  <a:pt x="972" y="160"/>
                  <a:pt x="975" y="148"/>
                  <a:pt x="978" y="137"/>
                </a:cubicBezTo>
                <a:cubicBezTo>
                  <a:pt x="986" y="144"/>
                  <a:pt x="990" y="154"/>
                  <a:pt x="992" y="165"/>
                </a:cubicBezTo>
                <a:cubicBezTo>
                  <a:pt x="989" y="164"/>
                  <a:pt x="987" y="163"/>
                  <a:pt x="984" y="163"/>
                </a:cubicBezTo>
                <a:cubicBezTo>
                  <a:pt x="986" y="164"/>
                  <a:pt x="987" y="165"/>
                  <a:pt x="989" y="166"/>
                </a:cubicBezTo>
                <a:cubicBezTo>
                  <a:pt x="985" y="165"/>
                  <a:pt x="980" y="165"/>
                  <a:pt x="975" y="165"/>
                </a:cubicBezTo>
                <a:cubicBezTo>
                  <a:pt x="982" y="166"/>
                  <a:pt x="988" y="168"/>
                  <a:pt x="993" y="171"/>
                </a:cubicBezTo>
                <a:cubicBezTo>
                  <a:pt x="993" y="179"/>
                  <a:pt x="992" y="189"/>
                  <a:pt x="991" y="197"/>
                </a:cubicBezTo>
                <a:close/>
                <a:moveTo>
                  <a:pt x="1035" y="187"/>
                </a:moveTo>
                <a:cubicBezTo>
                  <a:pt x="1033" y="184"/>
                  <a:pt x="1031" y="181"/>
                  <a:pt x="1030" y="177"/>
                </a:cubicBezTo>
                <a:cubicBezTo>
                  <a:pt x="1031" y="176"/>
                  <a:pt x="1032" y="175"/>
                  <a:pt x="1032" y="174"/>
                </a:cubicBezTo>
                <a:cubicBezTo>
                  <a:pt x="1031" y="175"/>
                  <a:pt x="1031" y="176"/>
                  <a:pt x="1030" y="176"/>
                </a:cubicBezTo>
                <a:cubicBezTo>
                  <a:pt x="1029" y="170"/>
                  <a:pt x="1029" y="163"/>
                  <a:pt x="1032" y="157"/>
                </a:cubicBezTo>
                <a:cubicBezTo>
                  <a:pt x="1036" y="157"/>
                  <a:pt x="1041" y="157"/>
                  <a:pt x="1045" y="158"/>
                </a:cubicBezTo>
                <a:cubicBezTo>
                  <a:pt x="1044" y="168"/>
                  <a:pt x="1040" y="178"/>
                  <a:pt x="1035" y="187"/>
                </a:cubicBezTo>
                <a:close/>
                <a:moveTo>
                  <a:pt x="1394" y="164"/>
                </a:moveTo>
                <a:cubicBezTo>
                  <a:pt x="1393" y="165"/>
                  <a:pt x="1392" y="166"/>
                  <a:pt x="1391" y="167"/>
                </a:cubicBezTo>
                <a:cubicBezTo>
                  <a:pt x="1388" y="156"/>
                  <a:pt x="1394" y="143"/>
                  <a:pt x="1403" y="134"/>
                </a:cubicBezTo>
                <a:cubicBezTo>
                  <a:pt x="1403" y="143"/>
                  <a:pt x="1399" y="154"/>
                  <a:pt x="1394" y="164"/>
                </a:cubicBezTo>
                <a:close/>
                <a:moveTo>
                  <a:pt x="1542" y="170"/>
                </a:moveTo>
                <a:cubicBezTo>
                  <a:pt x="1541" y="171"/>
                  <a:pt x="1541" y="171"/>
                  <a:pt x="1540" y="172"/>
                </a:cubicBezTo>
                <a:cubicBezTo>
                  <a:pt x="1539" y="171"/>
                  <a:pt x="1539" y="169"/>
                  <a:pt x="1538" y="168"/>
                </a:cubicBezTo>
                <a:cubicBezTo>
                  <a:pt x="1540" y="169"/>
                  <a:pt x="1541" y="169"/>
                  <a:pt x="1542" y="170"/>
                </a:cubicBezTo>
                <a:close/>
                <a:moveTo>
                  <a:pt x="1539" y="219"/>
                </a:moveTo>
                <a:cubicBezTo>
                  <a:pt x="1536" y="214"/>
                  <a:pt x="1533" y="211"/>
                  <a:pt x="1530" y="207"/>
                </a:cubicBezTo>
                <a:cubicBezTo>
                  <a:pt x="1540" y="207"/>
                  <a:pt x="1540" y="207"/>
                  <a:pt x="1540" y="207"/>
                </a:cubicBezTo>
                <a:cubicBezTo>
                  <a:pt x="1540" y="211"/>
                  <a:pt x="1540" y="215"/>
                  <a:pt x="1541" y="219"/>
                </a:cubicBezTo>
                <a:cubicBezTo>
                  <a:pt x="1540" y="219"/>
                  <a:pt x="1540" y="219"/>
                  <a:pt x="1539" y="219"/>
                </a:cubicBezTo>
                <a:close/>
                <a:moveTo>
                  <a:pt x="1562" y="169"/>
                </a:moveTo>
                <a:cubicBezTo>
                  <a:pt x="1562" y="168"/>
                  <a:pt x="1562" y="167"/>
                  <a:pt x="1563" y="166"/>
                </a:cubicBezTo>
                <a:cubicBezTo>
                  <a:pt x="1562" y="170"/>
                  <a:pt x="1562" y="174"/>
                  <a:pt x="1562" y="178"/>
                </a:cubicBezTo>
                <a:cubicBezTo>
                  <a:pt x="1561" y="175"/>
                  <a:pt x="1561" y="172"/>
                  <a:pt x="1562" y="169"/>
                </a:cubicBezTo>
                <a:close/>
                <a:moveTo>
                  <a:pt x="1627" y="155"/>
                </a:moveTo>
                <a:cubicBezTo>
                  <a:pt x="1634" y="143"/>
                  <a:pt x="1643" y="132"/>
                  <a:pt x="1652" y="121"/>
                </a:cubicBezTo>
                <a:cubicBezTo>
                  <a:pt x="1650" y="134"/>
                  <a:pt x="1650" y="148"/>
                  <a:pt x="1649" y="162"/>
                </a:cubicBezTo>
                <a:cubicBezTo>
                  <a:pt x="1646" y="160"/>
                  <a:pt x="1643" y="158"/>
                  <a:pt x="1640" y="156"/>
                </a:cubicBezTo>
                <a:cubicBezTo>
                  <a:pt x="1644" y="161"/>
                  <a:pt x="1647" y="166"/>
                  <a:pt x="1648" y="172"/>
                </a:cubicBezTo>
                <a:cubicBezTo>
                  <a:pt x="1648" y="174"/>
                  <a:pt x="1648" y="176"/>
                  <a:pt x="1648" y="177"/>
                </a:cubicBezTo>
                <a:cubicBezTo>
                  <a:pt x="1641" y="173"/>
                  <a:pt x="1634" y="170"/>
                  <a:pt x="1624" y="167"/>
                </a:cubicBezTo>
                <a:cubicBezTo>
                  <a:pt x="1625" y="163"/>
                  <a:pt x="1626" y="159"/>
                  <a:pt x="1627" y="155"/>
                </a:cubicBezTo>
                <a:close/>
                <a:moveTo>
                  <a:pt x="1641" y="211"/>
                </a:moveTo>
                <a:cubicBezTo>
                  <a:pt x="1635" y="205"/>
                  <a:pt x="1630" y="199"/>
                  <a:pt x="1630" y="192"/>
                </a:cubicBezTo>
                <a:cubicBezTo>
                  <a:pt x="1628" y="195"/>
                  <a:pt x="1627" y="199"/>
                  <a:pt x="1627" y="202"/>
                </a:cubicBezTo>
                <a:cubicBezTo>
                  <a:pt x="1625" y="194"/>
                  <a:pt x="1623" y="186"/>
                  <a:pt x="1622" y="178"/>
                </a:cubicBezTo>
                <a:cubicBezTo>
                  <a:pt x="1623" y="174"/>
                  <a:pt x="1624" y="170"/>
                  <a:pt x="1624" y="167"/>
                </a:cubicBezTo>
                <a:cubicBezTo>
                  <a:pt x="1634" y="171"/>
                  <a:pt x="1642" y="176"/>
                  <a:pt x="1647" y="183"/>
                </a:cubicBezTo>
                <a:cubicBezTo>
                  <a:pt x="1646" y="193"/>
                  <a:pt x="1644" y="202"/>
                  <a:pt x="1641" y="211"/>
                </a:cubicBezTo>
                <a:close/>
                <a:moveTo>
                  <a:pt x="1707" y="164"/>
                </a:moveTo>
                <a:cubicBezTo>
                  <a:pt x="1707" y="163"/>
                  <a:pt x="1707" y="163"/>
                  <a:pt x="1707" y="162"/>
                </a:cubicBezTo>
                <a:cubicBezTo>
                  <a:pt x="1709" y="168"/>
                  <a:pt x="1709" y="174"/>
                  <a:pt x="1708" y="179"/>
                </a:cubicBezTo>
                <a:cubicBezTo>
                  <a:pt x="1707" y="174"/>
                  <a:pt x="1707" y="169"/>
                  <a:pt x="1707" y="164"/>
                </a:cubicBezTo>
                <a:close/>
                <a:moveTo>
                  <a:pt x="1758" y="185"/>
                </a:moveTo>
                <a:cubicBezTo>
                  <a:pt x="1754" y="188"/>
                  <a:pt x="1750" y="191"/>
                  <a:pt x="1747" y="194"/>
                </a:cubicBezTo>
                <a:cubicBezTo>
                  <a:pt x="1748" y="187"/>
                  <a:pt x="1747" y="181"/>
                  <a:pt x="1745" y="175"/>
                </a:cubicBezTo>
                <a:cubicBezTo>
                  <a:pt x="1751" y="178"/>
                  <a:pt x="1755" y="182"/>
                  <a:pt x="1758" y="185"/>
                </a:cubicBezTo>
                <a:close/>
                <a:moveTo>
                  <a:pt x="1744" y="235"/>
                </a:moveTo>
                <a:cubicBezTo>
                  <a:pt x="1742" y="230"/>
                  <a:pt x="1741" y="225"/>
                  <a:pt x="1742" y="220"/>
                </a:cubicBezTo>
                <a:cubicBezTo>
                  <a:pt x="1743" y="216"/>
                  <a:pt x="1744" y="212"/>
                  <a:pt x="1745" y="209"/>
                </a:cubicBezTo>
                <a:cubicBezTo>
                  <a:pt x="1748" y="201"/>
                  <a:pt x="1754" y="194"/>
                  <a:pt x="1759" y="188"/>
                </a:cubicBezTo>
                <a:cubicBezTo>
                  <a:pt x="1762" y="192"/>
                  <a:pt x="1764" y="198"/>
                  <a:pt x="1764" y="203"/>
                </a:cubicBezTo>
                <a:cubicBezTo>
                  <a:pt x="1753" y="211"/>
                  <a:pt x="1745" y="222"/>
                  <a:pt x="1744" y="235"/>
                </a:cubicBezTo>
                <a:close/>
                <a:moveTo>
                  <a:pt x="1822" y="230"/>
                </a:moveTo>
                <a:cubicBezTo>
                  <a:pt x="1816" y="225"/>
                  <a:pt x="1811" y="219"/>
                  <a:pt x="1811" y="211"/>
                </a:cubicBezTo>
                <a:cubicBezTo>
                  <a:pt x="1807" y="219"/>
                  <a:pt x="1806" y="229"/>
                  <a:pt x="1808" y="239"/>
                </a:cubicBezTo>
                <a:cubicBezTo>
                  <a:pt x="1806" y="236"/>
                  <a:pt x="1803" y="233"/>
                  <a:pt x="1801" y="230"/>
                </a:cubicBezTo>
                <a:cubicBezTo>
                  <a:pt x="1805" y="216"/>
                  <a:pt x="1808" y="201"/>
                  <a:pt x="1808" y="187"/>
                </a:cubicBezTo>
                <a:cubicBezTo>
                  <a:pt x="1816" y="191"/>
                  <a:pt x="1823" y="196"/>
                  <a:pt x="1828" y="202"/>
                </a:cubicBezTo>
                <a:cubicBezTo>
                  <a:pt x="1827" y="212"/>
                  <a:pt x="1825" y="221"/>
                  <a:pt x="1822" y="230"/>
                </a:cubicBezTo>
                <a:close/>
                <a:moveTo>
                  <a:pt x="1896" y="276"/>
                </a:moveTo>
                <a:cubicBezTo>
                  <a:pt x="1908" y="276"/>
                  <a:pt x="1908" y="276"/>
                  <a:pt x="1908" y="276"/>
                </a:cubicBezTo>
                <a:cubicBezTo>
                  <a:pt x="1909" y="277"/>
                  <a:pt x="1909" y="278"/>
                  <a:pt x="1909" y="279"/>
                </a:cubicBezTo>
                <a:cubicBezTo>
                  <a:pt x="1905" y="278"/>
                  <a:pt x="1900" y="277"/>
                  <a:pt x="1896" y="276"/>
                </a:cubicBezTo>
                <a:close/>
                <a:moveTo>
                  <a:pt x="1934" y="287"/>
                </a:moveTo>
                <a:cubicBezTo>
                  <a:pt x="1929" y="285"/>
                  <a:pt x="1924" y="284"/>
                  <a:pt x="1919" y="282"/>
                </a:cubicBezTo>
                <a:cubicBezTo>
                  <a:pt x="1936" y="283"/>
                  <a:pt x="1936" y="283"/>
                  <a:pt x="1936" y="283"/>
                </a:cubicBezTo>
                <a:cubicBezTo>
                  <a:pt x="1936" y="285"/>
                  <a:pt x="1935" y="286"/>
                  <a:pt x="1934" y="287"/>
                </a:cubicBezTo>
                <a:close/>
                <a:moveTo>
                  <a:pt x="2030" y="281"/>
                </a:moveTo>
                <a:cubicBezTo>
                  <a:pt x="2032" y="275"/>
                  <a:pt x="2033" y="268"/>
                  <a:pt x="2033" y="261"/>
                </a:cubicBezTo>
                <a:cubicBezTo>
                  <a:pt x="2034" y="254"/>
                  <a:pt x="2035" y="248"/>
                  <a:pt x="2036" y="242"/>
                </a:cubicBezTo>
                <a:cubicBezTo>
                  <a:pt x="2040" y="247"/>
                  <a:pt x="2043" y="252"/>
                  <a:pt x="2045" y="257"/>
                </a:cubicBezTo>
                <a:cubicBezTo>
                  <a:pt x="2041" y="266"/>
                  <a:pt x="2036" y="274"/>
                  <a:pt x="2030" y="281"/>
                </a:cubicBezTo>
                <a:close/>
                <a:moveTo>
                  <a:pt x="2085" y="355"/>
                </a:moveTo>
                <a:cubicBezTo>
                  <a:pt x="2084" y="357"/>
                  <a:pt x="2083" y="358"/>
                  <a:pt x="2082" y="360"/>
                </a:cubicBezTo>
                <a:cubicBezTo>
                  <a:pt x="2081" y="359"/>
                  <a:pt x="2081" y="357"/>
                  <a:pt x="2080" y="356"/>
                </a:cubicBezTo>
                <a:cubicBezTo>
                  <a:pt x="2081" y="354"/>
                  <a:pt x="2082" y="351"/>
                  <a:pt x="2083" y="349"/>
                </a:cubicBezTo>
                <a:cubicBezTo>
                  <a:pt x="2084" y="348"/>
                  <a:pt x="2085" y="347"/>
                  <a:pt x="2086" y="345"/>
                </a:cubicBezTo>
                <a:cubicBezTo>
                  <a:pt x="2089" y="346"/>
                  <a:pt x="2089" y="346"/>
                  <a:pt x="2089" y="346"/>
                </a:cubicBezTo>
                <a:cubicBezTo>
                  <a:pt x="2088" y="349"/>
                  <a:pt x="2086" y="352"/>
                  <a:pt x="2085" y="355"/>
                </a:cubicBezTo>
                <a:close/>
                <a:moveTo>
                  <a:pt x="2144" y="331"/>
                </a:moveTo>
                <a:cubicBezTo>
                  <a:pt x="2144" y="331"/>
                  <a:pt x="2144" y="331"/>
                  <a:pt x="2144" y="331"/>
                </a:cubicBezTo>
                <a:cubicBezTo>
                  <a:pt x="2145" y="325"/>
                  <a:pt x="2147" y="320"/>
                  <a:pt x="2151" y="315"/>
                </a:cubicBezTo>
                <a:cubicBezTo>
                  <a:pt x="2150" y="321"/>
                  <a:pt x="2147" y="326"/>
                  <a:pt x="2144" y="331"/>
                </a:cubicBezTo>
                <a:close/>
                <a:moveTo>
                  <a:pt x="2143" y="311"/>
                </a:moveTo>
                <a:cubicBezTo>
                  <a:pt x="2143" y="310"/>
                  <a:pt x="2143" y="309"/>
                  <a:pt x="2144" y="307"/>
                </a:cubicBezTo>
                <a:cubicBezTo>
                  <a:pt x="2144" y="303"/>
                  <a:pt x="2144" y="299"/>
                  <a:pt x="2145" y="296"/>
                </a:cubicBezTo>
                <a:cubicBezTo>
                  <a:pt x="2148" y="294"/>
                  <a:pt x="2151" y="292"/>
                  <a:pt x="2154" y="291"/>
                </a:cubicBezTo>
                <a:cubicBezTo>
                  <a:pt x="2154" y="296"/>
                  <a:pt x="2154" y="302"/>
                  <a:pt x="2153" y="307"/>
                </a:cubicBezTo>
                <a:cubicBezTo>
                  <a:pt x="2150" y="308"/>
                  <a:pt x="2146" y="309"/>
                  <a:pt x="2143" y="311"/>
                </a:cubicBezTo>
                <a:close/>
                <a:moveTo>
                  <a:pt x="2268" y="395"/>
                </a:moveTo>
                <a:cubicBezTo>
                  <a:pt x="2267" y="393"/>
                  <a:pt x="2266" y="392"/>
                  <a:pt x="2266" y="390"/>
                </a:cubicBezTo>
                <a:cubicBezTo>
                  <a:pt x="2271" y="378"/>
                  <a:pt x="2274" y="366"/>
                  <a:pt x="2274" y="355"/>
                </a:cubicBezTo>
                <a:cubicBezTo>
                  <a:pt x="2278" y="360"/>
                  <a:pt x="2281" y="365"/>
                  <a:pt x="2284" y="371"/>
                </a:cubicBezTo>
                <a:cubicBezTo>
                  <a:pt x="2279" y="380"/>
                  <a:pt x="2274" y="388"/>
                  <a:pt x="2268" y="395"/>
                </a:cubicBezTo>
                <a:close/>
                <a:moveTo>
                  <a:pt x="2340" y="410"/>
                </a:moveTo>
                <a:cubicBezTo>
                  <a:pt x="2341" y="403"/>
                  <a:pt x="2341" y="396"/>
                  <a:pt x="2343" y="388"/>
                </a:cubicBezTo>
                <a:cubicBezTo>
                  <a:pt x="2345" y="396"/>
                  <a:pt x="2344" y="404"/>
                  <a:pt x="2340" y="410"/>
                </a:cubicBezTo>
                <a:close/>
                <a:moveTo>
                  <a:pt x="2383" y="444"/>
                </a:moveTo>
                <a:cubicBezTo>
                  <a:pt x="2383" y="438"/>
                  <a:pt x="2387" y="432"/>
                  <a:pt x="2391" y="427"/>
                </a:cubicBezTo>
                <a:cubicBezTo>
                  <a:pt x="2393" y="431"/>
                  <a:pt x="2394" y="435"/>
                  <a:pt x="2395" y="439"/>
                </a:cubicBezTo>
                <a:cubicBezTo>
                  <a:pt x="2391" y="441"/>
                  <a:pt x="2387" y="443"/>
                  <a:pt x="2383" y="444"/>
                </a:cubicBezTo>
                <a:close/>
                <a:moveTo>
                  <a:pt x="2508" y="521"/>
                </a:moveTo>
                <a:cubicBezTo>
                  <a:pt x="2506" y="522"/>
                  <a:pt x="2503" y="523"/>
                  <a:pt x="2501" y="525"/>
                </a:cubicBezTo>
                <a:cubicBezTo>
                  <a:pt x="2501" y="525"/>
                  <a:pt x="2501" y="524"/>
                  <a:pt x="2501" y="524"/>
                </a:cubicBezTo>
                <a:cubicBezTo>
                  <a:pt x="2503" y="523"/>
                  <a:pt x="2506" y="522"/>
                  <a:pt x="2508" y="521"/>
                </a:cubicBezTo>
                <a:close/>
                <a:moveTo>
                  <a:pt x="2475" y="530"/>
                </a:moveTo>
                <a:cubicBezTo>
                  <a:pt x="2480" y="521"/>
                  <a:pt x="2491" y="514"/>
                  <a:pt x="2503" y="511"/>
                </a:cubicBezTo>
                <a:cubicBezTo>
                  <a:pt x="2496" y="514"/>
                  <a:pt x="2488" y="520"/>
                  <a:pt x="2482" y="526"/>
                </a:cubicBezTo>
                <a:cubicBezTo>
                  <a:pt x="2479" y="528"/>
                  <a:pt x="2477" y="529"/>
                  <a:pt x="2475" y="530"/>
                </a:cubicBezTo>
                <a:close/>
                <a:moveTo>
                  <a:pt x="2480" y="579"/>
                </a:moveTo>
                <a:cubicBezTo>
                  <a:pt x="2480" y="579"/>
                  <a:pt x="2480" y="579"/>
                  <a:pt x="2480" y="578"/>
                </a:cubicBezTo>
                <a:cubicBezTo>
                  <a:pt x="2480" y="579"/>
                  <a:pt x="2480" y="579"/>
                  <a:pt x="2480" y="579"/>
                </a:cubicBezTo>
                <a:cubicBezTo>
                  <a:pt x="2480" y="580"/>
                  <a:pt x="2479" y="580"/>
                  <a:pt x="2479" y="580"/>
                </a:cubicBezTo>
                <a:cubicBezTo>
                  <a:pt x="2479" y="577"/>
                  <a:pt x="2480" y="574"/>
                  <a:pt x="2481" y="570"/>
                </a:cubicBezTo>
                <a:cubicBezTo>
                  <a:pt x="2494" y="560"/>
                  <a:pt x="2510" y="547"/>
                  <a:pt x="2523" y="532"/>
                </a:cubicBezTo>
                <a:cubicBezTo>
                  <a:pt x="2523" y="553"/>
                  <a:pt x="2502" y="569"/>
                  <a:pt x="2480" y="579"/>
                </a:cubicBezTo>
                <a:close/>
                <a:moveTo>
                  <a:pt x="2526" y="603"/>
                </a:moveTo>
                <a:cubicBezTo>
                  <a:pt x="2523" y="603"/>
                  <a:pt x="2520" y="604"/>
                  <a:pt x="2516" y="605"/>
                </a:cubicBezTo>
                <a:cubicBezTo>
                  <a:pt x="2520" y="594"/>
                  <a:pt x="2533" y="586"/>
                  <a:pt x="2546" y="583"/>
                </a:cubicBezTo>
                <a:cubicBezTo>
                  <a:pt x="2542" y="590"/>
                  <a:pt x="2535" y="597"/>
                  <a:pt x="2526" y="603"/>
                </a:cubicBezTo>
                <a:close/>
                <a:moveTo>
                  <a:pt x="2579" y="636"/>
                </a:moveTo>
                <a:cubicBezTo>
                  <a:pt x="2577" y="628"/>
                  <a:pt x="2576" y="621"/>
                  <a:pt x="2581" y="614"/>
                </a:cubicBezTo>
                <a:cubicBezTo>
                  <a:pt x="2577" y="616"/>
                  <a:pt x="2575" y="618"/>
                  <a:pt x="2572" y="621"/>
                </a:cubicBezTo>
                <a:cubicBezTo>
                  <a:pt x="2572" y="621"/>
                  <a:pt x="2572" y="621"/>
                  <a:pt x="2572" y="620"/>
                </a:cubicBezTo>
                <a:cubicBezTo>
                  <a:pt x="2577" y="608"/>
                  <a:pt x="2582" y="598"/>
                  <a:pt x="2588" y="589"/>
                </a:cubicBezTo>
                <a:cubicBezTo>
                  <a:pt x="2595" y="597"/>
                  <a:pt x="2599" y="606"/>
                  <a:pt x="2600" y="615"/>
                </a:cubicBezTo>
                <a:cubicBezTo>
                  <a:pt x="2594" y="623"/>
                  <a:pt x="2587" y="630"/>
                  <a:pt x="2579" y="636"/>
                </a:cubicBezTo>
                <a:close/>
                <a:moveTo>
                  <a:pt x="2612" y="647"/>
                </a:moveTo>
                <a:cubicBezTo>
                  <a:pt x="2612" y="647"/>
                  <a:pt x="2612" y="646"/>
                  <a:pt x="2612" y="646"/>
                </a:cubicBezTo>
                <a:cubicBezTo>
                  <a:pt x="2614" y="646"/>
                  <a:pt x="2615" y="645"/>
                  <a:pt x="2617" y="644"/>
                </a:cubicBezTo>
                <a:cubicBezTo>
                  <a:pt x="2615" y="645"/>
                  <a:pt x="2614" y="646"/>
                  <a:pt x="2612" y="647"/>
                </a:cubicBezTo>
                <a:close/>
                <a:moveTo>
                  <a:pt x="2679" y="688"/>
                </a:moveTo>
                <a:cubicBezTo>
                  <a:pt x="2676" y="689"/>
                  <a:pt x="2673" y="690"/>
                  <a:pt x="2670" y="691"/>
                </a:cubicBezTo>
                <a:cubicBezTo>
                  <a:pt x="2671" y="690"/>
                  <a:pt x="2672" y="688"/>
                  <a:pt x="2672" y="686"/>
                </a:cubicBezTo>
                <a:cubicBezTo>
                  <a:pt x="2673" y="684"/>
                  <a:pt x="2674" y="681"/>
                  <a:pt x="2675" y="679"/>
                </a:cubicBezTo>
                <a:cubicBezTo>
                  <a:pt x="2677" y="678"/>
                  <a:pt x="2680" y="676"/>
                  <a:pt x="2683" y="675"/>
                </a:cubicBezTo>
                <a:cubicBezTo>
                  <a:pt x="2682" y="680"/>
                  <a:pt x="2680" y="684"/>
                  <a:pt x="2679" y="688"/>
                </a:cubicBezTo>
                <a:close/>
                <a:moveTo>
                  <a:pt x="2681" y="670"/>
                </a:moveTo>
                <a:cubicBezTo>
                  <a:pt x="2682" y="669"/>
                  <a:pt x="2683" y="668"/>
                  <a:pt x="2684" y="667"/>
                </a:cubicBezTo>
                <a:cubicBezTo>
                  <a:pt x="2684" y="668"/>
                  <a:pt x="2684" y="669"/>
                  <a:pt x="2684" y="670"/>
                </a:cubicBezTo>
                <a:cubicBezTo>
                  <a:pt x="2683" y="670"/>
                  <a:pt x="2682" y="670"/>
                  <a:pt x="2681" y="670"/>
                </a:cubicBezTo>
                <a:close/>
                <a:moveTo>
                  <a:pt x="2686" y="700"/>
                </a:moveTo>
                <a:cubicBezTo>
                  <a:pt x="2686" y="698"/>
                  <a:pt x="2687" y="697"/>
                  <a:pt x="2687" y="695"/>
                </a:cubicBezTo>
                <a:cubicBezTo>
                  <a:pt x="2689" y="693"/>
                  <a:pt x="2691" y="692"/>
                  <a:pt x="2693" y="690"/>
                </a:cubicBezTo>
                <a:cubicBezTo>
                  <a:pt x="2691" y="694"/>
                  <a:pt x="2688" y="697"/>
                  <a:pt x="2686" y="700"/>
                </a:cubicBezTo>
                <a:close/>
                <a:moveTo>
                  <a:pt x="2746" y="643"/>
                </a:moveTo>
                <a:cubicBezTo>
                  <a:pt x="2744" y="660"/>
                  <a:pt x="2737" y="674"/>
                  <a:pt x="2725" y="685"/>
                </a:cubicBezTo>
                <a:cubicBezTo>
                  <a:pt x="2724" y="684"/>
                  <a:pt x="2723" y="683"/>
                  <a:pt x="2722" y="681"/>
                </a:cubicBezTo>
                <a:cubicBezTo>
                  <a:pt x="2723" y="683"/>
                  <a:pt x="2724" y="684"/>
                  <a:pt x="2725" y="686"/>
                </a:cubicBezTo>
                <a:cubicBezTo>
                  <a:pt x="2719" y="691"/>
                  <a:pt x="2712" y="695"/>
                  <a:pt x="2704" y="699"/>
                </a:cubicBezTo>
                <a:cubicBezTo>
                  <a:pt x="2714" y="674"/>
                  <a:pt x="2726" y="657"/>
                  <a:pt x="2746" y="643"/>
                </a:cubicBezTo>
                <a:close/>
                <a:moveTo>
                  <a:pt x="2700" y="736"/>
                </a:moveTo>
                <a:cubicBezTo>
                  <a:pt x="2699" y="735"/>
                  <a:pt x="2698" y="735"/>
                  <a:pt x="2697" y="734"/>
                </a:cubicBezTo>
                <a:cubicBezTo>
                  <a:pt x="2707" y="726"/>
                  <a:pt x="2718" y="716"/>
                  <a:pt x="2727" y="706"/>
                </a:cubicBezTo>
                <a:cubicBezTo>
                  <a:pt x="2724" y="718"/>
                  <a:pt x="2713" y="728"/>
                  <a:pt x="2700" y="736"/>
                </a:cubicBezTo>
                <a:close/>
                <a:moveTo>
                  <a:pt x="2759" y="765"/>
                </a:moveTo>
                <a:cubicBezTo>
                  <a:pt x="2758" y="764"/>
                  <a:pt x="2758" y="763"/>
                  <a:pt x="2758" y="762"/>
                </a:cubicBezTo>
                <a:cubicBezTo>
                  <a:pt x="2760" y="757"/>
                  <a:pt x="2761" y="751"/>
                  <a:pt x="2759" y="745"/>
                </a:cubicBezTo>
                <a:cubicBezTo>
                  <a:pt x="2760" y="744"/>
                  <a:pt x="2760" y="744"/>
                  <a:pt x="2760" y="743"/>
                </a:cubicBezTo>
                <a:cubicBezTo>
                  <a:pt x="2760" y="744"/>
                  <a:pt x="2759" y="744"/>
                  <a:pt x="2759" y="744"/>
                </a:cubicBezTo>
                <a:cubicBezTo>
                  <a:pt x="2758" y="740"/>
                  <a:pt x="2757" y="737"/>
                  <a:pt x="2754" y="733"/>
                </a:cubicBezTo>
                <a:cubicBezTo>
                  <a:pt x="2755" y="738"/>
                  <a:pt x="2755" y="744"/>
                  <a:pt x="2753" y="749"/>
                </a:cubicBezTo>
                <a:cubicBezTo>
                  <a:pt x="2748" y="753"/>
                  <a:pt x="2744" y="759"/>
                  <a:pt x="2741" y="765"/>
                </a:cubicBezTo>
                <a:cubicBezTo>
                  <a:pt x="2741" y="764"/>
                  <a:pt x="2741" y="762"/>
                  <a:pt x="2741" y="761"/>
                </a:cubicBezTo>
                <a:cubicBezTo>
                  <a:pt x="2742" y="760"/>
                  <a:pt x="2743" y="760"/>
                  <a:pt x="2744" y="760"/>
                </a:cubicBezTo>
                <a:cubicBezTo>
                  <a:pt x="2743" y="760"/>
                  <a:pt x="2742" y="760"/>
                  <a:pt x="2741" y="760"/>
                </a:cubicBezTo>
                <a:cubicBezTo>
                  <a:pt x="2739" y="747"/>
                  <a:pt x="2740" y="737"/>
                  <a:pt x="2740" y="727"/>
                </a:cubicBezTo>
                <a:cubicBezTo>
                  <a:pt x="2748" y="723"/>
                  <a:pt x="2757" y="720"/>
                  <a:pt x="2766" y="716"/>
                </a:cubicBezTo>
                <a:cubicBezTo>
                  <a:pt x="2774" y="725"/>
                  <a:pt x="2779" y="735"/>
                  <a:pt x="2780" y="744"/>
                </a:cubicBezTo>
                <a:cubicBezTo>
                  <a:pt x="2773" y="752"/>
                  <a:pt x="2766" y="759"/>
                  <a:pt x="2759" y="765"/>
                </a:cubicBezTo>
                <a:close/>
                <a:moveTo>
                  <a:pt x="2821" y="811"/>
                </a:moveTo>
                <a:cubicBezTo>
                  <a:pt x="2821" y="809"/>
                  <a:pt x="2821" y="808"/>
                  <a:pt x="2822" y="806"/>
                </a:cubicBezTo>
                <a:cubicBezTo>
                  <a:pt x="2823" y="807"/>
                  <a:pt x="2824" y="808"/>
                  <a:pt x="2824" y="809"/>
                </a:cubicBezTo>
                <a:cubicBezTo>
                  <a:pt x="2823" y="810"/>
                  <a:pt x="2822" y="810"/>
                  <a:pt x="2821" y="811"/>
                </a:cubicBezTo>
                <a:close/>
                <a:moveTo>
                  <a:pt x="2834" y="832"/>
                </a:moveTo>
                <a:cubicBezTo>
                  <a:pt x="2834" y="832"/>
                  <a:pt x="2834" y="831"/>
                  <a:pt x="2835" y="830"/>
                </a:cubicBezTo>
                <a:cubicBezTo>
                  <a:pt x="2835" y="830"/>
                  <a:pt x="2835" y="831"/>
                  <a:pt x="2835" y="831"/>
                </a:cubicBezTo>
                <a:cubicBezTo>
                  <a:pt x="2834" y="832"/>
                  <a:pt x="2834" y="832"/>
                  <a:pt x="2834" y="832"/>
                </a:cubicBezTo>
                <a:close/>
                <a:moveTo>
                  <a:pt x="2844" y="824"/>
                </a:moveTo>
                <a:cubicBezTo>
                  <a:pt x="2842" y="825"/>
                  <a:pt x="2840" y="826"/>
                  <a:pt x="2838" y="828"/>
                </a:cubicBezTo>
                <a:cubicBezTo>
                  <a:pt x="2838" y="827"/>
                  <a:pt x="2837" y="826"/>
                  <a:pt x="2837" y="825"/>
                </a:cubicBezTo>
                <a:cubicBezTo>
                  <a:pt x="2838" y="823"/>
                  <a:pt x="2839" y="821"/>
                  <a:pt x="2841" y="818"/>
                </a:cubicBezTo>
                <a:cubicBezTo>
                  <a:pt x="2844" y="816"/>
                  <a:pt x="2847" y="813"/>
                  <a:pt x="2850" y="811"/>
                </a:cubicBezTo>
                <a:cubicBezTo>
                  <a:pt x="2852" y="809"/>
                  <a:pt x="2855" y="808"/>
                  <a:pt x="2857" y="807"/>
                </a:cubicBezTo>
                <a:cubicBezTo>
                  <a:pt x="2853" y="812"/>
                  <a:pt x="2848" y="818"/>
                  <a:pt x="2844" y="824"/>
                </a:cubicBezTo>
                <a:close/>
                <a:moveTo>
                  <a:pt x="2918" y="906"/>
                </a:moveTo>
                <a:cubicBezTo>
                  <a:pt x="2906" y="909"/>
                  <a:pt x="2896" y="914"/>
                  <a:pt x="2889" y="922"/>
                </a:cubicBezTo>
                <a:cubicBezTo>
                  <a:pt x="2890" y="917"/>
                  <a:pt x="2893" y="912"/>
                  <a:pt x="2897" y="908"/>
                </a:cubicBezTo>
                <a:cubicBezTo>
                  <a:pt x="2900" y="906"/>
                  <a:pt x="2903" y="903"/>
                  <a:pt x="2906" y="901"/>
                </a:cubicBezTo>
                <a:cubicBezTo>
                  <a:pt x="2913" y="896"/>
                  <a:pt x="2922" y="892"/>
                  <a:pt x="2930" y="890"/>
                </a:cubicBezTo>
                <a:cubicBezTo>
                  <a:pt x="2928" y="896"/>
                  <a:pt x="2923" y="901"/>
                  <a:pt x="2918" y="906"/>
                </a:cubicBezTo>
                <a:close/>
                <a:moveTo>
                  <a:pt x="2931" y="887"/>
                </a:moveTo>
                <a:cubicBezTo>
                  <a:pt x="2926" y="887"/>
                  <a:pt x="2921" y="888"/>
                  <a:pt x="2916" y="889"/>
                </a:cubicBezTo>
                <a:cubicBezTo>
                  <a:pt x="2923" y="881"/>
                  <a:pt x="2927" y="872"/>
                  <a:pt x="2926" y="862"/>
                </a:cubicBezTo>
                <a:cubicBezTo>
                  <a:pt x="2932" y="871"/>
                  <a:pt x="2933" y="879"/>
                  <a:pt x="2931" y="887"/>
                </a:cubicBezTo>
                <a:close/>
                <a:moveTo>
                  <a:pt x="2945" y="946"/>
                </a:moveTo>
                <a:cubicBezTo>
                  <a:pt x="2945" y="945"/>
                  <a:pt x="2945" y="944"/>
                  <a:pt x="2945" y="942"/>
                </a:cubicBezTo>
                <a:cubicBezTo>
                  <a:pt x="2946" y="941"/>
                  <a:pt x="2948" y="940"/>
                  <a:pt x="2949" y="938"/>
                </a:cubicBezTo>
                <a:cubicBezTo>
                  <a:pt x="2948" y="941"/>
                  <a:pt x="2946" y="943"/>
                  <a:pt x="2945" y="946"/>
                </a:cubicBezTo>
                <a:close/>
                <a:moveTo>
                  <a:pt x="2962" y="945"/>
                </a:moveTo>
                <a:cubicBezTo>
                  <a:pt x="2960" y="938"/>
                  <a:pt x="2960" y="930"/>
                  <a:pt x="2964" y="924"/>
                </a:cubicBezTo>
                <a:cubicBezTo>
                  <a:pt x="2964" y="924"/>
                  <a:pt x="2963" y="924"/>
                  <a:pt x="2963" y="924"/>
                </a:cubicBezTo>
                <a:cubicBezTo>
                  <a:pt x="2968" y="919"/>
                  <a:pt x="2973" y="912"/>
                  <a:pt x="2977" y="906"/>
                </a:cubicBezTo>
                <a:cubicBezTo>
                  <a:pt x="2981" y="912"/>
                  <a:pt x="2983" y="918"/>
                  <a:pt x="2984" y="925"/>
                </a:cubicBezTo>
                <a:cubicBezTo>
                  <a:pt x="2977" y="932"/>
                  <a:pt x="2970" y="939"/>
                  <a:pt x="2962" y="945"/>
                </a:cubicBezTo>
                <a:close/>
              </a:path>
            </a:pathLst>
          </a:custGeom>
          <a:solidFill>
            <a:srgbClr val="251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2" name="组合 1031"/>
          <p:cNvGrpSpPr/>
          <p:nvPr/>
        </p:nvGrpSpPr>
        <p:grpSpPr>
          <a:xfrm>
            <a:off x="-61291" y="1963893"/>
            <a:ext cx="3884612" cy="5418138"/>
            <a:chOff x="9258300" y="-2825750"/>
            <a:chExt cx="3884612" cy="541813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0947400" y="-2825750"/>
              <a:ext cx="547687" cy="606425"/>
            </a:xfrm>
            <a:custGeom>
              <a:avLst/>
              <a:gdLst>
                <a:gd name="T0" fmla="*/ 96 w 129"/>
                <a:gd name="T1" fmla="*/ 42 h 143"/>
                <a:gd name="T2" fmla="*/ 80 w 129"/>
                <a:gd name="T3" fmla="*/ 27 h 143"/>
                <a:gd name="T4" fmla="*/ 86 w 129"/>
                <a:gd name="T5" fmla="*/ 3 h 143"/>
                <a:gd name="T6" fmla="*/ 52 w 129"/>
                <a:gd name="T7" fmla="*/ 0 h 143"/>
                <a:gd name="T8" fmla="*/ 53 w 129"/>
                <a:gd name="T9" fmla="*/ 25 h 143"/>
                <a:gd name="T10" fmla="*/ 35 w 129"/>
                <a:gd name="T11" fmla="*/ 37 h 143"/>
                <a:gd name="T12" fmla="*/ 3 w 129"/>
                <a:gd name="T13" fmla="*/ 31 h 143"/>
                <a:gd name="T14" fmla="*/ 0 w 129"/>
                <a:gd name="T15" fmla="*/ 58 h 143"/>
                <a:gd name="T16" fmla="*/ 32 w 129"/>
                <a:gd name="T17" fmla="*/ 58 h 143"/>
                <a:gd name="T18" fmla="*/ 50 w 129"/>
                <a:gd name="T19" fmla="*/ 75 h 143"/>
                <a:gd name="T20" fmla="*/ 37 w 129"/>
                <a:gd name="T21" fmla="*/ 140 h 143"/>
                <a:gd name="T22" fmla="*/ 71 w 129"/>
                <a:gd name="T23" fmla="*/ 143 h 143"/>
                <a:gd name="T24" fmla="*/ 73 w 129"/>
                <a:gd name="T25" fmla="*/ 77 h 143"/>
                <a:gd name="T26" fmla="*/ 95 w 129"/>
                <a:gd name="T27" fmla="*/ 63 h 143"/>
                <a:gd name="T28" fmla="*/ 126 w 129"/>
                <a:gd name="T29" fmla="*/ 69 h 143"/>
                <a:gd name="T30" fmla="*/ 129 w 129"/>
                <a:gd name="T31" fmla="*/ 42 h 143"/>
                <a:gd name="T32" fmla="*/ 96 w 129"/>
                <a:gd name="T3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43">
                  <a:moveTo>
                    <a:pt x="96" y="42"/>
                  </a:moveTo>
                  <a:cubicBezTo>
                    <a:pt x="94" y="36"/>
                    <a:pt x="88" y="30"/>
                    <a:pt x="80" y="2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5" y="27"/>
                    <a:pt x="39" y="31"/>
                    <a:pt x="35" y="37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5" y="65"/>
                    <a:pt x="41" y="71"/>
                    <a:pt x="50" y="75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82" y="75"/>
                    <a:pt x="90" y="70"/>
                    <a:pt x="95" y="63"/>
                  </a:cubicBezTo>
                  <a:cubicBezTo>
                    <a:pt x="126" y="69"/>
                    <a:pt x="126" y="69"/>
                    <a:pt x="126" y="69"/>
                  </a:cubicBezTo>
                  <a:cubicBezTo>
                    <a:pt x="129" y="42"/>
                    <a:pt x="129" y="42"/>
                    <a:pt x="129" y="42"/>
                  </a:cubicBezTo>
                  <a:lnTo>
                    <a:pt x="96" y="42"/>
                  </a:ln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9258300" y="-2665413"/>
              <a:ext cx="3659187" cy="5257801"/>
            </a:xfrm>
            <a:custGeom>
              <a:avLst/>
              <a:gdLst>
                <a:gd name="T0" fmla="*/ 37 w 862"/>
                <a:gd name="T1" fmla="*/ 953 h 1239"/>
                <a:gd name="T2" fmla="*/ 0 w 862"/>
                <a:gd name="T3" fmla="*/ 1239 h 1239"/>
                <a:gd name="T4" fmla="*/ 861 w 862"/>
                <a:gd name="T5" fmla="*/ 1149 h 1239"/>
                <a:gd name="T6" fmla="*/ 862 w 862"/>
                <a:gd name="T7" fmla="*/ 1088 h 1239"/>
                <a:gd name="T8" fmla="*/ 848 w 862"/>
                <a:gd name="T9" fmla="*/ 1070 h 1239"/>
                <a:gd name="T10" fmla="*/ 845 w 862"/>
                <a:gd name="T11" fmla="*/ 928 h 1239"/>
                <a:gd name="T12" fmla="*/ 780 w 862"/>
                <a:gd name="T13" fmla="*/ 879 h 1239"/>
                <a:gd name="T14" fmla="*/ 725 w 862"/>
                <a:gd name="T15" fmla="*/ 925 h 1239"/>
                <a:gd name="T16" fmla="*/ 718 w 862"/>
                <a:gd name="T17" fmla="*/ 993 h 1239"/>
                <a:gd name="T18" fmla="*/ 673 w 862"/>
                <a:gd name="T19" fmla="*/ 989 h 1239"/>
                <a:gd name="T20" fmla="*/ 713 w 862"/>
                <a:gd name="T21" fmla="*/ 635 h 1239"/>
                <a:gd name="T22" fmla="*/ 712 w 862"/>
                <a:gd name="T23" fmla="*/ 469 h 1239"/>
                <a:gd name="T24" fmla="*/ 647 w 862"/>
                <a:gd name="T25" fmla="*/ 258 h 1239"/>
                <a:gd name="T26" fmla="*/ 562 w 862"/>
                <a:gd name="T27" fmla="*/ 463 h 1239"/>
                <a:gd name="T28" fmla="*/ 575 w 862"/>
                <a:gd name="T29" fmla="*/ 585 h 1239"/>
                <a:gd name="T30" fmla="*/ 522 w 862"/>
                <a:gd name="T31" fmla="*/ 584 h 1239"/>
                <a:gd name="T32" fmla="*/ 538 w 862"/>
                <a:gd name="T33" fmla="*/ 514 h 1239"/>
                <a:gd name="T34" fmla="*/ 504 w 862"/>
                <a:gd name="T35" fmla="*/ 499 h 1239"/>
                <a:gd name="T36" fmla="*/ 532 w 862"/>
                <a:gd name="T37" fmla="*/ 296 h 1239"/>
                <a:gd name="T38" fmla="*/ 459 w 862"/>
                <a:gd name="T39" fmla="*/ 0 h 1239"/>
                <a:gd name="T40" fmla="*/ 357 w 862"/>
                <a:gd name="T41" fmla="*/ 285 h 1239"/>
                <a:gd name="T42" fmla="*/ 362 w 862"/>
                <a:gd name="T43" fmla="*/ 480 h 1239"/>
                <a:gd name="T44" fmla="*/ 354 w 862"/>
                <a:gd name="T45" fmla="*/ 371 h 1239"/>
                <a:gd name="T46" fmla="*/ 348 w 862"/>
                <a:gd name="T47" fmla="*/ 372 h 1239"/>
                <a:gd name="T48" fmla="*/ 322 w 862"/>
                <a:gd name="T49" fmla="*/ 392 h 1239"/>
                <a:gd name="T50" fmla="*/ 309 w 862"/>
                <a:gd name="T51" fmla="*/ 288 h 1239"/>
                <a:gd name="T52" fmla="*/ 297 w 862"/>
                <a:gd name="T53" fmla="*/ 287 h 1239"/>
                <a:gd name="T54" fmla="*/ 289 w 862"/>
                <a:gd name="T55" fmla="*/ 310 h 1239"/>
                <a:gd name="T56" fmla="*/ 273 w 862"/>
                <a:gd name="T57" fmla="*/ 311 h 1239"/>
                <a:gd name="T58" fmla="*/ 285 w 862"/>
                <a:gd name="T59" fmla="*/ 234 h 1239"/>
                <a:gd name="T60" fmla="*/ 234 w 862"/>
                <a:gd name="T61" fmla="*/ 122 h 1239"/>
                <a:gd name="T62" fmla="*/ 176 w 862"/>
                <a:gd name="T63" fmla="*/ 240 h 1239"/>
                <a:gd name="T64" fmla="*/ 186 w 862"/>
                <a:gd name="T65" fmla="*/ 310 h 1239"/>
                <a:gd name="T66" fmla="*/ 166 w 862"/>
                <a:gd name="T67" fmla="*/ 312 h 1239"/>
                <a:gd name="T68" fmla="*/ 157 w 862"/>
                <a:gd name="T69" fmla="*/ 283 h 1239"/>
                <a:gd name="T70" fmla="*/ 98 w 862"/>
                <a:gd name="T71" fmla="*/ 453 h 1239"/>
                <a:gd name="T72" fmla="*/ 74 w 862"/>
                <a:gd name="T73" fmla="*/ 351 h 1239"/>
                <a:gd name="T74" fmla="*/ 38 w 862"/>
                <a:gd name="T75" fmla="*/ 490 h 1239"/>
                <a:gd name="T76" fmla="*/ 44 w 862"/>
                <a:gd name="T77" fmla="*/ 624 h 1239"/>
                <a:gd name="T78" fmla="*/ 70 w 862"/>
                <a:gd name="T79" fmla="*/ 691 h 1239"/>
                <a:gd name="T80" fmla="*/ 65 w 862"/>
                <a:gd name="T81" fmla="*/ 947 h 1239"/>
                <a:gd name="T82" fmla="*/ 37 w 862"/>
                <a:gd name="T83" fmla="*/ 953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2" h="1239">
                  <a:moveTo>
                    <a:pt x="37" y="953"/>
                  </a:moveTo>
                  <a:cubicBezTo>
                    <a:pt x="0" y="1239"/>
                    <a:pt x="0" y="1239"/>
                    <a:pt x="0" y="1239"/>
                  </a:cubicBezTo>
                  <a:cubicBezTo>
                    <a:pt x="861" y="1149"/>
                    <a:pt x="861" y="1149"/>
                    <a:pt x="861" y="1149"/>
                  </a:cubicBezTo>
                  <a:cubicBezTo>
                    <a:pt x="862" y="1088"/>
                    <a:pt x="862" y="1088"/>
                    <a:pt x="862" y="1088"/>
                  </a:cubicBezTo>
                  <a:cubicBezTo>
                    <a:pt x="853" y="1083"/>
                    <a:pt x="848" y="1077"/>
                    <a:pt x="848" y="1070"/>
                  </a:cubicBezTo>
                  <a:cubicBezTo>
                    <a:pt x="843" y="1040"/>
                    <a:pt x="831" y="960"/>
                    <a:pt x="845" y="928"/>
                  </a:cubicBezTo>
                  <a:cubicBezTo>
                    <a:pt x="861" y="905"/>
                    <a:pt x="801" y="874"/>
                    <a:pt x="780" y="879"/>
                  </a:cubicBezTo>
                  <a:cubicBezTo>
                    <a:pt x="761" y="884"/>
                    <a:pt x="747" y="906"/>
                    <a:pt x="725" y="925"/>
                  </a:cubicBezTo>
                  <a:cubicBezTo>
                    <a:pt x="716" y="940"/>
                    <a:pt x="750" y="966"/>
                    <a:pt x="718" y="993"/>
                  </a:cubicBezTo>
                  <a:cubicBezTo>
                    <a:pt x="703" y="992"/>
                    <a:pt x="688" y="990"/>
                    <a:pt x="673" y="989"/>
                  </a:cubicBezTo>
                  <a:cubicBezTo>
                    <a:pt x="664" y="870"/>
                    <a:pt x="684" y="752"/>
                    <a:pt x="713" y="635"/>
                  </a:cubicBezTo>
                  <a:cubicBezTo>
                    <a:pt x="675" y="579"/>
                    <a:pt x="680" y="524"/>
                    <a:pt x="712" y="469"/>
                  </a:cubicBezTo>
                  <a:cubicBezTo>
                    <a:pt x="673" y="408"/>
                    <a:pt x="660" y="333"/>
                    <a:pt x="647" y="258"/>
                  </a:cubicBezTo>
                  <a:cubicBezTo>
                    <a:pt x="629" y="332"/>
                    <a:pt x="608" y="405"/>
                    <a:pt x="562" y="463"/>
                  </a:cubicBezTo>
                  <a:cubicBezTo>
                    <a:pt x="576" y="490"/>
                    <a:pt x="580" y="531"/>
                    <a:pt x="575" y="585"/>
                  </a:cubicBezTo>
                  <a:cubicBezTo>
                    <a:pt x="557" y="584"/>
                    <a:pt x="539" y="584"/>
                    <a:pt x="522" y="584"/>
                  </a:cubicBezTo>
                  <a:cubicBezTo>
                    <a:pt x="527" y="560"/>
                    <a:pt x="533" y="537"/>
                    <a:pt x="538" y="514"/>
                  </a:cubicBezTo>
                  <a:cubicBezTo>
                    <a:pt x="527" y="509"/>
                    <a:pt x="515" y="504"/>
                    <a:pt x="504" y="499"/>
                  </a:cubicBezTo>
                  <a:cubicBezTo>
                    <a:pt x="500" y="431"/>
                    <a:pt x="504" y="363"/>
                    <a:pt x="532" y="296"/>
                  </a:cubicBezTo>
                  <a:cubicBezTo>
                    <a:pt x="489" y="200"/>
                    <a:pt x="464" y="102"/>
                    <a:pt x="459" y="0"/>
                  </a:cubicBezTo>
                  <a:cubicBezTo>
                    <a:pt x="439" y="104"/>
                    <a:pt x="405" y="199"/>
                    <a:pt x="357" y="285"/>
                  </a:cubicBezTo>
                  <a:cubicBezTo>
                    <a:pt x="386" y="365"/>
                    <a:pt x="377" y="424"/>
                    <a:pt x="362" y="480"/>
                  </a:cubicBezTo>
                  <a:cubicBezTo>
                    <a:pt x="360" y="443"/>
                    <a:pt x="357" y="407"/>
                    <a:pt x="354" y="371"/>
                  </a:cubicBezTo>
                  <a:cubicBezTo>
                    <a:pt x="352" y="372"/>
                    <a:pt x="350" y="372"/>
                    <a:pt x="348" y="372"/>
                  </a:cubicBezTo>
                  <a:cubicBezTo>
                    <a:pt x="339" y="379"/>
                    <a:pt x="330" y="385"/>
                    <a:pt x="322" y="392"/>
                  </a:cubicBezTo>
                  <a:cubicBezTo>
                    <a:pt x="312" y="357"/>
                    <a:pt x="309" y="322"/>
                    <a:pt x="309" y="288"/>
                  </a:cubicBezTo>
                  <a:cubicBezTo>
                    <a:pt x="305" y="287"/>
                    <a:pt x="301" y="287"/>
                    <a:pt x="297" y="287"/>
                  </a:cubicBezTo>
                  <a:cubicBezTo>
                    <a:pt x="294" y="295"/>
                    <a:pt x="291" y="302"/>
                    <a:pt x="289" y="310"/>
                  </a:cubicBezTo>
                  <a:cubicBezTo>
                    <a:pt x="284" y="310"/>
                    <a:pt x="279" y="311"/>
                    <a:pt x="273" y="311"/>
                  </a:cubicBezTo>
                  <a:cubicBezTo>
                    <a:pt x="277" y="285"/>
                    <a:pt x="281" y="260"/>
                    <a:pt x="285" y="234"/>
                  </a:cubicBezTo>
                  <a:cubicBezTo>
                    <a:pt x="262" y="202"/>
                    <a:pt x="244" y="166"/>
                    <a:pt x="234" y="122"/>
                  </a:cubicBezTo>
                  <a:cubicBezTo>
                    <a:pt x="220" y="166"/>
                    <a:pt x="199" y="204"/>
                    <a:pt x="176" y="240"/>
                  </a:cubicBezTo>
                  <a:cubicBezTo>
                    <a:pt x="179" y="262"/>
                    <a:pt x="183" y="289"/>
                    <a:pt x="186" y="310"/>
                  </a:cubicBezTo>
                  <a:cubicBezTo>
                    <a:pt x="181" y="311"/>
                    <a:pt x="171" y="311"/>
                    <a:pt x="166" y="312"/>
                  </a:cubicBezTo>
                  <a:cubicBezTo>
                    <a:pt x="166" y="296"/>
                    <a:pt x="170" y="279"/>
                    <a:pt x="157" y="283"/>
                  </a:cubicBezTo>
                  <a:cubicBezTo>
                    <a:pt x="139" y="349"/>
                    <a:pt x="124" y="445"/>
                    <a:pt x="98" y="453"/>
                  </a:cubicBezTo>
                  <a:cubicBezTo>
                    <a:pt x="90" y="419"/>
                    <a:pt x="82" y="385"/>
                    <a:pt x="74" y="351"/>
                  </a:cubicBezTo>
                  <a:cubicBezTo>
                    <a:pt x="66" y="402"/>
                    <a:pt x="58" y="452"/>
                    <a:pt x="38" y="490"/>
                  </a:cubicBezTo>
                  <a:cubicBezTo>
                    <a:pt x="47" y="530"/>
                    <a:pt x="50" y="582"/>
                    <a:pt x="44" y="624"/>
                  </a:cubicBezTo>
                  <a:cubicBezTo>
                    <a:pt x="62" y="648"/>
                    <a:pt x="67" y="663"/>
                    <a:pt x="70" y="691"/>
                  </a:cubicBezTo>
                  <a:cubicBezTo>
                    <a:pt x="74" y="776"/>
                    <a:pt x="80" y="862"/>
                    <a:pt x="65" y="947"/>
                  </a:cubicBezTo>
                  <a:cubicBezTo>
                    <a:pt x="58" y="948"/>
                    <a:pt x="48" y="950"/>
                    <a:pt x="37" y="953"/>
                  </a:cubicBez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2407900" y="750888"/>
              <a:ext cx="539750" cy="1250950"/>
            </a:xfrm>
            <a:prstGeom prst="rect">
              <a:avLst/>
            </a:pr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12207875" y="-215900"/>
              <a:ext cx="935037" cy="1149350"/>
            </a:xfrm>
            <a:custGeom>
              <a:avLst/>
              <a:gdLst>
                <a:gd name="T0" fmla="*/ 257 w 589"/>
                <a:gd name="T1" fmla="*/ 0 h 724"/>
                <a:gd name="T2" fmla="*/ 0 w 589"/>
                <a:gd name="T3" fmla="*/ 724 h 724"/>
                <a:gd name="T4" fmla="*/ 589 w 589"/>
                <a:gd name="T5" fmla="*/ 724 h 724"/>
                <a:gd name="T6" fmla="*/ 257 w 589"/>
                <a:gd name="T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724">
                  <a:moveTo>
                    <a:pt x="257" y="0"/>
                  </a:moveTo>
                  <a:lnTo>
                    <a:pt x="0" y="724"/>
                  </a:lnTo>
                  <a:lnTo>
                    <a:pt x="589" y="72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0788" y="-1651000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0226675" y="-1658938"/>
              <a:ext cx="15875" cy="249238"/>
            </a:xfrm>
            <a:custGeom>
              <a:avLst/>
              <a:gdLst>
                <a:gd name="T0" fmla="*/ 8 w 10"/>
                <a:gd name="T1" fmla="*/ 157 h 157"/>
                <a:gd name="T2" fmla="*/ 0 w 10"/>
                <a:gd name="T3" fmla="*/ 157 h 157"/>
                <a:gd name="T4" fmla="*/ 2 w 10"/>
                <a:gd name="T5" fmla="*/ 0 h 157"/>
                <a:gd name="T6" fmla="*/ 10 w 10"/>
                <a:gd name="T7" fmla="*/ 0 h 157"/>
                <a:gd name="T8" fmla="*/ 8 w 10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7">
                  <a:moveTo>
                    <a:pt x="8" y="157"/>
                  </a:moveTo>
                  <a:lnTo>
                    <a:pt x="0" y="157"/>
                  </a:lnTo>
                  <a:lnTo>
                    <a:pt x="2" y="0"/>
                  </a:lnTo>
                  <a:lnTo>
                    <a:pt x="10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0110788" y="-1539875"/>
              <a:ext cx="258762" cy="15875"/>
            </a:xfrm>
            <a:custGeom>
              <a:avLst/>
              <a:gdLst>
                <a:gd name="T0" fmla="*/ 163 w 163"/>
                <a:gd name="T1" fmla="*/ 5 h 10"/>
                <a:gd name="T2" fmla="*/ 163 w 163"/>
                <a:gd name="T3" fmla="*/ 10 h 10"/>
                <a:gd name="T4" fmla="*/ 0 w 163"/>
                <a:gd name="T5" fmla="*/ 5 h 10"/>
                <a:gd name="T6" fmla="*/ 0 w 163"/>
                <a:gd name="T7" fmla="*/ 0 h 10"/>
                <a:gd name="T8" fmla="*/ 163 w 16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0">
                  <a:moveTo>
                    <a:pt x="163" y="5"/>
                  </a:moveTo>
                  <a:lnTo>
                    <a:pt x="163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3" y="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5450" y="-781050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1971338" y="-788988"/>
              <a:ext cx="20637" cy="249238"/>
            </a:xfrm>
            <a:custGeom>
              <a:avLst/>
              <a:gdLst>
                <a:gd name="T0" fmla="*/ 8 w 13"/>
                <a:gd name="T1" fmla="*/ 157 h 157"/>
                <a:gd name="T2" fmla="*/ 0 w 13"/>
                <a:gd name="T3" fmla="*/ 157 h 157"/>
                <a:gd name="T4" fmla="*/ 5 w 13"/>
                <a:gd name="T5" fmla="*/ 0 h 157"/>
                <a:gd name="T6" fmla="*/ 13 w 13"/>
                <a:gd name="T7" fmla="*/ 0 h 157"/>
                <a:gd name="T8" fmla="*/ 8 w 1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7">
                  <a:moveTo>
                    <a:pt x="8" y="157"/>
                  </a:moveTo>
                  <a:lnTo>
                    <a:pt x="0" y="157"/>
                  </a:lnTo>
                  <a:lnTo>
                    <a:pt x="5" y="0"/>
                  </a:lnTo>
                  <a:lnTo>
                    <a:pt x="13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1860213" y="-671513"/>
              <a:ext cx="258762" cy="17463"/>
            </a:xfrm>
            <a:custGeom>
              <a:avLst/>
              <a:gdLst>
                <a:gd name="T0" fmla="*/ 163 w 163"/>
                <a:gd name="T1" fmla="*/ 6 h 11"/>
                <a:gd name="T2" fmla="*/ 163 w 163"/>
                <a:gd name="T3" fmla="*/ 11 h 11"/>
                <a:gd name="T4" fmla="*/ 0 w 163"/>
                <a:gd name="T5" fmla="*/ 6 h 11"/>
                <a:gd name="T6" fmla="*/ 0 w 163"/>
                <a:gd name="T7" fmla="*/ 0 h 11"/>
                <a:gd name="T8" fmla="*/ 163 w 163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">
                  <a:moveTo>
                    <a:pt x="163" y="6"/>
                  </a:moveTo>
                  <a:lnTo>
                    <a:pt x="163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3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6963" y="479425"/>
              <a:ext cx="254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641263" y="466725"/>
              <a:ext cx="22225" cy="250825"/>
            </a:xfrm>
            <a:custGeom>
              <a:avLst/>
              <a:gdLst>
                <a:gd name="T0" fmla="*/ 8 w 14"/>
                <a:gd name="T1" fmla="*/ 158 h 158"/>
                <a:gd name="T2" fmla="*/ 0 w 14"/>
                <a:gd name="T3" fmla="*/ 158 h 158"/>
                <a:gd name="T4" fmla="*/ 6 w 14"/>
                <a:gd name="T5" fmla="*/ 0 h 158"/>
                <a:gd name="T6" fmla="*/ 14 w 14"/>
                <a:gd name="T7" fmla="*/ 0 h 158"/>
                <a:gd name="T8" fmla="*/ 8 w 1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8">
                  <a:moveTo>
                    <a:pt x="8" y="158"/>
                  </a:moveTo>
                  <a:lnTo>
                    <a:pt x="0" y="158"/>
                  </a:lnTo>
                  <a:lnTo>
                    <a:pt x="6" y="0"/>
                  </a:lnTo>
                  <a:lnTo>
                    <a:pt x="14" y="0"/>
                  </a:lnTo>
                  <a:lnTo>
                    <a:pt x="8" y="15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531725" y="585788"/>
              <a:ext cx="258762" cy="20638"/>
            </a:xfrm>
            <a:custGeom>
              <a:avLst/>
              <a:gdLst>
                <a:gd name="T0" fmla="*/ 163 w 163"/>
                <a:gd name="T1" fmla="*/ 5 h 13"/>
                <a:gd name="T2" fmla="*/ 163 w 163"/>
                <a:gd name="T3" fmla="*/ 13 h 13"/>
                <a:gd name="T4" fmla="*/ 0 w 163"/>
                <a:gd name="T5" fmla="*/ 5 h 13"/>
                <a:gd name="T6" fmla="*/ 0 w 163"/>
                <a:gd name="T7" fmla="*/ 0 h 13"/>
                <a:gd name="T8" fmla="*/ 163 w 16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">
                  <a:moveTo>
                    <a:pt x="163" y="5"/>
                  </a:moveTo>
                  <a:lnTo>
                    <a:pt x="163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3" y="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5" name="Picture 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500" y="-1311275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Freeform 32"/>
            <p:cNvSpPr>
              <a:spLocks/>
            </p:cNvSpPr>
            <p:nvPr/>
          </p:nvSpPr>
          <p:spPr bwMode="auto">
            <a:xfrm>
              <a:off x="11099800" y="-1319213"/>
              <a:ext cx="22225" cy="249238"/>
            </a:xfrm>
            <a:custGeom>
              <a:avLst/>
              <a:gdLst>
                <a:gd name="T0" fmla="*/ 8 w 14"/>
                <a:gd name="T1" fmla="*/ 157 h 157"/>
                <a:gd name="T2" fmla="*/ 0 w 14"/>
                <a:gd name="T3" fmla="*/ 157 h 157"/>
                <a:gd name="T4" fmla="*/ 6 w 14"/>
                <a:gd name="T5" fmla="*/ 0 h 157"/>
                <a:gd name="T6" fmla="*/ 14 w 14"/>
                <a:gd name="T7" fmla="*/ 0 h 157"/>
                <a:gd name="T8" fmla="*/ 8 w 1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7">
                  <a:moveTo>
                    <a:pt x="8" y="157"/>
                  </a:moveTo>
                  <a:lnTo>
                    <a:pt x="0" y="157"/>
                  </a:lnTo>
                  <a:lnTo>
                    <a:pt x="6" y="0"/>
                  </a:lnTo>
                  <a:lnTo>
                    <a:pt x="14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3"/>
            <p:cNvSpPr>
              <a:spLocks/>
            </p:cNvSpPr>
            <p:nvPr/>
          </p:nvSpPr>
          <p:spPr bwMode="auto">
            <a:xfrm>
              <a:off x="10990263" y="-1201738"/>
              <a:ext cx="258762" cy="17463"/>
            </a:xfrm>
            <a:custGeom>
              <a:avLst/>
              <a:gdLst>
                <a:gd name="T0" fmla="*/ 163 w 163"/>
                <a:gd name="T1" fmla="*/ 6 h 11"/>
                <a:gd name="T2" fmla="*/ 163 w 163"/>
                <a:gd name="T3" fmla="*/ 11 h 11"/>
                <a:gd name="T4" fmla="*/ 0 w 163"/>
                <a:gd name="T5" fmla="*/ 6 h 11"/>
                <a:gd name="T6" fmla="*/ 0 w 163"/>
                <a:gd name="T7" fmla="*/ 0 h 11"/>
                <a:gd name="T8" fmla="*/ 163 w 163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">
                  <a:moveTo>
                    <a:pt x="163" y="6"/>
                  </a:moveTo>
                  <a:lnTo>
                    <a:pt x="163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3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8" name="Picture 3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2213" y="-1044575"/>
              <a:ext cx="381000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" name="Freeform 35"/>
            <p:cNvSpPr>
              <a:spLocks/>
            </p:cNvSpPr>
            <p:nvPr/>
          </p:nvSpPr>
          <p:spPr bwMode="auto">
            <a:xfrm>
              <a:off x="10069513" y="-1069975"/>
              <a:ext cx="444500" cy="704850"/>
            </a:xfrm>
            <a:custGeom>
              <a:avLst/>
              <a:gdLst>
                <a:gd name="T0" fmla="*/ 280 w 280"/>
                <a:gd name="T1" fmla="*/ 177 h 444"/>
                <a:gd name="T2" fmla="*/ 280 w 280"/>
                <a:gd name="T3" fmla="*/ 163 h 444"/>
                <a:gd name="T4" fmla="*/ 139 w 280"/>
                <a:gd name="T5" fmla="*/ 166 h 444"/>
                <a:gd name="T6" fmla="*/ 131 w 280"/>
                <a:gd name="T7" fmla="*/ 0 h 444"/>
                <a:gd name="T8" fmla="*/ 112 w 280"/>
                <a:gd name="T9" fmla="*/ 0 h 444"/>
                <a:gd name="T10" fmla="*/ 120 w 280"/>
                <a:gd name="T11" fmla="*/ 166 h 444"/>
                <a:gd name="T12" fmla="*/ 0 w 280"/>
                <a:gd name="T13" fmla="*/ 171 h 444"/>
                <a:gd name="T14" fmla="*/ 0 w 280"/>
                <a:gd name="T15" fmla="*/ 185 h 444"/>
                <a:gd name="T16" fmla="*/ 123 w 280"/>
                <a:gd name="T17" fmla="*/ 182 h 444"/>
                <a:gd name="T18" fmla="*/ 136 w 280"/>
                <a:gd name="T19" fmla="*/ 444 h 444"/>
                <a:gd name="T20" fmla="*/ 152 w 280"/>
                <a:gd name="T21" fmla="*/ 444 h 444"/>
                <a:gd name="T22" fmla="*/ 139 w 280"/>
                <a:gd name="T23" fmla="*/ 182 h 444"/>
                <a:gd name="T24" fmla="*/ 280 w 280"/>
                <a:gd name="T25" fmla="*/ 17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444">
                  <a:moveTo>
                    <a:pt x="280" y="177"/>
                  </a:moveTo>
                  <a:lnTo>
                    <a:pt x="280" y="163"/>
                  </a:lnTo>
                  <a:lnTo>
                    <a:pt x="139" y="166"/>
                  </a:lnTo>
                  <a:lnTo>
                    <a:pt x="131" y="0"/>
                  </a:lnTo>
                  <a:lnTo>
                    <a:pt x="112" y="0"/>
                  </a:lnTo>
                  <a:lnTo>
                    <a:pt x="120" y="166"/>
                  </a:lnTo>
                  <a:lnTo>
                    <a:pt x="0" y="171"/>
                  </a:lnTo>
                  <a:lnTo>
                    <a:pt x="0" y="185"/>
                  </a:lnTo>
                  <a:lnTo>
                    <a:pt x="123" y="182"/>
                  </a:lnTo>
                  <a:lnTo>
                    <a:pt x="136" y="444"/>
                  </a:lnTo>
                  <a:lnTo>
                    <a:pt x="152" y="444"/>
                  </a:lnTo>
                  <a:lnTo>
                    <a:pt x="139" y="182"/>
                  </a:lnTo>
                  <a:lnTo>
                    <a:pt x="280" y="17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3738" y="-322263"/>
              <a:ext cx="382587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" name="Freeform 37"/>
            <p:cNvSpPr>
              <a:spLocks/>
            </p:cNvSpPr>
            <p:nvPr/>
          </p:nvSpPr>
          <p:spPr bwMode="auto">
            <a:xfrm>
              <a:off x="10841038" y="-347663"/>
              <a:ext cx="450850" cy="703263"/>
            </a:xfrm>
            <a:custGeom>
              <a:avLst/>
              <a:gdLst>
                <a:gd name="T0" fmla="*/ 284 w 284"/>
                <a:gd name="T1" fmla="*/ 176 h 443"/>
                <a:gd name="T2" fmla="*/ 281 w 284"/>
                <a:gd name="T3" fmla="*/ 163 h 443"/>
                <a:gd name="T4" fmla="*/ 142 w 284"/>
                <a:gd name="T5" fmla="*/ 165 h 443"/>
                <a:gd name="T6" fmla="*/ 131 w 284"/>
                <a:gd name="T7" fmla="*/ 0 h 443"/>
                <a:gd name="T8" fmla="*/ 115 w 284"/>
                <a:gd name="T9" fmla="*/ 0 h 443"/>
                <a:gd name="T10" fmla="*/ 123 w 284"/>
                <a:gd name="T11" fmla="*/ 165 h 443"/>
                <a:gd name="T12" fmla="*/ 0 w 284"/>
                <a:gd name="T13" fmla="*/ 171 h 443"/>
                <a:gd name="T14" fmla="*/ 3 w 284"/>
                <a:gd name="T15" fmla="*/ 184 h 443"/>
                <a:gd name="T16" fmla="*/ 123 w 284"/>
                <a:gd name="T17" fmla="*/ 181 h 443"/>
                <a:gd name="T18" fmla="*/ 137 w 284"/>
                <a:gd name="T19" fmla="*/ 443 h 443"/>
                <a:gd name="T20" fmla="*/ 155 w 284"/>
                <a:gd name="T21" fmla="*/ 443 h 443"/>
                <a:gd name="T22" fmla="*/ 142 w 284"/>
                <a:gd name="T23" fmla="*/ 181 h 443"/>
                <a:gd name="T24" fmla="*/ 284 w 284"/>
                <a:gd name="T25" fmla="*/ 17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43">
                  <a:moveTo>
                    <a:pt x="284" y="176"/>
                  </a:moveTo>
                  <a:lnTo>
                    <a:pt x="281" y="163"/>
                  </a:lnTo>
                  <a:lnTo>
                    <a:pt x="142" y="165"/>
                  </a:lnTo>
                  <a:lnTo>
                    <a:pt x="131" y="0"/>
                  </a:lnTo>
                  <a:lnTo>
                    <a:pt x="115" y="0"/>
                  </a:lnTo>
                  <a:lnTo>
                    <a:pt x="123" y="165"/>
                  </a:lnTo>
                  <a:lnTo>
                    <a:pt x="0" y="171"/>
                  </a:lnTo>
                  <a:lnTo>
                    <a:pt x="3" y="184"/>
                  </a:lnTo>
                  <a:lnTo>
                    <a:pt x="123" y="181"/>
                  </a:lnTo>
                  <a:lnTo>
                    <a:pt x="137" y="443"/>
                  </a:lnTo>
                  <a:lnTo>
                    <a:pt x="155" y="443"/>
                  </a:lnTo>
                  <a:lnTo>
                    <a:pt x="142" y="181"/>
                  </a:lnTo>
                  <a:lnTo>
                    <a:pt x="284" y="17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2" name="Picture 3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0188" y="-149225"/>
              <a:ext cx="382587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11647488" y="-169863"/>
              <a:ext cx="450850" cy="700088"/>
            </a:xfrm>
            <a:custGeom>
              <a:avLst/>
              <a:gdLst>
                <a:gd name="T0" fmla="*/ 284 w 284"/>
                <a:gd name="T1" fmla="*/ 174 h 441"/>
                <a:gd name="T2" fmla="*/ 281 w 284"/>
                <a:gd name="T3" fmla="*/ 160 h 441"/>
                <a:gd name="T4" fmla="*/ 142 w 284"/>
                <a:gd name="T5" fmla="*/ 166 h 441"/>
                <a:gd name="T6" fmla="*/ 131 w 284"/>
                <a:gd name="T7" fmla="*/ 0 h 441"/>
                <a:gd name="T8" fmla="*/ 115 w 284"/>
                <a:gd name="T9" fmla="*/ 0 h 441"/>
                <a:gd name="T10" fmla="*/ 123 w 284"/>
                <a:gd name="T11" fmla="*/ 166 h 441"/>
                <a:gd name="T12" fmla="*/ 0 w 284"/>
                <a:gd name="T13" fmla="*/ 168 h 441"/>
                <a:gd name="T14" fmla="*/ 3 w 284"/>
                <a:gd name="T15" fmla="*/ 184 h 441"/>
                <a:gd name="T16" fmla="*/ 123 w 284"/>
                <a:gd name="T17" fmla="*/ 179 h 441"/>
                <a:gd name="T18" fmla="*/ 139 w 284"/>
                <a:gd name="T19" fmla="*/ 441 h 441"/>
                <a:gd name="T20" fmla="*/ 156 w 284"/>
                <a:gd name="T21" fmla="*/ 441 h 441"/>
                <a:gd name="T22" fmla="*/ 142 w 284"/>
                <a:gd name="T23" fmla="*/ 179 h 441"/>
                <a:gd name="T24" fmla="*/ 284 w 284"/>
                <a:gd name="T25" fmla="*/ 17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41">
                  <a:moveTo>
                    <a:pt x="284" y="174"/>
                  </a:moveTo>
                  <a:lnTo>
                    <a:pt x="281" y="160"/>
                  </a:lnTo>
                  <a:lnTo>
                    <a:pt x="142" y="166"/>
                  </a:lnTo>
                  <a:lnTo>
                    <a:pt x="131" y="0"/>
                  </a:lnTo>
                  <a:lnTo>
                    <a:pt x="115" y="0"/>
                  </a:lnTo>
                  <a:lnTo>
                    <a:pt x="123" y="166"/>
                  </a:lnTo>
                  <a:lnTo>
                    <a:pt x="0" y="168"/>
                  </a:lnTo>
                  <a:lnTo>
                    <a:pt x="3" y="184"/>
                  </a:lnTo>
                  <a:lnTo>
                    <a:pt x="123" y="179"/>
                  </a:lnTo>
                  <a:lnTo>
                    <a:pt x="139" y="441"/>
                  </a:lnTo>
                  <a:lnTo>
                    <a:pt x="156" y="441"/>
                  </a:lnTo>
                  <a:lnTo>
                    <a:pt x="142" y="179"/>
                  </a:lnTo>
                  <a:lnTo>
                    <a:pt x="284" y="17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313" y="-119062"/>
              <a:ext cx="381000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" name="Freeform 41"/>
            <p:cNvSpPr>
              <a:spLocks/>
            </p:cNvSpPr>
            <p:nvPr/>
          </p:nvSpPr>
          <p:spPr bwMode="auto">
            <a:xfrm>
              <a:off x="10102850" y="-139700"/>
              <a:ext cx="449262" cy="700088"/>
            </a:xfrm>
            <a:custGeom>
              <a:avLst/>
              <a:gdLst>
                <a:gd name="T0" fmla="*/ 283 w 283"/>
                <a:gd name="T1" fmla="*/ 176 h 441"/>
                <a:gd name="T2" fmla="*/ 283 w 283"/>
                <a:gd name="T3" fmla="*/ 160 h 441"/>
                <a:gd name="T4" fmla="*/ 142 w 283"/>
                <a:gd name="T5" fmla="*/ 165 h 441"/>
                <a:gd name="T6" fmla="*/ 134 w 283"/>
                <a:gd name="T7" fmla="*/ 0 h 441"/>
                <a:gd name="T8" fmla="*/ 115 w 283"/>
                <a:gd name="T9" fmla="*/ 0 h 441"/>
                <a:gd name="T10" fmla="*/ 123 w 283"/>
                <a:gd name="T11" fmla="*/ 165 h 441"/>
                <a:gd name="T12" fmla="*/ 0 w 283"/>
                <a:gd name="T13" fmla="*/ 171 h 441"/>
                <a:gd name="T14" fmla="*/ 3 w 283"/>
                <a:gd name="T15" fmla="*/ 184 h 441"/>
                <a:gd name="T16" fmla="*/ 123 w 283"/>
                <a:gd name="T17" fmla="*/ 179 h 441"/>
                <a:gd name="T18" fmla="*/ 139 w 283"/>
                <a:gd name="T19" fmla="*/ 441 h 441"/>
                <a:gd name="T20" fmla="*/ 155 w 283"/>
                <a:gd name="T21" fmla="*/ 441 h 441"/>
                <a:gd name="T22" fmla="*/ 142 w 283"/>
                <a:gd name="T23" fmla="*/ 179 h 441"/>
                <a:gd name="T24" fmla="*/ 283 w 283"/>
                <a:gd name="T25" fmla="*/ 17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3" h="441">
                  <a:moveTo>
                    <a:pt x="283" y="176"/>
                  </a:moveTo>
                  <a:lnTo>
                    <a:pt x="283" y="160"/>
                  </a:lnTo>
                  <a:lnTo>
                    <a:pt x="142" y="165"/>
                  </a:lnTo>
                  <a:lnTo>
                    <a:pt x="134" y="0"/>
                  </a:lnTo>
                  <a:lnTo>
                    <a:pt x="115" y="0"/>
                  </a:lnTo>
                  <a:lnTo>
                    <a:pt x="123" y="165"/>
                  </a:lnTo>
                  <a:lnTo>
                    <a:pt x="0" y="171"/>
                  </a:lnTo>
                  <a:lnTo>
                    <a:pt x="3" y="184"/>
                  </a:lnTo>
                  <a:lnTo>
                    <a:pt x="123" y="179"/>
                  </a:lnTo>
                  <a:lnTo>
                    <a:pt x="139" y="441"/>
                  </a:lnTo>
                  <a:lnTo>
                    <a:pt x="155" y="441"/>
                  </a:lnTo>
                  <a:lnTo>
                    <a:pt x="142" y="179"/>
                  </a:lnTo>
                  <a:lnTo>
                    <a:pt x="283" y="17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5063" y="1103313"/>
              <a:ext cx="242887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Freeform 43"/>
            <p:cNvSpPr>
              <a:spLocks/>
            </p:cNvSpPr>
            <p:nvPr/>
          </p:nvSpPr>
          <p:spPr bwMode="auto">
            <a:xfrm>
              <a:off x="12560300" y="1093788"/>
              <a:ext cx="273050" cy="428625"/>
            </a:xfrm>
            <a:custGeom>
              <a:avLst/>
              <a:gdLst>
                <a:gd name="T0" fmla="*/ 172 w 172"/>
                <a:gd name="T1" fmla="*/ 107 h 270"/>
                <a:gd name="T2" fmla="*/ 172 w 172"/>
                <a:gd name="T3" fmla="*/ 99 h 270"/>
                <a:gd name="T4" fmla="*/ 86 w 172"/>
                <a:gd name="T5" fmla="*/ 102 h 270"/>
                <a:gd name="T6" fmla="*/ 81 w 172"/>
                <a:gd name="T7" fmla="*/ 0 h 270"/>
                <a:gd name="T8" fmla="*/ 70 w 172"/>
                <a:gd name="T9" fmla="*/ 0 h 270"/>
                <a:gd name="T10" fmla="*/ 75 w 172"/>
                <a:gd name="T11" fmla="*/ 102 h 270"/>
                <a:gd name="T12" fmla="*/ 0 w 172"/>
                <a:gd name="T13" fmla="*/ 105 h 270"/>
                <a:gd name="T14" fmla="*/ 0 w 172"/>
                <a:gd name="T15" fmla="*/ 113 h 270"/>
                <a:gd name="T16" fmla="*/ 75 w 172"/>
                <a:gd name="T17" fmla="*/ 110 h 270"/>
                <a:gd name="T18" fmla="*/ 83 w 172"/>
                <a:gd name="T19" fmla="*/ 270 h 270"/>
                <a:gd name="T20" fmla="*/ 94 w 172"/>
                <a:gd name="T21" fmla="*/ 270 h 270"/>
                <a:gd name="T22" fmla="*/ 86 w 172"/>
                <a:gd name="T23" fmla="*/ 110 h 270"/>
                <a:gd name="T24" fmla="*/ 172 w 172"/>
                <a:gd name="T25" fmla="*/ 10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270">
                  <a:moveTo>
                    <a:pt x="172" y="107"/>
                  </a:moveTo>
                  <a:lnTo>
                    <a:pt x="172" y="99"/>
                  </a:lnTo>
                  <a:lnTo>
                    <a:pt x="86" y="10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5" y="102"/>
                  </a:lnTo>
                  <a:lnTo>
                    <a:pt x="0" y="105"/>
                  </a:lnTo>
                  <a:lnTo>
                    <a:pt x="0" y="113"/>
                  </a:lnTo>
                  <a:lnTo>
                    <a:pt x="75" y="110"/>
                  </a:lnTo>
                  <a:lnTo>
                    <a:pt x="83" y="270"/>
                  </a:lnTo>
                  <a:lnTo>
                    <a:pt x="94" y="270"/>
                  </a:lnTo>
                  <a:lnTo>
                    <a:pt x="86" y="110"/>
                  </a:lnTo>
                  <a:lnTo>
                    <a:pt x="172" y="1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8" name="Picture 4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8138" y="869950"/>
              <a:ext cx="623887" cy="1093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4950" y="900113"/>
              <a:ext cx="242887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Freeform 46"/>
            <p:cNvSpPr>
              <a:spLocks/>
            </p:cNvSpPr>
            <p:nvPr/>
          </p:nvSpPr>
          <p:spPr bwMode="auto">
            <a:xfrm>
              <a:off x="11660188" y="890588"/>
              <a:ext cx="276225" cy="428625"/>
            </a:xfrm>
            <a:custGeom>
              <a:avLst/>
              <a:gdLst>
                <a:gd name="T0" fmla="*/ 174 w 174"/>
                <a:gd name="T1" fmla="*/ 107 h 270"/>
                <a:gd name="T2" fmla="*/ 172 w 174"/>
                <a:gd name="T3" fmla="*/ 99 h 270"/>
                <a:gd name="T4" fmla="*/ 86 w 174"/>
                <a:gd name="T5" fmla="*/ 102 h 270"/>
                <a:gd name="T6" fmla="*/ 81 w 174"/>
                <a:gd name="T7" fmla="*/ 0 h 270"/>
                <a:gd name="T8" fmla="*/ 70 w 174"/>
                <a:gd name="T9" fmla="*/ 0 h 270"/>
                <a:gd name="T10" fmla="*/ 75 w 174"/>
                <a:gd name="T11" fmla="*/ 102 h 270"/>
                <a:gd name="T12" fmla="*/ 0 w 174"/>
                <a:gd name="T13" fmla="*/ 104 h 270"/>
                <a:gd name="T14" fmla="*/ 3 w 174"/>
                <a:gd name="T15" fmla="*/ 112 h 270"/>
                <a:gd name="T16" fmla="*/ 75 w 174"/>
                <a:gd name="T17" fmla="*/ 110 h 270"/>
                <a:gd name="T18" fmla="*/ 86 w 174"/>
                <a:gd name="T19" fmla="*/ 270 h 270"/>
                <a:gd name="T20" fmla="*/ 97 w 174"/>
                <a:gd name="T21" fmla="*/ 270 h 270"/>
                <a:gd name="T22" fmla="*/ 86 w 174"/>
                <a:gd name="T23" fmla="*/ 110 h 270"/>
                <a:gd name="T24" fmla="*/ 174 w 174"/>
                <a:gd name="T25" fmla="*/ 10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70">
                  <a:moveTo>
                    <a:pt x="174" y="107"/>
                  </a:moveTo>
                  <a:lnTo>
                    <a:pt x="172" y="99"/>
                  </a:lnTo>
                  <a:lnTo>
                    <a:pt x="86" y="10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5" y="102"/>
                  </a:lnTo>
                  <a:lnTo>
                    <a:pt x="0" y="104"/>
                  </a:lnTo>
                  <a:lnTo>
                    <a:pt x="3" y="112"/>
                  </a:lnTo>
                  <a:lnTo>
                    <a:pt x="75" y="110"/>
                  </a:lnTo>
                  <a:lnTo>
                    <a:pt x="86" y="270"/>
                  </a:lnTo>
                  <a:lnTo>
                    <a:pt x="97" y="270"/>
                  </a:lnTo>
                  <a:lnTo>
                    <a:pt x="86" y="110"/>
                  </a:lnTo>
                  <a:lnTo>
                    <a:pt x="174" y="1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905925" y="2111702"/>
            <a:ext cx="4688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감사합니다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48" y="19050"/>
            <a:ext cx="1843200" cy="1841377"/>
          </a:xfrm>
          <a:prstGeom prst="rect">
            <a:avLst/>
          </a:prstGeom>
        </p:spPr>
      </p:pic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2" descr="U:\我图\PPT制作\爱爱\PM下载\万圣节\black_cat_waving_500_clr_285.gif">
            <a:extLst>
              <a:ext uri="{FF2B5EF4-FFF2-40B4-BE49-F238E27FC236}">
                <a16:creationId xmlns:a16="http://schemas.microsoft.com/office/drawing/2014/main" id="{849ED83A-12A8-4FE5-A552-E2AB2C6A6D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07954" y="3162653"/>
            <a:ext cx="3388022" cy="37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491347" y="1081589"/>
            <a:ext cx="1186115" cy="1383802"/>
          </a:xfrm>
          <a:custGeom>
            <a:avLst/>
            <a:gdLst>
              <a:gd name="T0" fmla="*/ 92 w 109"/>
              <a:gd name="T1" fmla="*/ 70 h 127"/>
              <a:gd name="T2" fmla="*/ 74 w 109"/>
              <a:gd name="T3" fmla="*/ 53 h 127"/>
              <a:gd name="T4" fmla="*/ 74 w 109"/>
              <a:gd name="T5" fmla="*/ 46 h 127"/>
              <a:gd name="T6" fmla="*/ 81 w 109"/>
              <a:gd name="T7" fmla="*/ 48 h 127"/>
              <a:gd name="T8" fmla="*/ 75 w 109"/>
              <a:gd name="T9" fmla="*/ 37 h 127"/>
              <a:gd name="T10" fmla="*/ 80 w 109"/>
              <a:gd name="T11" fmla="*/ 35 h 127"/>
              <a:gd name="T12" fmla="*/ 66 w 109"/>
              <a:gd name="T13" fmla="*/ 12 h 127"/>
              <a:gd name="T14" fmla="*/ 58 w 109"/>
              <a:gd name="T15" fmla="*/ 24 h 127"/>
              <a:gd name="T16" fmla="*/ 42 w 109"/>
              <a:gd name="T17" fmla="*/ 43 h 127"/>
              <a:gd name="T18" fmla="*/ 34 w 109"/>
              <a:gd name="T19" fmla="*/ 54 h 127"/>
              <a:gd name="T20" fmla="*/ 45 w 109"/>
              <a:gd name="T21" fmla="*/ 55 h 127"/>
              <a:gd name="T22" fmla="*/ 40 w 109"/>
              <a:gd name="T23" fmla="*/ 88 h 127"/>
              <a:gd name="T24" fmla="*/ 37 w 109"/>
              <a:gd name="T25" fmla="*/ 88 h 127"/>
              <a:gd name="T26" fmla="*/ 36 w 109"/>
              <a:gd name="T27" fmla="*/ 87 h 127"/>
              <a:gd name="T28" fmla="*/ 33 w 109"/>
              <a:gd name="T29" fmla="*/ 89 h 127"/>
              <a:gd name="T30" fmla="*/ 29 w 109"/>
              <a:gd name="T31" fmla="*/ 89 h 127"/>
              <a:gd name="T32" fmla="*/ 3 w 109"/>
              <a:gd name="T33" fmla="*/ 88 h 127"/>
              <a:gd name="T34" fmla="*/ 17 w 109"/>
              <a:gd name="T35" fmla="*/ 91 h 127"/>
              <a:gd name="T36" fmla="*/ 4 w 109"/>
              <a:gd name="T37" fmla="*/ 91 h 127"/>
              <a:gd name="T38" fmla="*/ 2 w 109"/>
              <a:gd name="T39" fmla="*/ 92 h 127"/>
              <a:gd name="T40" fmla="*/ 8 w 109"/>
              <a:gd name="T41" fmla="*/ 93 h 127"/>
              <a:gd name="T42" fmla="*/ 0 w 109"/>
              <a:gd name="T43" fmla="*/ 94 h 127"/>
              <a:gd name="T44" fmla="*/ 0 w 109"/>
              <a:gd name="T45" fmla="*/ 96 h 127"/>
              <a:gd name="T46" fmla="*/ 0 w 109"/>
              <a:gd name="T47" fmla="*/ 97 h 127"/>
              <a:gd name="T48" fmla="*/ 1 w 109"/>
              <a:gd name="T49" fmla="*/ 98 h 127"/>
              <a:gd name="T50" fmla="*/ 1 w 109"/>
              <a:gd name="T51" fmla="*/ 100 h 127"/>
              <a:gd name="T52" fmla="*/ 2 w 109"/>
              <a:gd name="T53" fmla="*/ 100 h 127"/>
              <a:gd name="T54" fmla="*/ 3 w 109"/>
              <a:gd name="T55" fmla="*/ 101 h 127"/>
              <a:gd name="T56" fmla="*/ 6 w 109"/>
              <a:gd name="T57" fmla="*/ 101 h 127"/>
              <a:gd name="T58" fmla="*/ 4 w 109"/>
              <a:gd name="T59" fmla="*/ 102 h 127"/>
              <a:gd name="T60" fmla="*/ 10 w 109"/>
              <a:gd name="T61" fmla="*/ 101 h 127"/>
              <a:gd name="T62" fmla="*/ 22 w 109"/>
              <a:gd name="T63" fmla="*/ 97 h 127"/>
              <a:gd name="T64" fmla="*/ 14 w 109"/>
              <a:gd name="T65" fmla="*/ 101 h 127"/>
              <a:gd name="T66" fmla="*/ 9 w 109"/>
              <a:gd name="T67" fmla="*/ 105 h 127"/>
              <a:gd name="T68" fmla="*/ 14 w 109"/>
              <a:gd name="T69" fmla="*/ 103 h 127"/>
              <a:gd name="T70" fmla="*/ 19 w 109"/>
              <a:gd name="T71" fmla="*/ 101 h 127"/>
              <a:gd name="T72" fmla="*/ 8 w 109"/>
              <a:gd name="T73" fmla="*/ 109 h 127"/>
              <a:gd name="T74" fmla="*/ 8 w 109"/>
              <a:gd name="T75" fmla="*/ 111 h 127"/>
              <a:gd name="T76" fmla="*/ 10 w 109"/>
              <a:gd name="T77" fmla="*/ 111 h 127"/>
              <a:gd name="T78" fmla="*/ 11 w 109"/>
              <a:gd name="T79" fmla="*/ 112 h 127"/>
              <a:gd name="T80" fmla="*/ 12 w 109"/>
              <a:gd name="T81" fmla="*/ 113 h 127"/>
              <a:gd name="T82" fmla="*/ 30 w 109"/>
              <a:gd name="T83" fmla="*/ 97 h 127"/>
              <a:gd name="T84" fmla="*/ 34 w 109"/>
              <a:gd name="T85" fmla="*/ 96 h 127"/>
              <a:gd name="T86" fmla="*/ 38 w 109"/>
              <a:gd name="T87" fmla="*/ 95 h 127"/>
              <a:gd name="T88" fmla="*/ 39 w 109"/>
              <a:gd name="T89" fmla="*/ 94 h 127"/>
              <a:gd name="T90" fmla="*/ 37 w 109"/>
              <a:gd name="T91" fmla="*/ 93 h 127"/>
              <a:gd name="T92" fmla="*/ 46 w 109"/>
              <a:gd name="T93" fmla="*/ 90 h 127"/>
              <a:gd name="T94" fmla="*/ 25 w 109"/>
              <a:gd name="T95" fmla="*/ 118 h 127"/>
              <a:gd name="T96" fmla="*/ 40 w 109"/>
              <a:gd name="T97" fmla="*/ 110 h 127"/>
              <a:gd name="T98" fmla="*/ 86 w 109"/>
              <a:gd name="T99" fmla="*/ 77 h 127"/>
              <a:gd name="T100" fmla="*/ 107 w 109"/>
              <a:gd name="T101" fmla="*/ 68 h 127"/>
              <a:gd name="T102" fmla="*/ 57 w 109"/>
              <a:gd name="T103" fmla="*/ 78 h 127"/>
              <a:gd name="T104" fmla="*/ 79 w 109"/>
              <a:gd name="T105" fmla="*/ 7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" h="127">
                <a:moveTo>
                  <a:pt x="107" y="68"/>
                </a:moveTo>
                <a:cubicBezTo>
                  <a:pt x="105" y="67"/>
                  <a:pt x="94" y="72"/>
                  <a:pt x="94" y="72"/>
                </a:cubicBezTo>
                <a:cubicBezTo>
                  <a:pt x="94" y="72"/>
                  <a:pt x="94" y="70"/>
                  <a:pt x="92" y="71"/>
                </a:cubicBezTo>
                <a:cubicBezTo>
                  <a:pt x="90" y="70"/>
                  <a:pt x="90" y="70"/>
                  <a:pt x="90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0"/>
                  <a:pt x="79" y="69"/>
                  <a:pt x="73" y="65"/>
                </a:cubicBezTo>
                <a:cubicBezTo>
                  <a:pt x="67" y="62"/>
                  <a:pt x="63" y="57"/>
                  <a:pt x="63" y="57"/>
                </a:cubicBezTo>
                <a:cubicBezTo>
                  <a:pt x="63" y="57"/>
                  <a:pt x="61" y="54"/>
                  <a:pt x="65" y="53"/>
                </a:cubicBezTo>
                <a:cubicBezTo>
                  <a:pt x="69" y="53"/>
                  <a:pt x="70" y="55"/>
                  <a:pt x="70" y="55"/>
                </a:cubicBezTo>
                <a:cubicBezTo>
                  <a:pt x="70" y="55"/>
                  <a:pt x="74" y="54"/>
                  <a:pt x="74" y="53"/>
                </a:cubicBezTo>
                <a:cubicBezTo>
                  <a:pt x="74" y="52"/>
                  <a:pt x="73" y="50"/>
                  <a:pt x="73" y="50"/>
                </a:cubicBezTo>
                <a:cubicBezTo>
                  <a:pt x="73" y="50"/>
                  <a:pt x="74" y="51"/>
                  <a:pt x="74" y="49"/>
                </a:cubicBezTo>
                <a:cubicBezTo>
                  <a:pt x="75" y="47"/>
                  <a:pt x="73" y="48"/>
                  <a:pt x="73" y="48"/>
                </a:cubicBezTo>
                <a:cubicBezTo>
                  <a:pt x="73" y="48"/>
                  <a:pt x="72" y="46"/>
                  <a:pt x="73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5"/>
                  <a:pt x="74" y="45"/>
                  <a:pt x="74" y="45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4"/>
                  <a:pt x="78" y="43"/>
                  <a:pt x="79" y="45"/>
                </a:cubicBezTo>
                <a:cubicBezTo>
                  <a:pt x="80" y="46"/>
                  <a:pt x="80" y="48"/>
                  <a:pt x="81" y="48"/>
                </a:cubicBezTo>
                <a:cubicBezTo>
                  <a:pt x="82" y="49"/>
                  <a:pt x="85" y="45"/>
                  <a:pt x="82" y="41"/>
                </a:cubicBezTo>
                <a:cubicBezTo>
                  <a:pt x="82" y="41"/>
                  <a:pt x="81" y="40"/>
                  <a:pt x="80" y="40"/>
                </a:cubicBezTo>
                <a:cubicBezTo>
                  <a:pt x="80" y="40"/>
                  <a:pt x="81" y="39"/>
                  <a:pt x="80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79" y="39"/>
                  <a:pt x="75" y="38"/>
                  <a:pt x="75" y="37"/>
                </a:cubicBezTo>
                <a:cubicBezTo>
                  <a:pt x="75" y="36"/>
                  <a:pt x="76" y="37"/>
                  <a:pt x="76" y="36"/>
                </a:cubicBezTo>
                <a:cubicBezTo>
                  <a:pt x="76" y="35"/>
                  <a:pt x="74" y="34"/>
                  <a:pt x="74" y="34"/>
                </a:cubicBezTo>
                <a:cubicBezTo>
                  <a:pt x="74" y="34"/>
                  <a:pt x="79" y="35"/>
                  <a:pt x="78" y="36"/>
                </a:cubicBezTo>
                <a:cubicBezTo>
                  <a:pt x="78" y="36"/>
                  <a:pt x="80" y="36"/>
                  <a:pt x="78" y="34"/>
                </a:cubicBezTo>
                <a:cubicBezTo>
                  <a:pt x="78" y="34"/>
                  <a:pt x="79" y="34"/>
                  <a:pt x="80" y="35"/>
                </a:cubicBezTo>
                <a:cubicBezTo>
                  <a:pt x="80" y="35"/>
                  <a:pt x="80" y="33"/>
                  <a:pt x="77" y="31"/>
                </a:cubicBezTo>
                <a:cubicBezTo>
                  <a:pt x="77" y="31"/>
                  <a:pt x="84" y="30"/>
                  <a:pt x="87" y="31"/>
                </a:cubicBezTo>
                <a:cubicBezTo>
                  <a:pt x="91" y="31"/>
                  <a:pt x="91" y="30"/>
                  <a:pt x="91" y="30"/>
                </a:cubicBezTo>
                <a:cubicBezTo>
                  <a:pt x="91" y="30"/>
                  <a:pt x="93" y="27"/>
                  <a:pt x="74" y="28"/>
                </a:cubicBezTo>
                <a:cubicBezTo>
                  <a:pt x="74" y="28"/>
                  <a:pt x="68" y="14"/>
                  <a:pt x="66" y="12"/>
                </a:cubicBezTo>
                <a:cubicBezTo>
                  <a:pt x="63" y="10"/>
                  <a:pt x="54" y="6"/>
                  <a:pt x="53" y="0"/>
                </a:cubicBezTo>
                <a:cubicBezTo>
                  <a:pt x="53" y="0"/>
                  <a:pt x="51" y="11"/>
                  <a:pt x="60" y="17"/>
                </a:cubicBezTo>
                <a:cubicBezTo>
                  <a:pt x="60" y="17"/>
                  <a:pt x="59" y="16"/>
                  <a:pt x="59" y="17"/>
                </a:cubicBezTo>
                <a:cubicBezTo>
                  <a:pt x="59" y="18"/>
                  <a:pt x="60" y="18"/>
                  <a:pt x="60" y="18"/>
                </a:cubicBezTo>
                <a:cubicBezTo>
                  <a:pt x="60" y="18"/>
                  <a:pt x="59" y="24"/>
                  <a:pt x="58" y="24"/>
                </a:cubicBezTo>
                <a:cubicBezTo>
                  <a:pt x="56" y="25"/>
                  <a:pt x="56" y="30"/>
                  <a:pt x="56" y="32"/>
                </a:cubicBezTo>
                <a:cubicBezTo>
                  <a:pt x="56" y="32"/>
                  <a:pt x="46" y="35"/>
                  <a:pt x="44" y="39"/>
                </a:cubicBezTo>
                <a:cubicBezTo>
                  <a:pt x="42" y="42"/>
                  <a:pt x="56" y="37"/>
                  <a:pt x="56" y="37"/>
                </a:cubicBezTo>
                <a:cubicBezTo>
                  <a:pt x="56" y="37"/>
                  <a:pt x="57" y="41"/>
                  <a:pt x="54" y="41"/>
                </a:cubicBezTo>
                <a:cubicBezTo>
                  <a:pt x="52" y="42"/>
                  <a:pt x="46" y="39"/>
                  <a:pt x="42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34" y="49"/>
                  <a:pt x="40" y="51"/>
                </a:cubicBezTo>
                <a:cubicBezTo>
                  <a:pt x="40" y="51"/>
                  <a:pt x="36" y="49"/>
                  <a:pt x="41" y="47"/>
                </a:cubicBezTo>
                <a:cubicBezTo>
                  <a:pt x="41" y="47"/>
                  <a:pt x="41" y="48"/>
                  <a:pt x="42" y="51"/>
                </a:cubicBezTo>
                <a:cubicBezTo>
                  <a:pt x="43" y="54"/>
                  <a:pt x="35" y="57"/>
                  <a:pt x="34" y="54"/>
                </a:cubicBezTo>
                <a:cubicBezTo>
                  <a:pt x="33" y="52"/>
                  <a:pt x="34" y="51"/>
                  <a:pt x="34" y="51"/>
                </a:cubicBezTo>
                <a:cubicBezTo>
                  <a:pt x="33" y="51"/>
                  <a:pt x="30" y="52"/>
                  <a:pt x="32" y="55"/>
                </a:cubicBezTo>
                <a:cubicBezTo>
                  <a:pt x="34" y="60"/>
                  <a:pt x="38" y="58"/>
                  <a:pt x="38" y="58"/>
                </a:cubicBezTo>
                <a:cubicBezTo>
                  <a:pt x="38" y="58"/>
                  <a:pt x="39" y="60"/>
                  <a:pt x="37" y="60"/>
                </a:cubicBezTo>
                <a:cubicBezTo>
                  <a:pt x="37" y="60"/>
                  <a:pt x="43" y="59"/>
                  <a:pt x="45" y="55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6"/>
                  <a:pt x="39" y="64"/>
                  <a:pt x="42" y="73"/>
                </a:cubicBezTo>
                <a:cubicBezTo>
                  <a:pt x="42" y="73"/>
                  <a:pt x="38" y="74"/>
                  <a:pt x="40" y="76"/>
                </a:cubicBezTo>
                <a:cubicBezTo>
                  <a:pt x="40" y="76"/>
                  <a:pt x="32" y="87"/>
                  <a:pt x="40" y="88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7" y="88"/>
                  <a:pt x="37" y="88"/>
                </a:cubicBezTo>
                <a:cubicBezTo>
                  <a:pt x="37" y="88"/>
                  <a:pt x="37" y="88"/>
                  <a:pt x="36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5" y="89"/>
                  <a:pt x="35" y="89"/>
                  <a:pt x="35" y="89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88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3" y="89"/>
                  <a:pt x="33" y="89"/>
                  <a:pt x="33" y="89"/>
                </a:cubicBezTo>
                <a:cubicBezTo>
                  <a:pt x="33" y="88"/>
                  <a:pt x="33" y="88"/>
                  <a:pt x="33" y="88"/>
                </a:cubicBezTo>
                <a:cubicBezTo>
                  <a:pt x="32" y="88"/>
                  <a:pt x="32" y="88"/>
                  <a:pt x="31" y="88"/>
                </a:cubicBezTo>
                <a:cubicBezTo>
                  <a:pt x="31" y="88"/>
                  <a:pt x="31" y="88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29" y="89"/>
                  <a:pt x="29" y="89"/>
                </a:cubicBezTo>
                <a:cubicBezTo>
                  <a:pt x="29" y="89"/>
                  <a:pt x="29" y="89"/>
                  <a:pt x="28" y="89"/>
                </a:cubicBezTo>
                <a:cubicBezTo>
                  <a:pt x="28" y="90"/>
                  <a:pt x="28" y="90"/>
                  <a:pt x="28" y="91"/>
                </a:cubicBezTo>
                <a:cubicBezTo>
                  <a:pt x="4" y="87"/>
                  <a:pt x="4" y="87"/>
                  <a:pt x="4" y="87"/>
                </a:cubicBezTo>
                <a:cubicBezTo>
                  <a:pt x="3" y="87"/>
                  <a:pt x="3" y="88"/>
                  <a:pt x="3" y="88"/>
                </a:cubicBezTo>
                <a:cubicBezTo>
                  <a:pt x="3" y="88"/>
                  <a:pt x="3" y="88"/>
                  <a:pt x="3" y="88"/>
                </a:cubicBezTo>
                <a:cubicBezTo>
                  <a:pt x="10" y="89"/>
                  <a:pt x="10" y="89"/>
                  <a:pt x="10" y="89"/>
                </a:cubicBezTo>
                <a:cubicBezTo>
                  <a:pt x="2" y="88"/>
                  <a:pt x="2" y="88"/>
                  <a:pt x="2" y="88"/>
                </a:cubicBezTo>
                <a:cubicBezTo>
                  <a:pt x="2" y="88"/>
                  <a:pt x="2" y="88"/>
                  <a:pt x="2" y="89"/>
                </a:cubicBezTo>
                <a:cubicBezTo>
                  <a:pt x="2" y="89"/>
                  <a:pt x="2" y="89"/>
                  <a:pt x="2" y="89"/>
                </a:cubicBezTo>
                <a:cubicBezTo>
                  <a:pt x="17" y="91"/>
                  <a:pt x="17" y="91"/>
                  <a:pt x="17" y="91"/>
                </a:cubicBezTo>
                <a:cubicBezTo>
                  <a:pt x="2" y="90"/>
                  <a:pt x="2" y="90"/>
                  <a:pt x="2" y="90"/>
                </a:cubicBezTo>
                <a:cubicBezTo>
                  <a:pt x="2" y="90"/>
                  <a:pt x="1" y="90"/>
                  <a:pt x="1" y="90"/>
                </a:cubicBezTo>
                <a:cubicBezTo>
                  <a:pt x="1" y="90"/>
                  <a:pt x="2" y="91"/>
                  <a:pt x="2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1" y="92"/>
                  <a:pt x="1" y="92"/>
                </a:cubicBezTo>
                <a:cubicBezTo>
                  <a:pt x="1" y="92"/>
                  <a:pt x="1" y="92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0" y="94"/>
                  <a:pt x="0" y="94"/>
                </a:cubicBezTo>
                <a:cubicBezTo>
                  <a:pt x="0" y="95"/>
                  <a:pt x="1" y="95"/>
                  <a:pt x="1" y="95"/>
                </a:cubicBezTo>
                <a:cubicBezTo>
                  <a:pt x="1" y="95"/>
                  <a:pt x="1" y="95"/>
                  <a:pt x="1" y="95"/>
                </a:cubicBezTo>
                <a:cubicBezTo>
                  <a:pt x="6" y="94"/>
                  <a:pt x="6" y="94"/>
                  <a:pt x="6" y="9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13" y="95"/>
                  <a:pt x="13" y="95"/>
                  <a:pt x="13" y="95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0" y="97"/>
                  <a:pt x="0" y="97"/>
                </a:cubicBezTo>
                <a:cubicBezTo>
                  <a:pt x="0" y="97"/>
                  <a:pt x="1" y="97"/>
                  <a:pt x="1" y="97"/>
                </a:cubicBezTo>
                <a:cubicBezTo>
                  <a:pt x="1" y="97"/>
                  <a:pt x="1" y="97"/>
                  <a:pt x="1" y="97"/>
                </a:cubicBezTo>
                <a:cubicBezTo>
                  <a:pt x="9" y="96"/>
                  <a:pt x="9" y="96"/>
                  <a:pt x="9" y="96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9"/>
                  <a:pt x="2" y="99"/>
                </a:cubicBezTo>
                <a:cubicBezTo>
                  <a:pt x="2" y="99"/>
                  <a:pt x="2" y="99"/>
                  <a:pt x="2" y="99"/>
                </a:cubicBezTo>
                <a:cubicBezTo>
                  <a:pt x="13" y="96"/>
                  <a:pt x="13" y="96"/>
                  <a:pt x="13" y="96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8" y="96"/>
                  <a:pt x="18" y="96"/>
                  <a:pt x="18" y="96"/>
                </a:cubicBezTo>
                <a:cubicBezTo>
                  <a:pt x="14" y="97"/>
                  <a:pt x="14" y="97"/>
                  <a:pt x="14" y="97"/>
                </a:cubicBezTo>
                <a:cubicBezTo>
                  <a:pt x="2" y="100"/>
                  <a:pt x="2" y="100"/>
                  <a:pt x="2" y="100"/>
                </a:cubicBezTo>
                <a:cubicBezTo>
                  <a:pt x="2" y="100"/>
                  <a:pt x="1" y="100"/>
                  <a:pt x="1" y="100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3" y="100"/>
                  <a:pt x="3" y="100"/>
                  <a:pt x="3" y="100"/>
                </a:cubicBezTo>
                <a:cubicBezTo>
                  <a:pt x="3" y="100"/>
                  <a:pt x="3" y="101"/>
                  <a:pt x="3" y="101"/>
                </a:cubicBezTo>
                <a:cubicBezTo>
                  <a:pt x="3" y="101"/>
                  <a:pt x="3" y="101"/>
                  <a:pt x="4" y="101"/>
                </a:cubicBezTo>
                <a:cubicBezTo>
                  <a:pt x="4" y="101"/>
                  <a:pt x="4" y="101"/>
                  <a:pt x="4" y="101"/>
                </a:cubicBezTo>
                <a:cubicBezTo>
                  <a:pt x="6" y="100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1"/>
                  <a:pt x="6" y="101"/>
                  <a:pt x="6" y="101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2" y="103"/>
                  <a:pt x="2" y="103"/>
                  <a:pt x="2" y="103"/>
                </a:cubicBezTo>
                <a:cubicBezTo>
                  <a:pt x="2" y="103"/>
                  <a:pt x="1" y="103"/>
                  <a:pt x="1" y="103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3" y="104"/>
                  <a:pt x="3" y="104"/>
                  <a:pt x="3" y="104"/>
                </a:cubicBezTo>
                <a:cubicBezTo>
                  <a:pt x="3" y="104"/>
                  <a:pt x="3" y="104"/>
                  <a:pt x="3" y="104"/>
                </a:cubicBezTo>
                <a:cubicBezTo>
                  <a:pt x="3" y="104"/>
                  <a:pt x="3" y="104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2" y="97"/>
                  <a:pt x="22" y="97"/>
                  <a:pt x="22" y="97"/>
                </a:cubicBezTo>
                <a:cubicBezTo>
                  <a:pt x="3" y="105"/>
                  <a:pt x="3" y="105"/>
                  <a:pt x="3" y="105"/>
                </a:cubicBezTo>
                <a:cubicBezTo>
                  <a:pt x="3" y="105"/>
                  <a:pt x="3" y="105"/>
                  <a:pt x="3" y="105"/>
                </a:cubicBezTo>
                <a:cubicBezTo>
                  <a:pt x="3" y="106"/>
                  <a:pt x="3" y="106"/>
                  <a:pt x="4" y="106"/>
                </a:cubicBezTo>
                <a:cubicBezTo>
                  <a:pt x="4" y="106"/>
                  <a:pt x="4" y="106"/>
                  <a:pt x="4" y="106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4" y="106"/>
                  <a:pt x="4" y="106"/>
                  <a:pt x="4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9" y="105"/>
                  <a:pt x="9" y="105"/>
                  <a:pt x="9" y="105"/>
                </a:cubicBezTo>
                <a:cubicBezTo>
                  <a:pt x="6" y="106"/>
                  <a:pt x="6" y="106"/>
                  <a:pt x="6" y="106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5" y="109"/>
                  <a:pt x="5" y="109"/>
                  <a:pt x="5" y="109"/>
                </a:cubicBezTo>
                <a:cubicBezTo>
                  <a:pt x="19" y="101"/>
                  <a:pt x="19" y="101"/>
                  <a:pt x="19" y="101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7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10"/>
                  <a:pt x="9" y="110"/>
                  <a:pt x="9" y="110"/>
                </a:cubicBezTo>
                <a:cubicBezTo>
                  <a:pt x="9" y="110"/>
                  <a:pt x="9" y="110"/>
                  <a:pt x="9" y="110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1"/>
                  <a:pt x="9" y="111"/>
                  <a:pt x="9" y="111"/>
                </a:cubicBezTo>
                <a:cubicBezTo>
                  <a:pt x="9" y="111"/>
                  <a:pt x="9" y="111"/>
                  <a:pt x="9" y="111"/>
                </a:cubicBezTo>
                <a:cubicBezTo>
                  <a:pt x="10" y="110"/>
                  <a:pt x="10" y="110"/>
                  <a:pt x="10" y="110"/>
                </a:cubicBezTo>
                <a:cubicBezTo>
                  <a:pt x="10" y="110"/>
                  <a:pt x="10" y="111"/>
                  <a:pt x="10" y="111"/>
                </a:cubicBezTo>
                <a:cubicBezTo>
                  <a:pt x="10" y="111"/>
                  <a:pt x="10" y="111"/>
                  <a:pt x="11" y="111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22" y="102"/>
                  <a:pt x="22" y="102"/>
                  <a:pt x="22" y="102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11" y="111"/>
                  <a:pt x="11" y="112"/>
                  <a:pt x="11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1" y="112"/>
                  <a:pt x="11" y="112"/>
                  <a:pt x="12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30" y="96"/>
                  <a:pt x="30" y="96"/>
                  <a:pt x="30" y="96"/>
                </a:cubicBezTo>
                <a:cubicBezTo>
                  <a:pt x="30" y="97"/>
                  <a:pt x="30" y="97"/>
                  <a:pt x="30" y="97"/>
                </a:cubicBezTo>
                <a:cubicBezTo>
                  <a:pt x="31" y="97"/>
                  <a:pt x="31" y="97"/>
                  <a:pt x="31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3" y="97"/>
                  <a:pt x="33" y="96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5" y="96"/>
                  <a:pt x="35" y="96"/>
                </a:cubicBezTo>
                <a:cubicBezTo>
                  <a:pt x="35" y="96"/>
                  <a:pt x="35" y="95"/>
                  <a:pt x="35" y="94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5"/>
                  <a:pt x="39" y="95"/>
                </a:cubicBezTo>
                <a:cubicBezTo>
                  <a:pt x="39" y="94"/>
                  <a:pt x="39" y="94"/>
                  <a:pt x="38" y="94"/>
                </a:cubicBezTo>
                <a:cubicBezTo>
                  <a:pt x="38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4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7" y="93"/>
                  <a:pt x="37" y="93"/>
                  <a:pt x="37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3" y="98"/>
                  <a:pt x="34" y="102"/>
                </a:cubicBezTo>
                <a:cubicBezTo>
                  <a:pt x="26" y="106"/>
                  <a:pt x="19" y="113"/>
                  <a:pt x="19" y="113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13"/>
                  <a:pt x="15" y="122"/>
                  <a:pt x="23" y="127"/>
                </a:cubicBezTo>
                <a:cubicBezTo>
                  <a:pt x="23" y="127"/>
                  <a:pt x="18" y="120"/>
                  <a:pt x="25" y="118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6" y="120"/>
                  <a:pt x="28" y="117"/>
                  <a:pt x="30" y="118"/>
                </a:cubicBezTo>
                <a:cubicBezTo>
                  <a:pt x="32" y="118"/>
                  <a:pt x="34" y="116"/>
                  <a:pt x="34" y="116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34" y="117"/>
                  <a:pt x="38" y="117"/>
                  <a:pt x="40" y="110"/>
                </a:cubicBezTo>
                <a:cubicBezTo>
                  <a:pt x="40" y="110"/>
                  <a:pt x="41" y="113"/>
                  <a:pt x="39" y="115"/>
                </a:cubicBezTo>
                <a:cubicBezTo>
                  <a:pt x="39" y="115"/>
                  <a:pt x="51" y="115"/>
                  <a:pt x="56" y="111"/>
                </a:cubicBezTo>
                <a:cubicBezTo>
                  <a:pt x="61" y="108"/>
                  <a:pt x="83" y="91"/>
                  <a:pt x="76" y="86"/>
                </a:cubicBezTo>
                <a:cubicBezTo>
                  <a:pt x="76" y="86"/>
                  <a:pt x="80" y="83"/>
                  <a:pt x="73" y="81"/>
                </a:cubicBezTo>
                <a:cubicBezTo>
                  <a:pt x="86" y="77"/>
                  <a:pt x="86" y="77"/>
                  <a:pt x="86" y="77"/>
                </a:cubicBezTo>
                <a:cubicBezTo>
                  <a:pt x="86" y="77"/>
                  <a:pt x="87" y="80"/>
                  <a:pt x="89" y="78"/>
                </a:cubicBezTo>
                <a:cubicBezTo>
                  <a:pt x="89" y="78"/>
                  <a:pt x="91" y="79"/>
                  <a:pt x="92" y="77"/>
                </a:cubicBezTo>
                <a:cubicBezTo>
                  <a:pt x="92" y="77"/>
                  <a:pt x="94" y="78"/>
                  <a:pt x="94" y="75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07" y="71"/>
                  <a:pt x="109" y="69"/>
                  <a:pt x="107" y="68"/>
                </a:cubicBezTo>
                <a:close/>
                <a:moveTo>
                  <a:pt x="36" y="90"/>
                </a:move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65" y="80"/>
                </a:moveTo>
                <a:cubicBezTo>
                  <a:pt x="65" y="80"/>
                  <a:pt x="62" y="78"/>
                  <a:pt x="57" y="7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66"/>
                  <a:pt x="54" y="66"/>
                </a:cubicBezTo>
                <a:cubicBezTo>
                  <a:pt x="54" y="66"/>
                  <a:pt x="56" y="68"/>
                  <a:pt x="59" y="67"/>
                </a:cubicBezTo>
                <a:cubicBezTo>
                  <a:pt x="61" y="66"/>
                  <a:pt x="60" y="64"/>
                  <a:pt x="60" y="64"/>
                </a:cubicBezTo>
                <a:cubicBezTo>
                  <a:pt x="60" y="64"/>
                  <a:pt x="75" y="71"/>
                  <a:pt x="79" y="75"/>
                </a:cubicBezTo>
                <a:lnTo>
                  <a:pt x="65" y="80"/>
                </a:ln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 rot="21207550">
            <a:off x="1178592" y="4709674"/>
            <a:ext cx="11522710" cy="4701763"/>
          </a:xfrm>
          <a:custGeom>
            <a:avLst/>
            <a:gdLst>
              <a:gd name="T0" fmla="*/ 2941 w 3056"/>
              <a:gd name="T1" fmla="*/ 887 h 1245"/>
              <a:gd name="T2" fmla="*/ 2876 w 3056"/>
              <a:gd name="T3" fmla="*/ 799 h 1245"/>
              <a:gd name="T4" fmla="*/ 2816 w 3056"/>
              <a:gd name="T5" fmla="*/ 743 h 1245"/>
              <a:gd name="T6" fmla="*/ 2736 w 3056"/>
              <a:gd name="T7" fmla="*/ 702 h 1245"/>
              <a:gd name="T8" fmla="*/ 2690 w 3056"/>
              <a:gd name="T9" fmla="*/ 652 h 1245"/>
              <a:gd name="T10" fmla="*/ 2604 w 3056"/>
              <a:gd name="T11" fmla="*/ 611 h 1245"/>
              <a:gd name="T12" fmla="*/ 2525 w 3056"/>
              <a:gd name="T13" fmla="*/ 530 h 1245"/>
              <a:gd name="T14" fmla="*/ 2483 w 3056"/>
              <a:gd name="T15" fmla="*/ 458 h 1245"/>
              <a:gd name="T16" fmla="*/ 2442 w 3056"/>
              <a:gd name="T17" fmla="*/ 385 h 1245"/>
              <a:gd name="T18" fmla="*/ 2369 w 3056"/>
              <a:gd name="T19" fmla="*/ 366 h 1245"/>
              <a:gd name="T20" fmla="*/ 2264 w 3056"/>
              <a:gd name="T21" fmla="*/ 347 h 1245"/>
              <a:gd name="T22" fmla="*/ 2163 w 3056"/>
              <a:gd name="T23" fmla="*/ 305 h 1245"/>
              <a:gd name="T24" fmla="*/ 2108 w 3056"/>
              <a:gd name="T25" fmla="*/ 257 h 1245"/>
              <a:gd name="T26" fmla="*/ 2048 w 3056"/>
              <a:gd name="T27" fmla="*/ 252 h 1245"/>
              <a:gd name="T28" fmla="*/ 1923 w 3056"/>
              <a:gd name="T29" fmla="*/ 239 h 1245"/>
              <a:gd name="T30" fmla="*/ 1829 w 3056"/>
              <a:gd name="T31" fmla="*/ 197 h 1245"/>
              <a:gd name="T32" fmla="*/ 1742 w 3056"/>
              <a:gd name="T33" fmla="*/ 116 h 1245"/>
              <a:gd name="T34" fmla="*/ 1652 w 3056"/>
              <a:gd name="T35" fmla="*/ 120 h 1245"/>
              <a:gd name="T36" fmla="*/ 1538 w 3056"/>
              <a:gd name="T37" fmla="*/ 168 h 1245"/>
              <a:gd name="T38" fmla="*/ 1447 w 3056"/>
              <a:gd name="T39" fmla="*/ 169 h 1245"/>
              <a:gd name="T40" fmla="*/ 1331 w 3056"/>
              <a:gd name="T41" fmla="*/ 93 h 1245"/>
              <a:gd name="T42" fmla="*/ 1190 w 3056"/>
              <a:gd name="T43" fmla="*/ 97 h 1245"/>
              <a:gd name="T44" fmla="*/ 1108 w 3056"/>
              <a:gd name="T45" fmla="*/ 119 h 1245"/>
              <a:gd name="T46" fmla="*/ 1018 w 3056"/>
              <a:gd name="T47" fmla="*/ 176 h 1245"/>
              <a:gd name="T48" fmla="*/ 951 w 3056"/>
              <a:gd name="T49" fmla="*/ 134 h 1245"/>
              <a:gd name="T50" fmla="*/ 908 w 3056"/>
              <a:gd name="T51" fmla="*/ 182 h 1245"/>
              <a:gd name="T52" fmla="*/ 819 w 3056"/>
              <a:gd name="T53" fmla="*/ 181 h 1245"/>
              <a:gd name="T54" fmla="*/ 722 w 3056"/>
              <a:gd name="T55" fmla="*/ 265 h 1245"/>
              <a:gd name="T56" fmla="*/ 604 w 3056"/>
              <a:gd name="T57" fmla="*/ 215 h 1245"/>
              <a:gd name="T58" fmla="*/ 530 w 3056"/>
              <a:gd name="T59" fmla="*/ 300 h 1245"/>
              <a:gd name="T60" fmla="*/ 474 w 3056"/>
              <a:gd name="T61" fmla="*/ 349 h 1245"/>
              <a:gd name="T62" fmla="*/ 366 w 3056"/>
              <a:gd name="T63" fmla="*/ 339 h 1245"/>
              <a:gd name="T64" fmla="*/ 334 w 3056"/>
              <a:gd name="T65" fmla="*/ 415 h 1245"/>
              <a:gd name="T66" fmla="*/ 176 w 3056"/>
              <a:gd name="T67" fmla="*/ 374 h 1245"/>
              <a:gd name="T68" fmla="*/ 222 w 3056"/>
              <a:gd name="T69" fmla="*/ 501 h 1245"/>
              <a:gd name="T70" fmla="*/ 141 w 3056"/>
              <a:gd name="T71" fmla="*/ 556 h 1245"/>
              <a:gd name="T72" fmla="*/ 53 w 3056"/>
              <a:gd name="T73" fmla="*/ 569 h 1245"/>
              <a:gd name="T74" fmla="*/ 56 w 3056"/>
              <a:gd name="T75" fmla="*/ 642 h 1245"/>
              <a:gd name="T76" fmla="*/ 373 w 3056"/>
              <a:gd name="T77" fmla="*/ 340 h 1245"/>
              <a:gd name="T78" fmla="*/ 143 w 3056"/>
              <a:gd name="T79" fmla="*/ 586 h 1245"/>
              <a:gd name="T80" fmla="*/ 281 w 3056"/>
              <a:gd name="T81" fmla="*/ 495 h 1245"/>
              <a:gd name="T82" fmla="*/ 353 w 3056"/>
              <a:gd name="T83" fmla="*/ 393 h 1245"/>
              <a:gd name="T84" fmla="*/ 400 w 3056"/>
              <a:gd name="T85" fmla="*/ 400 h 1245"/>
              <a:gd name="T86" fmla="*/ 535 w 3056"/>
              <a:gd name="T87" fmla="*/ 299 h 1245"/>
              <a:gd name="T88" fmla="*/ 529 w 3056"/>
              <a:gd name="T89" fmla="*/ 321 h 1245"/>
              <a:gd name="T90" fmla="*/ 678 w 3056"/>
              <a:gd name="T91" fmla="*/ 289 h 1245"/>
              <a:gd name="T92" fmla="*/ 774 w 3056"/>
              <a:gd name="T93" fmla="*/ 276 h 1245"/>
              <a:gd name="T94" fmla="*/ 834 w 3056"/>
              <a:gd name="T95" fmla="*/ 212 h 1245"/>
              <a:gd name="T96" fmla="*/ 970 w 3056"/>
              <a:gd name="T97" fmla="*/ 171 h 1245"/>
              <a:gd name="T98" fmla="*/ 1394 w 3056"/>
              <a:gd name="T99" fmla="*/ 164 h 1245"/>
              <a:gd name="T100" fmla="*/ 1562 w 3056"/>
              <a:gd name="T101" fmla="*/ 178 h 1245"/>
              <a:gd name="T102" fmla="*/ 1647 w 3056"/>
              <a:gd name="T103" fmla="*/ 183 h 1245"/>
              <a:gd name="T104" fmla="*/ 1744 w 3056"/>
              <a:gd name="T105" fmla="*/ 235 h 1245"/>
              <a:gd name="T106" fmla="*/ 1934 w 3056"/>
              <a:gd name="T107" fmla="*/ 287 h 1245"/>
              <a:gd name="T108" fmla="*/ 2151 w 3056"/>
              <a:gd name="T109" fmla="*/ 315 h 1245"/>
              <a:gd name="T110" fmla="*/ 2340 w 3056"/>
              <a:gd name="T111" fmla="*/ 410 h 1245"/>
              <a:gd name="T112" fmla="*/ 2480 w 3056"/>
              <a:gd name="T113" fmla="*/ 579 h 1245"/>
              <a:gd name="T114" fmla="*/ 2579 w 3056"/>
              <a:gd name="T115" fmla="*/ 636 h 1245"/>
              <a:gd name="T116" fmla="*/ 2686 w 3056"/>
              <a:gd name="T117" fmla="*/ 700 h 1245"/>
              <a:gd name="T118" fmla="*/ 2758 w 3056"/>
              <a:gd name="T119" fmla="*/ 762 h 1245"/>
              <a:gd name="T120" fmla="*/ 2822 w 3056"/>
              <a:gd name="T121" fmla="*/ 806 h 1245"/>
              <a:gd name="T122" fmla="*/ 2889 w 3056"/>
              <a:gd name="T123" fmla="*/ 922 h 1245"/>
              <a:gd name="T124" fmla="*/ 2963 w 3056"/>
              <a:gd name="T125" fmla="*/ 92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56" h="1245">
                <a:moveTo>
                  <a:pt x="3038" y="984"/>
                </a:moveTo>
                <a:cubicBezTo>
                  <a:pt x="3034" y="987"/>
                  <a:pt x="3029" y="989"/>
                  <a:pt x="3024" y="991"/>
                </a:cubicBezTo>
                <a:cubicBezTo>
                  <a:pt x="3028" y="974"/>
                  <a:pt x="3035" y="956"/>
                  <a:pt x="3044" y="940"/>
                </a:cubicBezTo>
                <a:cubicBezTo>
                  <a:pt x="3046" y="923"/>
                  <a:pt x="3046" y="923"/>
                  <a:pt x="3046" y="923"/>
                </a:cubicBezTo>
                <a:cubicBezTo>
                  <a:pt x="3040" y="927"/>
                  <a:pt x="3033" y="932"/>
                  <a:pt x="3027" y="938"/>
                </a:cubicBezTo>
                <a:cubicBezTo>
                  <a:pt x="3016" y="943"/>
                  <a:pt x="3006" y="950"/>
                  <a:pt x="2996" y="957"/>
                </a:cubicBezTo>
                <a:cubicBezTo>
                  <a:pt x="2996" y="953"/>
                  <a:pt x="2996" y="950"/>
                  <a:pt x="2995" y="947"/>
                </a:cubicBezTo>
                <a:cubicBezTo>
                  <a:pt x="3005" y="934"/>
                  <a:pt x="3013" y="920"/>
                  <a:pt x="3019" y="904"/>
                </a:cubicBezTo>
                <a:cubicBezTo>
                  <a:pt x="3027" y="880"/>
                  <a:pt x="3038" y="864"/>
                  <a:pt x="3056" y="851"/>
                </a:cubicBezTo>
                <a:cubicBezTo>
                  <a:pt x="3056" y="847"/>
                  <a:pt x="3056" y="847"/>
                  <a:pt x="3056" y="847"/>
                </a:cubicBezTo>
                <a:cubicBezTo>
                  <a:pt x="3027" y="864"/>
                  <a:pt x="3009" y="894"/>
                  <a:pt x="2988" y="920"/>
                </a:cubicBezTo>
                <a:cubicBezTo>
                  <a:pt x="2985" y="915"/>
                  <a:pt x="2982" y="910"/>
                  <a:pt x="2978" y="905"/>
                </a:cubicBezTo>
                <a:cubicBezTo>
                  <a:pt x="2987" y="889"/>
                  <a:pt x="2991" y="873"/>
                  <a:pt x="2982" y="856"/>
                </a:cubicBezTo>
                <a:cubicBezTo>
                  <a:pt x="2981" y="883"/>
                  <a:pt x="2966" y="904"/>
                  <a:pt x="2944" y="916"/>
                </a:cubicBezTo>
                <a:cubicBezTo>
                  <a:pt x="2944" y="906"/>
                  <a:pt x="2944" y="897"/>
                  <a:pt x="2941" y="887"/>
                </a:cubicBezTo>
                <a:cubicBezTo>
                  <a:pt x="2941" y="887"/>
                  <a:pt x="2942" y="887"/>
                  <a:pt x="2942" y="887"/>
                </a:cubicBezTo>
                <a:cubicBezTo>
                  <a:pt x="2942" y="887"/>
                  <a:pt x="2941" y="887"/>
                  <a:pt x="2941" y="887"/>
                </a:cubicBezTo>
                <a:cubicBezTo>
                  <a:pt x="2939" y="879"/>
                  <a:pt x="2934" y="871"/>
                  <a:pt x="2926" y="862"/>
                </a:cubicBezTo>
                <a:cubicBezTo>
                  <a:pt x="2926" y="857"/>
                  <a:pt x="2924" y="852"/>
                  <a:pt x="2920" y="846"/>
                </a:cubicBezTo>
                <a:cubicBezTo>
                  <a:pt x="2925" y="871"/>
                  <a:pt x="2900" y="890"/>
                  <a:pt x="2876" y="901"/>
                </a:cubicBezTo>
                <a:cubicBezTo>
                  <a:pt x="2880" y="881"/>
                  <a:pt x="2888" y="862"/>
                  <a:pt x="2898" y="845"/>
                </a:cubicBezTo>
                <a:cubicBezTo>
                  <a:pt x="2916" y="835"/>
                  <a:pt x="2936" y="828"/>
                  <a:pt x="2957" y="821"/>
                </a:cubicBezTo>
                <a:cubicBezTo>
                  <a:pt x="2939" y="824"/>
                  <a:pt x="2923" y="829"/>
                  <a:pt x="2908" y="834"/>
                </a:cubicBezTo>
                <a:cubicBezTo>
                  <a:pt x="2926" y="813"/>
                  <a:pt x="2939" y="790"/>
                  <a:pt x="2926" y="766"/>
                </a:cubicBezTo>
                <a:cubicBezTo>
                  <a:pt x="2925" y="803"/>
                  <a:pt x="2898" y="828"/>
                  <a:pt x="2860" y="835"/>
                </a:cubicBezTo>
                <a:cubicBezTo>
                  <a:pt x="2862" y="832"/>
                  <a:pt x="2864" y="829"/>
                  <a:pt x="2865" y="825"/>
                </a:cubicBezTo>
                <a:cubicBezTo>
                  <a:pt x="2871" y="820"/>
                  <a:pt x="2879" y="815"/>
                  <a:pt x="2888" y="813"/>
                </a:cubicBezTo>
                <a:cubicBezTo>
                  <a:pt x="2882" y="813"/>
                  <a:pt x="2876" y="814"/>
                  <a:pt x="2870" y="815"/>
                </a:cubicBezTo>
                <a:cubicBezTo>
                  <a:pt x="2870" y="814"/>
                  <a:pt x="2870" y="814"/>
                  <a:pt x="2870" y="813"/>
                </a:cubicBezTo>
                <a:cubicBezTo>
                  <a:pt x="2872" y="808"/>
                  <a:pt x="2874" y="804"/>
                  <a:pt x="2876" y="799"/>
                </a:cubicBezTo>
                <a:cubicBezTo>
                  <a:pt x="2879" y="798"/>
                  <a:pt x="2883" y="798"/>
                  <a:pt x="2886" y="797"/>
                </a:cubicBezTo>
                <a:cubicBezTo>
                  <a:pt x="2883" y="797"/>
                  <a:pt x="2880" y="797"/>
                  <a:pt x="2877" y="797"/>
                </a:cubicBezTo>
                <a:cubicBezTo>
                  <a:pt x="2889" y="773"/>
                  <a:pt x="2905" y="759"/>
                  <a:pt x="2934" y="745"/>
                </a:cubicBezTo>
                <a:cubicBezTo>
                  <a:pt x="2902" y="753"/>
                  <a:pt x="2882" y="775"/>
                  <a:pt x="2863" y="799"/>
                </a:cubicBezTo>
                <a:cubicBezTo>
                  <a:pt x="2863" y="799"/>
                  <a:pt x="2862" y="799"/>
                  <a:pt x="2861" y="799"/>
                </a:cubicBezTo>
                <a:cubicBezTo>
                  <a:pt x="2871" y="786"/>
                  <a:pt x="2875" y="772"/>
                  <a:pt x="2865" y="757"/>
                </a:cubicBezTo>
                <a:cubicBezTo>
                  <a:pt x="2869" y="780"/>
                  <a:pt x="2847" y="798"/>
                  <a:pt x="2825" y="809"/>
                </a:cubicBezTo>
                <a:cubicBezTo>
                  <a:pt x="2824" y="808"/>
                  <a:pt x="2823" y="807"/>
                  <a:pt x="2822" y="806"/>
                </a:cubicBezTo>
                <a:cubicBezTo>
                  <a:pt x="2826" y="788"/>
                  <a:pt x="2833" y="771"/>
                  <a:pt x="2843" y="755"/>
                </a:cubicBezTo>
                <a:cubicBezTo>
                  <a:pt x="2860" y="746"/>
                  <a:pt x="2880" y="738"/>
                  <a:pt x="2901" y="731"/>
                </a:cubicBezTo>
                <a:cubicBezTo>
                  <a:pt x="2882" y="735"/>
                  <a:pt x="2865" y="739"/>
                  <a:pt x="2849" y="746"/>
                </a:cubicBezTo>
                <a:cubicBezTo>
                  <a:pt x="2851" y="743"/>
                  <a:pt x="2853" y="740"/>
                  <a:pt x="2855" y="737"/>
                </a:cubicBezTo>
                <a:cubicBezTo>
                  <a:pt x="2845" y="740"/>
                  <a:pt x="2834" y="748"/>
                  <a:pt x="2824" y="757"/>
                </a:cubicBezTo>
                <a:cubicBezTo>
                  <a:pt x="2823" y="758"/>
                  <a:pt x="2822" y="758"/>
                  <a:pt x="2821" y="759"/>
                </a:cubicBezTo>
                <a:cubicBezTo>
                  <a:pt x="2820" y="753"/>
                  <a:pt x="2819" y="748"/>
                  <a:pt x="2816" y="743"/>
                </a:cubicBezTo>
                <a:cubicBezTo>
                  <a:pt x="2816" y="750"/>
                  <a:pt x="2814" y="757"/>
                  <a:pt x="2812" y="764"/>
                </a:cubicBezTo>
                <a:cubicBezTo>
                  <a:pt x="2805" y="768"/>
                  <a:pt x="2799" y="772"/>
                  <a:pt x="2792" y="776"/>
                </a:cubicBezTo>
                <a:cubicBezTo>
                  <a:pt x="2792" y="773"/>
                  <a:pt x="2792" y="770"/>
                  <a:pt x="2791" y="767"/>
                </a:cubicBezTo>
                <a:cubicBezTo>
                  <a:pt x="2801" y="754"/>
                  <a:pt x="2809" y="740"/>
                  <a:pt x="2815" y="723"/>
                </a:cubicBezTo>
                <a:cubicBezTo>
                  <a:pt x="2827" y="690"/>
                  <a:pt x="2844" y="672"/>
                  <a:pt x="2879" y="655"/>
                </a:cubicBezTo>
                <a:cubicBezTo>
                  <a:pt x="2835" y="667"/>
                  <a:pt x="2813" y="704"/>
                  <a:pt x="2787" y="736"/>
                </a:cubicBezTo>
                <a:cubicBezTo>
                  <a:pt x="2786" y="734"/>
                  <a:pt x="2785" y="731"/>
                  <a:pt x="2784" y="729"/>
                </a:cubicBezTo>
                <a:cubicBezTo>
                  <a:pt x="2784" y="732"/>
                  <a:pt x="2783" y="735"/>
                  <a:pt x="2783" y="738"/>
                </a:cubicBezTo>
                <a:cubicBezTo>
                  <a:pt x="2779" y="731"/>
                  <a:pt x="2774" y="724"/>
                  <a:pt x="2766" y="716"/>
                </a:cubicBezTo>
                <a:cubicBezTo>
                  <a:pt x="2774" y="713"/>
                  <a:pt x="2782" y="710"/>
                  <a:pt x="2791" y="708"/>
                </a:cubicBezTo>
                <a:cubicBezTo>
                  <a:pt x="2772" y="711"/>
                  <a:pt x="2755" y="715"/>
                  <a:pt x="2740" y="721"/>
                </a:cubicBezTo>
                <a:cubicBezTo>
                  <a:pt x="2740" y="721"/>
                  <a:pt x="2740" y="720"/>
                  <a:pt x="2740" y="720"/>
                </a:cubicBezTo>
                <a:cubicBezTo>
                  <a:pt x="2742" y="718"/>
                  <a:pt x="2743" y="716"/>
                  <a:pt x="2745" y="714"/>
                </a:cubicBezTo>
                <a:cubicBezTo>
                  <a:pt x="2743" y="714"/>
                  <a:pt x="2741" y="715"/>
                  <a:pt x="2740" y="715"/>
                </a:cubicBezTo>
                <a:cubicBezTo>
                  <a:pt x="2739" y="711"/>
                  <a:pt x="2738" y="707"/>
                  <a:pt x="2736" y="702"/>
                </a:cubicBezTo>
                <a:cubicBezTo>
                  <a:pt x="2743" y="699"/>
                  <a:pt x="2751" y="697"/>
                  <a:pt x="2759" y="694"/>
                </a:cubicBezTo>
                <a:cubicBezTo>
                  <a:pt x="2750" y="696"/>
                  <a:pt x="2742" y="697"/>
                  <a:pt x="2735" y="699"/>
                </a:cubicBezTo>
                <a:cubicBezTo>
                  <a:pt x="2734" y="699"/>
                  <a:pt x="2734" y="699"/>
                  <a:pt x="2734" y="698"/>
                </a:cubicBezTo>
                <a:cubicBezTo>
                  <a:pt x="2748" y="681"/>
                  <a:pt x="2757" y="661"/>
                  <a:pt x="2749" y="642"/>
                </a:cubicBezTo>
                <a:cubicBezTo>
                  <a:pt x="2755" y="638"/>
                  <a:pt x="2761" y="635"/>
                  <a:pt x="2768" y="631"/>
                </a:cubicBezTo>
                <a:cubicBezTo>
                  <a:pt x="2761" y="633"/>
                  <a:pt x="2754" y="636"/>
                  <a:pt x="2748" y="639"/>
                </a:cubicBezTo>
                <a:cubicBezTo>
                  <a:pt x="2748" y="638"/>
                  <a:pt x="2747" y="638"/>
                  <a:pt x="2747" y="637"/>
                </a:cubicBezTo>
                <a:cubicBezTo>
                  <a:pt x="2747" y="638"/>
                  <a:pt x="2747" y="639"/>
                  <a:pt x="2747" y="640"/>
                </a:cubicBezTo>
                <a:cubicBezTo>
                  <a:pt x="2727" y="651"/>
                  <a:pt x="2712" y="667"/>
                  <a:pt x="2698" y="685"/>
                </a:cubicBezTo>
                <a:cubicBezTo>
                  <a:pt x="2695" y="685"/>
                  <a:pt x="2692" y="685"/>
                  <a:pt x="2689" y="686"/>
                </a:cubicBezTo>
                <a:cubicBezTo>
                  <a:pt x="2689" y="682"/>
                  <a:pt x="2689" y="677"/>
                  <a:pt x="2688" y="673"/>
                </a:cubicBezTo>
                <a:cubicBezTo>
                  <a:pt x="2694" y="671"/>
                  <a:pt x="2701" y="669"/>
                  <a:pt x="2707" y="668"/>
                </a:cubicBezTo>
                <a:cubicBezTo>
                  <a:pt x="2700" y="668"/>
                  <a:pt x="2693" y="668"/>
                  <a:pt x="2686" y="669"/>
                </a:cubicBezTo>
                <a:cubicBezTo>
                  <a:pt x="2686" y="668"/>
                  <a:pt x="2685" y="666"/>
                  <a:pt x="2685" y="665"/>
                </a:cubicBezTo>
                <a:cubicBezTo>
                  <a:pt x="2688" y="661"/>
                  <a:pt x="2689" y="656"/>
                  <a:pt x="2690" y="652"/>
                </a:cubicBezTo>
                <a:cubicBezTo>
                  <a:pt x="2701" y="638"/>
                  <a:pt x="2715" y="628"/>
                  <a:pt x="2736" y="618"/>
                </a:cubicBezTo>
                <a:cubicBezTo>
                  <a:pt x="2718" y="623"/>
                  <a:pt x="2704" y="632"/>
                  <a:pt x="2691" y="644"/>
                </a:cubicBezTo>
                <a:cubicBezTo>
                  <a:pt x="2691" y="638"/>
                  <a:pt x="2689" y="633"/>
                  <a:pt x="2685" y="628"/>
                </a:cubicBezTo>
                <a:cubicBezTo>
                  <a:pt x="2690" y="652"/>
                  <a:pt x="2665" y="671"/>
                  <a:pt x="2641" y="682"/>
                </a:cubicBezTo>
                <a:cubicBezTo>
                  <a:pt x="2645" y="662"/>
                  <a:pt x="2653" y="643"/>
                  <a:pt x="2663" y="626"/>
                </a:cubicBezTo>
                <a:cubicBezTo>
                  <a:pt x="2681" y="617"/>
                  <a:pt x="2701" y="609"/>
                  <a:pt x="2722" y="602"/>
                </a:cubicBezTo>
                <a:cubicBezTo>
                  <a:pt x="2702" y="605"/>
                  <a:pt x="2685" y="610"/>
                  <a:pt x="2670" y="616"/>
                </a:cubicBezTo>
                <a:cubicBezTo>
                  <a:pt x="2672" y="614"/>
                  <a:pt x="2674" y="611"/>
                  <a:pt x="2676" y="608"/>
                </a:cubicBezTo>
                <a:cubicBezTo>
                  <a:pt x="2665" y="611"/>
                  <a:pt x="2654" y="619"/>
                  <a:pt x="2644" y="628"/>
                </a:cubicBezTo>
                <a:cubicBezTo>
                  <a:pt x="2641" y="630"/>
                  <a:pt x="2637" y="632"/>
                  <a:pt x="2634" y="634"/>
                </a:cubicBezTo>
                <a:cubicBezTo>
                  <a:pt x="2626" y="636"/>
                  <a:pt x="2619" y="638"/>
                  <a:pt x="2612" y="641"/>
                </a:cubicBezTo>
                <a:cubicBezTo>
                  <a:pt x="2612" y="640"/>
                  <a:pt x="2612" y="639"/>
                  <a:pt x="2612" y="638"/>
                </a:cubicBezTo>
                <a:cubicBezTo>
                  <a:pt x="2621" y="625"/>
                  <a:pt x="2629" y="611"/>
                  <a:pt x="2635" y="594"/>
                </a:cubicBezTo>
                <a:cubicBezTo>
                  <a:pt x="2647" y="561"/>
                  <a:pt x="2664" y="543"/>
                  <a:pt x="2699" y="526"/>
                </a:cubicBezTo>
                <a:cubicBezTo>
                  <a:pt x="2654" y="538"/>
                  <a:pt x="2632" y="578"/>
                  <a:pt x="2604" y="611"/>
                </a:cubicBezTo>
                <a:cubicBezTo>
                  <a:pt x="2601" y="604"/>
                  <a:pt x="2595" y="597"/>
                  <a:pt x="2588" y="589"/>
                </a:cubicBezTo>
                <a:cubicBezTo>
                  <a:pt x="2599" y="574"/>
                  <a:pt x="2614" y="563"/>
                  <a:pt x="2636" y="552"/>
                </a:cubicBezTo>
                <a:cubicBezTo>
                  <a:pt x="2602" y="561"/>
                  <a:pt x="2581" y="587"/>
                  <a:pt x="2560" y="612"/>
                </a:cubicBezTo>
                <a:cubicBezTo>
                  <a:pt x="2560" y="611"/>
                  <a:pt x="2560" y="610"/>
                  <a:pt x="2561" y="609"/>
                </a:cubicBezTo>
                <a:cubicBezTo>
                  <a:pt x="2582" y="587"/>
                  <a:pt x="2598" y="561"/>
                  <a:pt x="2584" y="535"/>
                </a:cubicBezTo>
                <a:cubicBezTo>
                  <a:pt x="2584" y="556"/>
                  <a:pt x="2575" y="574"/>
                  <a:pt x="2560" y="586"/>
                </a:cubicBezTo>
                <a:cubicBezTo>
                  <a:pt x="2558" y="576"/>
                  <a:pt x="2554" y="565"/>
                  <a:pt x="2542" y="552"/>
                </a:cubicBezTo>
                <a:cubicBezTo>
                  <a:pt x="2550" y="563"/>
                  <a:pt x="2550" y="574"/>
                  <a:pt x="2546" y="583"/>
                </a:cubicBezTo>
                <a:cubicBezTo>
                  <a:pt x="2527" y="583"/>
                  <a:pt x="2506" y="587"/>
                  <a:pt x="2494" y="600"/>
                </a:cubicBezTo>
                <a:cubicBezTo>
                  <a:pt x="2493" y="599"/>
                  <a:pt x="2493" y="598"/>
                  <a:pt x="2493" y="598"/>
                </a:cubicBezTo>
                <a:cubicBezTo>
                  <a:pt x="2494" y="594"/>
                  <a:pt x="2496" y="591"/>
                  <a:pt x="2499" y="588"/>
                </a:cubicBezTo>
                <a:cubicBezTo>
                  <a:pt x="2502" y="585"/>
                  <a:pt x="2505" y="583"/>
                  <a:pt x="2508" y="580"/>
                </a:cubicBezTo>
                <a:cubicBezTo>
                  <a:pt x="2519" y="573"/>
                  <a:pt x="2533" y="568"/>
                  <a:pt x="2544" y="566"/>
                </a:cubicBezTo>
                <a:cubicBezTo>
                  <a:pt x="2535" y="566"/>
                  <a:pt x="2527" y="567"/>
                  <a:pt x="2519" y="568"/>
                </a:cubicBezTo>
                <a:cubicBezTo>
                  <a:pt x="2528" y="557"/>
                  <a:pt x="2532" y="544"/>
                  <a:pt x="2525" y="530"/>
                </a:cubicBezTo>
                <a:cubicBezTo>
                  <a:pt x="2531" y="522"/>
                  <a:pt x="2537" y="515"/>
                  <a:pt x="2541" y="507"/>
                </a:cubicBezTo>
                <a:cubicBezTo>
                  <a:pt x="2547" y="505"/>
                  <a:pt x="2553" y="502"/>
                  <a:pt x="2559" y="500"/>
                </a:cubicBezTo>
                <a:cubicBezTo>
                  <a:pt x="2553" y="502"/>
                  <a:pt x="2548" y="503"/>
                  <a:pt x="2542" y="504"/>
                </a:cubicBezTo>
                <a:cubicBezTo>
                  <a:pt x="2548" y="491"/>
                  <a:pt x="2549" y="477"/>
                  <a:pt x="2542" y="463"/>
                </a:cubicBezTo>
                <a:cubicBezTo>
                  <a:pt x="2542" y="482"/>
                  <a:pt x="2535" y="497"/>
                  <a:pt x="2523" y="509"/>
                </a:cubicBezTo>
                <a:cubicBezTo>
                  <a:pt x="2517" y="511"/>
                  <a:pt x="2512" y="513"/>
                  <a:pt x="2507" y="515"/>
                </a:cubicBezTo>
                <a:cubicBezTo>
                  <a:pt x="2509" y="512"/>
                  <a:pt x="2511" y="509"/>
                  <a:pt x="2513" y="507"/>
                </a:cubicBezTo>
                <a:cubicBezTo>
                  <a:pt x="2510" y="508"/>
                  <a:pt x="2507" y="509"/>
                  <a:pt x="2504" y="510"/>
                </a:cubicBezTo>
                <a:cubicBezTo>
                  <a:pt x="2488" y="511"/>
                  <a:pt x="2472" y="513"/>
                  <a:pt x="2459" y="521"/>
                </a:cubicBezTo>
                <a:cubicBezTo>
                  <a:pt x="2462" y="517"/>
                  <a:pt x="2464" y="512"/>
                  <a:pt x="2466" y="508"/>
                </a:cubicBezTo>
                <a:cubicBezTo>
                  <a:pt x="2477" y="501"/>
                  <a:pt x="2490" y="496"/>
                  <a:pt x="2502" y="494"/>
                </a:cubicBezTo>
                <a:cubicBezTo>
                  <a:pt x="2493" y="494"/>
                  <a:pt x="2485" y="495"/>
                  <a:pt x="2477" y="496"/>
                </a:cubicBezTo>
                <a:cubicBezTo>
                  <a:pt x="2484" y="487"/>
                  <a:pt x="2488" y="477"/>
                  <a:pt x="2486" y="466"/>
                </a:cubicBezTo>
                <a:cubicBezTo>
                  <a:pt x="2497" y="448"/>
                  <a:pt x="2512" y="436"/>
                  <a:pt x="2537" y="424"/>
                </a:cubicBezTo>
                <a:cubicBezTo>
                  <a:pt x="2514" y="430"/>
                  <a:pt x="2497" y="443"/>
                  <a:pt x="2483" y="458"/>
                </a:cubicBezTo>
                <a:cubicBezTo>
                  <a:pt x="2482" y="457"/>
                  <a:pt x="2481" y="455"/>
                  <a:pt x="2480" y="454"/>
                </a:cubicBezTo>
                <a:cubicBezTo>
                  <a:pt x="2481" y="456"/>
                  <a:pt x="2481" y="458"/>
                  <a:pt x="2481" y="460"/>
                </a:cubicBezTo>
                <a:cubicBezTo>
                  <a:pt x="2469" y="474"/>
                  <a:pt x="2458" y="489"/>
                  <a:pt x="2447" y="503"/>
                </a:cubicBezTo>
                <a:cubicBezTo>
                  <a:pt x="2444" y="504"/>
                  <a:pt x="2442" y="505"/>
                  <a:pt x="2440" y="506"/>
                </a:cubicBezTo>
                <a:cubicBezTo>
                  <a:pt x="2439" y="505"/>
                  <a:pt x="2439" y="503"/>
                  <a:pt x="2438" y="502"/>
                </a:cubicBezTo>
                <a:cubicBezTo>
                  <a:pt x="2442" y="485"/>
                  <a:pt x="2449" y="468"/>
                  <a:pt x="2459" y="452"/>
                </a:cubicBezTo>
                <a:cubicBezTo>
                  <a:pt x="2476" y="443"/>
                  <a:pt x="2496" y="435"/>
                  <a:pt x="2517" y="428"/>
                </a:cubicBezTo>
                <a:cubicBezTo>
                  <a:pt x="2498" y="432"/>
                  <a:pt x="2481" y="437"/>
                  <a:pt x="2465" y="443"/>
                </a:cubicBezTo>
                <a:cubicBezTo>
                  <a:pt x="2467" y="440"/>
                  <a:pt x="2469" y="437"/>
                  <a:pt x="2471" y="435"/>
                </a:cubicBezTo>
                <a:cubicBezTo>
                  <a:pt x="2460" y="437"/>
                  <a:pt x="2449" y="445"/>
                  <a:pt x="2439" y="454"/>
                </a:cubicBezTo>
                <a:cubicBezTo>
                  <a:pt x="2428" y="460"/>
                  <a:pt x="2418" y="466"/>
                  <a:pt x="2408" y="473"/>
                </a:cubicBezTo>
                <a:cubicBezTo>
                  <a:pt x="2408" y="472"/>
                  <a:pt x="2408" y="470"/>
                  <a:pt x="2408" y="469"/>
                </a:cubicBezTo>
                <a:cubicBezTo>
                  <a:pt x="2423" y="447"/>
                  <a:pt x="2441" y="420"/>
                  <a:pt x="2442" y="396"/>
                </a:cubicBezTo>
                <a:cubicBezTo>
                  <a:pt x="2454" y="377"/>
                  <a:pt x="2469" y="364"/>
                  <a:pt x="2494" y="352"/>
                </a:cubicBezTo>
                <a:cubicBezTo>
                  <a:pt x="2472" y="358"/>
                  <a:pt x="2456" y="370"/>
                  <a:pt x="2442" y="385"/>
                </a:cubicBezTo>
                <a:cubicBezTo>
                  <a:pt x="2440" y="377"/>
                  <a:pt x="2437" y="370"/>
                  <a:pt x="2431" y="363"/>
                </a:cubicBezTo>
                <a:cubicBezTo>
                  <a:pt x="2434" y="375"/>
                  <a:pt x="2433" y="388"/>
                  <a:pt x="2430" y="399"/>
                </a:cubicBezTo>
                <a:cubicBezTo>
                  <a:pt x="2420" y="411"/>
                  <a:pt x="2411" y="423"/>
                  <a:pt x="2401" y="435"/>
                </a:cubicBezTo>
                <a:cubicBezTo>
                  <a:pt x="2400" y="436"/>
                  <a:pt x="2400" y="436"/>
                  <a:pt x="2399" y="436"/>
                </a:cubicBezTo>
                <a:cubicBezTo>
                  <a:pt x="2397" y="433"/>
                  <a:pt x="2395" y="429"/>
                  <a:pt x="2393" y="426"/>
                </a:cubicBezTo>
                <a:cubicBezTo>
                  <a:pt x="2396" y="422"/>
                  <a:pt x="2401" y="419"/>
                  <a:pt x="2406" y="417"/>
                </a:cubicBezTo>
                <a:cubicBezTo>
                  <a:pt x="2400" y="418"/>
                  <a:pt x="2395" y="419"/>
                  <a:pt x="2389" y="421"/>
                </a:cubicBezTo>
                <a:cubicBezTo>
                  <a:pt x="2387" y="418"/>
                  <a:pt x="2384" y="415"/>
                  <a:pt x="2381" y="412"/>
                </a:cubicBezTo>
                <a:cubicBezTo>
                  <a:pt x="2384" y="415"/>
                  <a:pt x="2386" y="418"/>
                  <a:pt x="2388" y="422"/>
                </a:cubicBezTo>
                <a:cubicBezTo>
                  <a:pt x="2375" y="427"/>
                  <a:pt x="2364" y="434"/>
                  <a:pt x="2358" y="446"/>
                </a:cubicBezTo>
                <a:cubicBezTo>
                  <a:pt x="2358" y="441"/>
                  <a:pt x="2359" y="436"/>
                  <a:pt x="2362" y="431"/>
                </a:cubicBezTo>
                <a:cubicBezTo>
                  <a:pt x="2364" y="428"/>
                  <a:pt x="2367" y="425"/>
                  <a:pt x="2369" y="422"/>
                </a:cubicBezTo>
                <a:cubicBezTo>
                  <a:pt x="2377" y="413"/>
                  <a:pt x="2389" y="405"/>
                  <a:pt x="2400" y="401"/>
                </a:cubicBezTo>
                <a:cubicBezTo>
                  <a:pt x="2391" y="402"/>
                  <a:pt x="2383" y="405"/>
                  <a:pt x="2376" y="408"/>
                </a:cubicBezTo>
                <a:cubicBezTo>
                  <a:pt x="2382" y="394"/>
                  <a:pt x="2383" y="379"/>
                  <a:pt x="2369" y="366"/>
                </a:cubicBezTo>
                <a:cubicBezTo>
                  <a:pt x="2377" y="383"/>
                  <a:pt x="2369" y="400"/>
                  <a:pt x="2356" y="414"/>
                </a:cubicBezTo>
                <a:cubicBezTo>
                  <a:pt x="2354" y="405"/>
                  <a:pt x="2351" y="396"/>
                  <a:pt x="2343" y="385"/>
                </a:cubicBezTo>
                <a:cubicBezTo>
                  <a:pt x="2344" y="380"/>
                  <a:pt x="2346" y="374"/>
                  <a:pt x="2347" y="369"/>
                </a:cubicBezTo>
                <a:cubicBezTo>
                  <a:pt x="2362" y="356"/>
                  <a:pt x="2379" y="344"/>
                  <a:pt x="2398" y="333"/>
                </a:cubicBezTo>
                <a:cubicBezTo>
                  <a:pt x="2380" y="341"/>
                  <a:pt x="2365" y="349"/>
                  <a:pt x="2351" y="358"/>
                </a:cubicBezTo>
                <a:cubicBezTo>
                  <a:pt x="2352" y="355"/>
                  <a:pt x="2354" y="352"/>
                  <a:pt x="2355" y="349"/>
                </a:cubicBezTo>
                <a:cubicBezTo>
                  <a:pt x="2345" y="354"/>
                  <a:pt x="2336" y="363"/>
                  <a:pt x="2329" y="375"/>
                </a:cubicBezTo>
                <a:cubicBezTo>
                  <a:pt x="2320" y="382"/>
                  <a:pt x="2312" y="391"/>
                  <a:pt x="2303" y="400"/>
                </a:cubicBezTo>
                <a:cubicBezTo>
                  <a:pt x="2303" y="396"/>
                  <a:pt x="2302" y="393"/>
                  <a:pt x="2301" y="390"/>
                </a:cubicBezTo>
                <a:cubicBezTo>
                  <a:pt x="2307" y="376"/>
                  <a:pt x="2310" y="361"/>
                  <a:pt x="2312" y="343"/>
                </a:cubicBezTo>
                <a:cubicBezTo>
                  <a:pt x="2315" y="308"/>
                  <a:pt x="2327" y="287"/>
                  <a:pt x="2356" y="263"/>
                </a:cubicBezTo>
                <a:cubicBezTo>
                  <a:pt x="2315" y="284"/>
                  <a:pt x="2304" y="328"/>
                  <a:pt x="2286" y="366"/>
                </a:cubicBezTo>
                <a:cubicBezTo>
                  <a:pt x="2283" y="362"/>
                  <a:pt x="2279" y="358"/>
                  <a:pt x="2274" y="354"/>
                </a:cubicBezTo>
                <a:cubicBezTo>
                  <a:pt x="2273" y="344"/>
                  <a:pt x="2270" y="335"/>
                  <a:pt x="2263" y="327"/>
                </a:cubicBezTo>
                <a:cubicBezTo>
                  <a:pt x="2264" y="334"/>
                  <a:pt x="2265" y="340"/>
                  <a:pt x="2264" y="347"/>
                </a:cubicBezTo>
                <a:cubicBezTo>
                  <a:pt x="2263" y="346"/>
                  <a:pt x="2263" y="345"/>
                  <a:pt x="2262" y="345"/>
                </a:cubicBezTo>
                <a:cubicBezTo>
                  <a:pt x="2263" y="345"/>
                  <a:pt x="2263" y="346"/>
                  <a:pt x="2264" y="347"/>
                </a:cubicBezTo>
                <a:cubicBezTo>
                  <a:pt x="2263" y="362"/>
                  <a:pt x="2257" y="376"/>
                  <a:pt x="2247" y="387"/>
                </a:cubicBezTo>
                <a:cubicBezTo>
                  <a:pt x="2239" y="361"/>
                  <a:pt x="2242" y="342"/>
                  <a:pt x="2212" y="321"/>
                </a:cubicBezTo>
                <a:cubicBezTo>
                  <a:pt x="2230" y="337"/>
                  <a:pt x="2225" y="355"/>
                  <a:pt x="2212" y="371"/>
                </a:cubicBezTo>
                <a:cubicBezTo>
                  <a:pt x="2210" y="371"/>
                  <a:pt x="2209" y="372"/>
                  <a:pt x="2208" y="372"/>
                </a:cubicBezTo>
                <a:cubicBezTo>
                  <a:pt x="2214" y="358"/>
                  <a:pt x="2214" y="343"/>
                  <a:pt x="2200" y="330"/>
                </a:cubicBezTo>
                <a:cubicBezTo>
                  <a:pt x="2211" y="353"/>
                  <a:pt x="2192" y="376"/>
                  <a:pt x="2172" y="392"/>
                </a:cubicBezTo>
                <a:cubicBezTo>
                  <a:pt x="2171" y="377"/>
                  <a:pt x="2172" y="361"/>
                  <a:pt x="2176" y="345"/>
                </a:cubicBezTo>
                <a:cubicBezTo>
                  <a:pt x="2180" y="339"/>
                  <a:pt x="2185" y="332"/>
                  <a:pt x="2189" y="324"/>
                </a:cubicBezTo>
                <a:cubicBezTo>
                  <a:pt x="2201" y="315"/>
                  <a:pt x="2215" y="306"/>
                  <a:pt x="2229" y="298"/>
                </a:cubicBezTo>
                <a:cubicBezTo>
                  <a:pt x="2216" y="303"/>
                  <a:pt x="2205" y="309"/>
                  <a:pt x="2194" y="315"/>
                </a:cubicBezTo>
                <a:cubicBezTo>
                  <a:pt x="2205" y="292"/>
                  <a:pt x="2209" y="268"/>
                  <a:pt x="2193" y="249"/>
                </a:cubicBezTo>
                <a:cubicBezTo>
                  <a:pt x="2199" y="279"/>
                  <a:pt x="2187" y="305"/>
                  <a:pt x="2163" y="321"/>
                </a:cubicBezTo>
                <a:cubicBezTo>
                  <a:pt x="2164" y="316"/>
                  <a:pt x="2164" y="310"/>
                  <a:pt x="2163" y="305"/>
                </a:cubicBezTo>
                <a:cubicBezTo>
                  <a:pt x="2165" y="304"/>
                  <a:pt x="2166" y="303"/>
                  <a:pt x="2168" y="303"/>
                </a:cubicBezTo>
                <a:cubicBezTo>
                  <a:pt x="2166" y="303"/>
                  <a:pt x="2165" y="303"/>
                  <a:pt x="2163" y="304"/>
                </a:cubicBezTo>
                <a:cubicBezTo>
                  <a:pt x="2162" y="299"/>
                  <a:pt x="2161" y="294"/>
                  <a:pt x="2158" y="289"/>
                </a:cubicBezTo>
                <a:cubicBezTo>
                  <a:pt x="2159" y="288"/>
                  <a:pt x="2160" y="288"/>
                  <a:pt x="2162" y="287"/>
                </a:cubicBezTo>
                <a:cubicBezTo>
                  <a:pt x="2160" y="287"/>
                  <a:pt x="2159" y="288"/>
                  <a:pt x="2158" y="288"/>
                </a:cubicBezTo>
                <a:cubicBezTo>
                  <a:pt x="2156" y="285"/>
                  <a:pt x="2154" y="283"/>
                  <a:pt x="2152" y="280"/>
                </a:cubicBezTo>
                <a:cubicBezTo>
                  <a:pt x="2153" y="283"/>
                  <a:pt x="2153" y="286"/>
                  <a:pt x="2154" y="289"/>
                </a:cubicBezTo>
                <a:cubicBezTo>
                  <a:pt x="2151" y="289"/>
                  <a:pt x="2148" y="290"/>
                  <a:pt x="2146" y="291"/>
                </a:cubicBezTo>
                <a:cubicBezTo>
                  <a:pt x="2151" y="265"/>
                  <a:pt x="2163" y="247"/>
                  <a:pt x="2188" y="227"/>
                </a:cubicBezTo>
                <a:cubicBezTo>
                  <a:pt x="2166" y="239"/>
                  <a:pt x="2152" y="257"/>
                  <a:pt x="2142" y="277"/>
                </a:cubicBezTo>
                <a:cubicBezTo>
                  <a:pt x="2142" y="268"/>
                  <a:pt x="2139" y="260"/>
                  <a:pt x="2130" y="252"/>
                </a:cubicBezTo>
                <a:cubicBezTo>
                  <a:pt x="2141" y="275"/>
                  <a:pt x="2122" y="298"/>
                  <a:pt x="2102" y="314"/>
                </a:cubicBezTo>
                <a:cubicBezTo>
                  <a:pt x="2102" y="313"/>
                  <a:pt x="2102" y="311"/>
                  <a:pt x="2101" y="309"/>
                </a:cubicBezTo>
                <a:cubicBezTo>
                  <a:pt x="2102" y="308"/>
                  <a:pt x="2102" y="307"/>
                  <a:pt x="2101" y="306"/>
                </a:cubicBezTo>
                <a:cubicBezTo>
                  <a:pt x="2101" y="289"/>
                  <a:pt x="2104" y="273"/>
                  <a:pt x="2108" y="257"/>
                </a:cubicBezTo>
                <a:cubicBezTo>
                  <a:pt x="2112" y="255"/>
                  <a:pt x="2115" y="253"/>
                  <a:pt x="2119" y="251"/>
                </a:cubicBezTo>
                <a:cubicBezTo>
                  <a:pt x="2116" y="252"/>
                  <a:pt x="2112" y="254"/>
                  <a:pt x="2109" y="255"/>
                </a:cubicBezTo>
                <a:cubicBezTo>
                  <a:pt x="2109" y="255"/>
                  <a:pt x="2109" y="255"/>
                  <a:pt x="2109" y="255"/>
                </a:cubicBezTo>
                <a:cubicBezTo>
                  <a:pt x="2123" y="242"/>
                  <a:pt x="2141" y="230"/>
                  <a:pt x="2159" y="220"/>
                </a:cubicBezTo>
                <a:cubicBezTo>
                  <a:pt x="2141" y="227"/>
                  <a:pt x="2126" y="235"/>
                  <a:pt x="2113" y="244"/>
                </a:cubicBezTo>
                <a:cubicBezTo>
                  <a:pt x="2114" y="241"/>
                  <a:pt x="2115" y="238"/>
                  <a:pt x="2116" y="235"/>
                </a:cubicBezTo>
                <a:cubicBezTo>
                  <a:pt x="2107" y="240"/>
                  <a:pt x="2098" y="250"/>
                  <a:pt x="2091" y="261"/>
                </a:cubicBezTo>
                <a:cubicBezTo>
                  <a:pt x="2087" y="264"/>
                  <a:pt x="2084" y="267"/>
                  <a:pt x="2080" y="271"/>
                </a:cubicBezTo>
                <a:cubicBezTo>
                  <a:pt x="2077" y="272"/>
                  <a:pt x="2075" y="274"/>
                  <a:pt x="2072" y="276"/>
                </a:cubicBezTo>
                <a:cubicBezTo>
                  <a:pt x="2074" y="272"/>
                  <a:pt x="2075" y="269"/>
                  <a:pt x="2076" y="266"/>
                </a:cubicBezTo>
                <a:cubicBezTo>
                  <a:pt x="2071" y="269"/>
                  <a:pt x="2067" y="273"/>
                  <a:pt x="2062" y="277"/>
                </a:cubicBezTo>
                <a:cubicBezTo>
                  <a:pt x="2062" y="277"/>
                  <a:pt x="2062" y="277"/>
                  <a:pt x="2062" y="277"/>
                </a:cubicBezTo>
                <a:cubicBezTo>
                  <a:pt x="2068" y="262"/>
                  <a:pt x="2072" y="247"/>
                  <a:pt x="2074" y="229"/>
                </a:cubicBezTo>
                <a:cubicBezTo>
                  <a:pt x="2077" y="194"/>
                  <a:pt x="2088" y="173"/>
                  <a:pt x="2118" y="149"/>
                </a:cubicBezTo>
                <a:cubicBezTo>
                  <a:pt x="2077" y="171"/>
                  <a:pt x="2066" y="214"/>
                  <a:pt x="2048" y="252"/>
                </a:cubicBezTo>
                <a:cubicBezTo>
                  <a:pt x="2045" y="248"/>
                  <a:pt x="2041" y="244"/>
                  <a:pt x="2036" y="241"/>
                </a:cubicBezTo>
                <a:cubicBezTo>
                  <a:pt x="2042" y="217"/>
                  <a:pt x="2054" y="200"/>
                  <a:pt x="2078" y="181"/>
                </a:cubicBezTo>
                <a:cubicBezTo>
                  <a:pt x="2054" y="193"/>
                  <a:pt x="2040" y="213"/>
                  <a:pt x="2029" y="235"/>
                </a:cubicBezTo>
                <a:cubicBezTo>
                  <a:pt x="2027" y="234"/>
                  <a:pt x="2025" y="232"/>
                  <a:pt x="2023" y="231"/>
                </a:cubicBezTo>
                <a:cubicBezTo>
                  <a:pt x="2025" y="232"/>
                  <a:pt x="2027" y="234"/>
                  <a:pt x="2029" y="235"/>
                </a:cubicBezTo>
                <a:cubicBezTo>
                  <a:pt x="2022" y="249"/>
                  <a:pt x="2017" y="263"/>
                  <a:pt x="2010" y="277"/>
                </a:cubicBezTo>
                <a:cubicBezTo>
                  <a:pt x="2002" y="254"/>
                  <a:pt x="2004" y="238"/>
                  <a:pt x="1988" y="220"/>
                </a:cubicBezTo>
                <a:cubicBezTo>
                  <a:pt x="1991" y="194"/>
                  <a:pt x="1988" y="168"/>
                  <a:pt x="1964" y="154"/>
                </a:cubicBezTo>
                <a:cubicBezTo>
                  <a:pt x="1975" y="172"/>
                  <a:pt x="1978" y="190"/>
                  <a:pt x="1974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0" y="222"/>
                  <a:pt x="1961" y="235"/>
                  <a:pt x="1947" y="246"/>
                </a:cubicBezTo>
                <a:cubicBezTo>
                  <a:pt x="1944" y="234"/>
                  <a:pt x="1950" y="222"/>
                  <a:pt x="1959" y="213"/>
                </a:cubicBezTo>
                <a:cubicBezTo>
                  <a:pt x="1943" y="222"/>
                  <a:pt x="1927" y="236"/>
                  <a:pt x="1925" y="254"/>
                </a:cubicBezTo>
                <a:cubicBezTo>
                  <a:pt x="1923" y="249"/>
                  <a:pt x="1922" y="244"/>
                  <a:pt x="1923" y="239"/>
                </a:cubicBezTo>
                <a:cubicBezTo>
                  <a:pt x="1924" y="235"/>
                  <a:pt x="1925" y="232"/>
                  <a:pt x="1926" y="228"/>
                </a:cubicBezTo>
                <a:cubicBezTo>
                  <a:pt x="1931" y="217"/>
                  <a:pt x="1940" y="206"/>
                  <a:pt x="1948" y="199"/>
                </a:cubicBezTo>
                <a:cubicBezTo>
                  <a:pt x="1941" y="203"/>
                  <a:pt x="1934" y="208"/>
                  <a:pt x="1928" y="213"/>
                </a:cubicBezTo>
                <a:cubicBezTo>
                  <a:pt x="1929" y="197"/>
                  <a:pt x="1924" y="183"/>
                  <a:pt x="1907" y="174"/>
                </a:cubicBezTo>
                <a:cubicBezTo>
                  <a:pt x="1925" y="193"/>
                  <a:pt x="1915" y="221"/>
                  <a:pt x="1901" y="242"/>
                </a:cubicBezTo>
                <a:cubicBezTo>
                  <a:pt x="1893" y="223"/>
                  <a:pt x="1889" y="202"/>
                  <a:pt x="1888" y="183"/>
                </a:cubicBezTo>
                <a:cubicBezTo>
                  <a:pt x="1897" y="166"/>
                  <a:pt x="1909" y="150"/>
                  <a:pt x="1923" y="135"/>
                </a:cubicBezTo>
                <a:cubicBezTo>
                  <a:pt x="1908" y="147"/>
                  <a:pt x="1897" y="159"/>
                  <a:pt x="1887" y="171"/>
                </a:cubicBezTo>
                <a:cubicBezTo>
                  <a:pt x="1887" y="168"/>
                  <a:pt x="1888" y="165"/>
                  <a:pt x="1888" y="162"/>
                </a:cubicBezTo>
                <a:cubicBezTo>
                  <a:pt x="1880" y="169"/>
                  <a:pt x="1875" y="181"/>
                  <a:pt x="1873" y="193"/>
                </a:cubicBezTo>
                <a:cubicBezTo>
                  <a:pt x="1867" y="203"/>
                  <a:pt x="1862" y="214"/>
                  <a:pt x="1857" y="225"/>
                </a:cubicBezTo>
                <a:cubicBezTo>
                  <a:pt x="1855" y="222"/>
                  <a:pt x="1853" y="219"/>
                  <a:pt x="1851" y="217"/>
                </a:cubicBezTo>
                <a:cubicBezTo>
                  <a:pt x="1852" y="201"/>
                  <a:pt x="1850" y="185"/>
                  <a:pt x="1845" y="168"/>
                </a:cubicBezTo>
                <a:cubicBezTo>
                  <a:pt x="1836" y="133"/>
                  <a:pt x="1840" y="110"/>
                  <a:pt x="1859" y="79"/>
                </a:cubicBezTo>
                <a:cubicBezTo>
                  <a:pt x="1828" y="111"/>
                  <a:pt x="1833" y="155"/>
                  <a:pt x="1829" y="197"/>
                </a:cubicBezTo>
                <a:cubicBezTo>
                  <a:pt x="1823" y="193"/>
                  <a:pt x="1816" y="190"/>
                  <a:pt x="1808" y="187"/>
                </a:cubicBezTo>
                <a:cubicBezTo>
                  <a:pt x="1808" y="166"/>
                  <a:pt x="1802" y="147"/>
                  <a:pt x="1783" y="135"/>
                </a:cubicBezTo>
                <a:cubicBezTo>
                  <a:pt x="1798" y="159"/>
                  <a:pt x="1798" y="184"/>
                  <a:pt x="1785" y="205"/>
                </a:cubicBezTo>
                <a:cubicBezTo>
                  <a:pt x="1783" y="202"/>
                  <a:pt x="1780" y="198"/>
                  <a:pt x="1777" y="195"/>
                </a:cubicBezTo>
                <a:cubicBezTo>
                  <a:pt x="1777" y="194"/>
                  <a:pt x="1778" y="194"/>
                  <a:pt x="1778" y="193"/>
                </a:cubicBezTo>
                <a:cubicBezTo>
                  <a:pt x="1778" y="194"/>
                  <a:pt x="1777" y="194"/>
                  <a:pt x="1777" y="194"/>
                </a:cubicBezTo>
                <a:cubicBezTo>
                  <a:pt x="1773" y="191"/>
                  <a:pt x="1769" y="187"/>
                  <a:pt x="1763" y="184"/>
                </a:cubicBezTo>
                <a:cubicBezTo>
                  <a:pt x="1765" y="182"/>
                  <a:pt x="1766" y="181"/>
                  <a:pt x="1767" y="180"/>
                </a:cubicBezTo>
                <a:cubicBezTo>
                  <a:pt x="1766" y="181"/>
                  <a:pt x="1764" y="182"/>
                  <a:pt x="1762" y="183"/>
                </a:cubicBezTo>
                <a:cubicBezTo>
                  <a:pt x="1757" y="180"/>
                  <a:pt x="1752" y="177"/>
                  <a:pt x="1745" y="175"/>
                </a:cubicBezTo>
                <a:cubicBezTo>
                  <a:pt x="1742" y="167"/>
                  <a:pt x="1736" y="160"/>
                  <a:pt x="1726" y="155"/>
                </a:cubicBezTo>
                <a:cubicBezTo>
                  <a:pt x="1744" y="174"/>
                  <a:pt x="1734" y="202"/>
                  <a:pt x="1720" y="223"/>
                </a:cubicBezTo>
                <a:cubicBezTo>
                  <a:pt x="1720" y="221"/>
                  <a:pt x="1719" y="220"/>
                  <a:pt x="1718" y="218"/>
                </a:cubicBezTo>
                <a:cubicBezTo>
                  <a:pt x="1723" y="195"/>
                  <a:pt x="1725" y="170"/>
                  <a:pt x="1714" y="152"/>
                </a:cubicBezTo>
                <a:cubicBezTo>
                  <a:pt x="1722" y="140"/>
                  <a:pt x="1731" y="128"/>
                  <a:pt x="1742" y="116"/>
                </a:cubicBezTo>
                <a:cubicBezTo>
                  <a:pt x="1729" y="126"/>
                  <a:pt x="1719" y="137"/>
                  <a:pt x="1710" y="147"/>
                </a:cubicBezTo>
                <a:cubicBezTo>
                  <a:pt x="1709" y="146"/>
                  <a:pt x="1708" y="145"/>
                  <a:pt x="1707" y="143"/>
                </a:cubicBezTo>
                <a:cubicBezTo>
                  <a:pt x="1707" y="143"/>
                  <a:pt x="1707" y="143"/>
                  <a:pt x="1707" y="142"/>
                </a:cubicBezTo>
                <a:cubicBezTo>
                  <a:pt x="1707" y="143"/>
                  <a:pt x="1706" y="143"/>
                  <a:pt x="1706" y="143"/>
                </a:cubicBezTo>
                <a:cubicBezTo>
                  <a:pt x="1704" y="140"/>
                  <a:pt x="1701" y="138"/>
                  <a:pt x="1697" y="136"/>
                </a:cubicBezTo>
                <a:cubicBezTo>
                  <a:pt x="1699" y="140"/>
                  <a:pt x="1701" y="143"/>
                  <a:pt x="1703" y="147"/>
                </a:cubicBezTo>
                <a:cubicBezTo>
                  <a:pt x="1698" y="154"/>
                  <a:pt x="1694" y="164"/>
                  <a:pt x="1692" y="174"/>
                </a:cubicBezTo>
                <a:cubicBezTo>
                  <a:pt x="1686" y="184"/>
                  <a:pt x="1681" y="195"/>
                  <a:pt x="1676" y="205"/>
                </a:cubicBezTo>
                <a:cubicBezTo>
                  <a:pt x="1674" y="203"/>
                  <a:pt x="1672" y="200"/>
                  <a:pt x="1670" y="197"/>
                </a:cubicBezTo>
                <a:cubicBezTo>
                  <a:pt x="1670" y="196"/>
                  <a:pt x="1670" y="194"/>
                  <a:pt x="1670" y="192"/>
                </a:cubicBezTo>
                <a:cubicBezTo>
                  <a:pt x="1674" y="188"/>
                  <a:pt x="1677" y="184"/>
                  <a:pt x="1681" y="181"/>
                </a:cubicBezTo>
                <a:cubicBezTo>
                  <a:pt x="1677" y="183"/>
                  <a:pt x="1674" y="185"/>
                  <a:pt x="1670" y="188"/>
                </a:cubicBezTo>
                <a:cubicBezTo>
                  <a:pt x="1670" y="175"/>
                  <a:pt x="1668" y="162"/>
                  <a:pt x="1664" y="149"/>
                </a:cubicBezTo>
                <a:cubicBezTo>
                  <a:pt x="1655" y="114"/>
                  <a:pt x="1659" y="91"/>
                  <a:pt x="1678" y="60"/>
                </a:cubicBezTo>
                <a:cubicBezTo>
                  <a:pt x="1662" y="77"/>
                  <a:pt x="1655" y="98"/>
                  <a:pt x="1652" y="120"/>
                </a:cubicBezTo>
                <a:cubicBezTo>
                  <a:pt x="1643" y="128"/>
                  <a:pt x="1635" y="136"/>
                  <a:pt x="1628" y="144"/>
                </a:cubicBezTo>
                <a:cubicBezTo>
                  <a:pt x="1630" y="121"/>
                  <a:pt x="1625" y="98"/>
                  <a:pt x="1603" y="84"/>
                </a:cubicBezTo>
                <a:cubicBezTo>
                  <a:pt x="1622" y="115"/>
                  <a:pt x="1616" y="148"/>
                  <a:pt x="1592" y="171"/>
                </a:cubicBezTo>
                <a:cubicBezTo>
                  <a:pt x="1590" y="170"/>
                  <a:pt x="1588" y="168"/>
                  <a:pt x="1586" y="166"/>
                </a:cubicBezTo>
                <a:cubicBezTo>
                  <a:pt x="1587" y="158"/>
                  <a:pt x="1591" y="150"/>
                  <a:pt x="1598" y="143"/>
                </a:cubicBezTo>
                <a:cubicBezTo>
                  <a:pt x="1592" y="147"/>
                  <a:pt x="1585" y="151"/>
                  <a:pt x="1580" y="156"/>
                </a:cubicBezTo>
                <a:cubicBezTo>
                  <a:pt x="1579" y="154"/>
                  <a:pt x="1579" y="152"/>
                  <a:pt x="1578" y="150"/>
                </a:cubicBezTo>
                <a:cubicBezTo>
                  <a:pt x="1577" y="147"/>
                  <a:pt x="1577" y="144"/>
                  <a:pt x="1576" y="141"/>
                </a:cubicBezTo>
                <a:cubicBezTo>
                  <a:pt x="1580" y="137"/>
                  <a:pt x="1583" y="133"/>
                  <a:pt x="1587" y="130"/>
                </a:cubicBezTo>
                <a:cubicBezTo>
                  <a:pt x="1583" y="132"/>
                  <a:pt x="1579" y="134"/>
                  <a:pt x="1575" y="137"/>
                </a:cubicBezTo>
                <a:cubicBezTo>
                  <a:pt x="1570" y="109"/>
                  <a:pt x="1575" y="88"/>
                  <a:pt x="1592" y="61"/>
                </a:cubicBezTo>
                <a:cubicBezTo>
                  <a:pt x="1574" y="80"/>
                  <a:pt x="1568" y="103"/>
                  <a:pt x="1565" y="127"/>
                </a:cubicBezTo>
                <a:cubicBezTo>
                  <a:pt x="1563" y="118"/>
                  <a:pt x="1557" y="110"/>
                  <a:pt x="1546" y="105"/>
                </a:cubicBezTo>
                <a:cubicBezTo>
                  <a:pt x="1563" y="123"/>
                  <a:pt x="1555" y="149"/>
                  <a:pt x="1542" y="169"/>
                </a:cubicBezTo>
                <a:cubicBezTo>
                  <a:pt x="1541" y="169"/>
                  <a:pt x="1540" y="168"/>
                  <a:pt x="1538" y="168"/>
                </a:cubicBezTo>
                <a:cubicBezTo>
                  <a:pt x="1531" y="150"/>
                  <a:pt x="1528" y="131"/>
                  <a:pt x="1526" y="113"/>
                </a:cubicBezTo>
                <a:cubicBezTo>
                  <a:pt x="1536" y="97"/>
                  <a:pt x="1548" y="81"/>
                  <a:pt x="1562" y="66"/>
                </a:cubicBezTo>
                <a:cubicBezTo>
                  <a:pt x="1547" y="77"/>
                  <a:pt x="1536" y="90"/>
                  <a:pt x="1526" y="102"/>
                </a:cubicBezTo>
                <a:cubicBezTo>
                  <a:pt x="1526" y="99"/>
                  <a:pt x="1526" y="95"/>
                  <a:pt x="1527" y="92"/>
                </a:cubicBezTo>
                <a:cubicBezTo>
                  <a:pt x="1519" y="100"/>
                  <a:pt x="1514" y="111"/>
                  <a:pt x="1511" y="124"/>
                </a:cubicBezTo>
                <a:cubicBezTo>
                  <a:pt x="1506" y="134"/>
                  <a:pt x="1500" y="144"/>
                  <a:pt x="1496" y="155"/>
                </a:cubicBezTo>
                <a:cubicBezTo>
                  <a:pt x="1494" y="152"/>
                  <a:pt x="1492" y="150"/>
                  <a:pt x="1490" y="147"/>
                </a:cubicBezTo>
                <a:cubicBezTo>
                  <a:pt x="1491" y="132"/>
                  <a:pt x="1489" y="116"/>
                  <a:pt x="1484" y="99"/>
                </a:cubicBezTo>
                <a:cubicBezTo>
                  <a:pt x="1475" y="64"/>
                  <a:pt x="1479" y="40"/>
                  <a:pt x="1498" y="10"/>
                </a:cubicBezTo>
                <a:cubicBezTo>
                  <a:pt x="1467" y="41"/>
                  <a:pt x="1472" y="86"/>
                  <a:pt x="1468" y="127"/>
                </a:cubicBezTo>
                <a:cubicBezTo>
                  <a:pt x="1460" y="122"/>
                  <a:pt x="1450" y="118"/>
                  <a:pt x="1437" y="114"/>
                </a:cubicBezTo>
                <a:cubicBezTo>
                  <a:pt x="1450" y="118"/>
                  <a:pt x="1460" y="125"/>
                  <a:pt x="1467" y="133"/>
                </a:cubicBezTo>
                <a:cubicBezTo>
                  <a:pt x="1466" y="143"/>
                  <a:pt x="1464" y="152"/>
                  <a:pt x="1461" y="161"/>
                </a:cubicBezTo>
                <a:cubicBezTo>
                  <a:pt x="1455" y="155"/>
                  <a:pt x="1450" y="149"/>
                  <a:pt x="1450" y="141"/>
                </a:cubicBezTo>
                <a:cubicBezTo>
                  <a:pt x="1446" y="150"/>
                  <a:pt x="1445" y="159"/>
                  <a:pt x="1447" y="169"/>
                </a:cubicBezTo>
                <a:cubicBezTo>
                  <a:pt x="1440" y="161"/>
                  <a:pt x="1435" y="154"/>
                  <a:pt x="1431" y="147"/>
                </a:cubicBezTo>
                <a:cubicBezTo>
                  <a:pt x="1435" y="119"/>
                  <a:pt x="1433" y="91"/>
                  <a:pt x="1408" y="75"/>
                </a:cubicBezTo>
                <a:cubicBezTo>
                  <a:pt x="1419" y="93"/>
                  <a:pt x="1421" y="111"/>
                  <a:pt x="1417" y="127"/>
                </a:cubicBezTo>
                <a:cubicBezTo>
                  <a:pt x="1410" y="119"/>
                  <a:pt x="1400" y="111"/>
                  <a:pt x="1382" y="105"/>
                </a:cubicBezTo>
                <a:cubicBezTo>
                  <a:pt x="1397" y="112"/>
                  <a:pt x="1402" y="122"/>
                  <a:pt x="1403" y="134"/>
                </a:cubicBezTo>
                <a:cubicBezTo>
                  <a:pt x="1386" y="143"/>
                  <a:pt x="1370" y="157"/>
                  <a:pt x="1368" y="175"/>
                </a:cubicBezTo>
                <a:cubicBezTo>
                  <a:pt x="1366" y="170"/>
                  <a:pt x="1366" y="165"/>
                  <a:pt x="1367" y="160"/>
                </a:cubicBezTo>
                <a:cubicBezTo>
                  <a:pt x="1368" y="156"/>
                  <a:pt x="1369" y="153"/>
                  <a:pt x="1370" y="149"/>
                </a:cubicBezTo>
                <a:cubicBezTo>
                  <a:pt x="1374" y="138"/>
                  <a:pt x="1383" y="128"/>
                  <a:pt x="1392" y="121"/>
                </a:cubicBezTo>
                <a:cubicBezTo>
                  <a:pt x="1384" y="124"/>
                  <a:pt x="1378" y="129"/>
                  <a:pt x="1372" y="134"/>
                </a:cubicBezTo>
                <a:cubicBezTo>
                  <a:pt x="1373" y="118"/>
                  <a:pt x="1368" y="104"/>
                  <a:pt x="1350" y="95"/>
                </a:cubicBezTo>
                <a:cubicBezTo>
                  <a:pt x="1368" y="114"/>
                  <a:pt x="1359" y="142"/>
                  <a:pt x="1345" y="163"/>
                </a:cubicBezTo>
                <a:cubicBezTo>
                  <a:pt x="1337" y="144"/>
                  <a:pt x="1332" y="123"/>
                  <a:pt x="1331" y="104"/>
                </a:cubicBezTo>
                <a:cubicBezTo>
                  <a:pt x="1340" y="88"/>
                  <a:pt x="1353" y="72"/>
                  <a:pt x="1366" y="56"/>
                </a:cubicBezTo>
                <a:cubicBezTo>
                  <a:pt x="1352" y="68"/>
                  <a:pt x="1341" y="80"/>
                  <a:pt x="1331" y="93"/>
                </a:cubicBezTo>
                <a:cubicBezTo>
                  <a:pt x="1331" y="89"/>
                  <a:pt x="1331" y="86"/>
                  <a:pt x="1331" y="83"/>
                </a:cubicBezTo>
                <a:cubicBezTo>
                  <a:pt x="1324" y="90"/>
                  <a:pt x="1319" y="102"/>
                  <a:pt x="1316" y="115"/>
                </a:cubicBezTo>
                <a:cubicBezTo>
                  <a:pt x="1310" y="125"/>
                  <a:pt x="1305" y="135"/>
                  <a:pt x="1301" y="146"/>
                </a:cubicBezTo>
                <a:cubicBezTo>
                  <a:pt x="1299" y="143"/>
                  <a:pt x="1297" y="140"/>
                  <a:pt x="1295" y="138"/>
                </a:cubicBezTo>
                <a:cubicBezTo>
                  <a:pt x="1295" y="122"/>
                  <a:pt x="1293" y="106"/>
                  <a:pt x="1289" y="89"/>
                </a:cubicBezTo>
                <a:cubicBezTo>
                  <a:pt x="1280" y="54"/>
                  <a:pt x="1283" y="31"/>
                  <a:pt x="1303" y="0"/>
                </a:cubicBezTo>
                <a:cubicBezTo>
                  <a:pt x="1272" y="32"/>
                  <a:pt x="1276" y="77"/>
                  <a:pt x="1272" y="118"/>
                </a:cubicBezTo>
                <a:cubicBezTo>
                  <a:pt x="1264" y="113"/>
                  <a:pt x="1255" y="108"/>
                  <a:pt x="1242" y="105"/>
                </a:cubicBezTo>
                <a:cubicBezTo>
                  <a:pt x="1255" y="109"/>
                  <a:pt x="1265" y="115"/>
                  <a:pt x="1272" y="123"/>
                </a:cubicBezTo>
                <a:cubicBezTo>
                  <a:pt x="1271" y="133"/>
                  <a:pt x="1269" y="142"/>
                  <a:pt x="1266" y="151"/>
                </a:cubicBezTo>
                <a:cubicBezTo>
                  <a:pt x="1260" y="146"/>
                  <a:pt x="1255" y="140"/>
                  <a:pt x="1255" y="132"/>
                </a:cubicBezTo>
                <a:cubicBezTo>
                  <a:pt x="1251" y="140"/>
                  <a:pt x="1250" y="150"/>
                  <a:pt x="1252" y="160"/>
                </a:cubicBezTo>
                <a:cubicBezTo>
                  <a:pt x="1232" y="138"/>
                  <a:pt x="1229" y="120"/>
                  <a:pt x="1209" y="106"/>
                </a:cubicBezTo>
                <a:cubicBezTo>
                  <a:pt x="1201" y="93"/>
                  <a:pt x="1190" y="83"/>
                  <a:pt x="1173" y="79"/>
                </a:cubicBezTo>
                <a:cubicBezTo>
                  <a:pt x="1180" y="84"/>
                  <a:pt x="1186" y="90"/>
                  <a:pt x="1190" y="97"/>
                </a:cubicBezTo>
                <a:cubicBezTo>
                  <a:pt x="1189" y="96"/>
                  <a:pt x="1188" y="96"/>
                  <a:pt x="1187" y="95"/>
                </a:cubicBezTo>
                <a:cubicBezTo>
                  <a:pt x="1188" y="96"/>
                  <a:pt x="1190" y="97"/>
                  <a:pt x="1191" y="98"/>
                </a:cubicBezTo>
                <a:cubicBezTo>
                  <a:pt x="1202" y="114"/>
                  <a:pt x="1205" y="133"/>
                  <a:pt x="1201" y="151"/>
                </a:cubicBezTo>
                <a:cubicBezTo>
                  <a:pt x="1198" y="157"/>
                  <a:pt x="1194" y="163"/>
                  <a:pt x="1191" y="168"/>
                </a:cubicBezTo>
                <a:cubicBezTo>
                  <a:pt x="1185" y="159"/>
                  <a:pt x="1186" y="146"/>
                  <a:pt x="1191" y="136"/>
                </a:cubicBezTo>
                <a:cubicBezTo>
                  <a:pt x="1179" y="150"/>
                  <a:pt x="1169" y="168"/>
                  <a:pt x="1175" y="186"/>
                </a:cubicBezTo>
                <a:cubicBezTo>
                  <a:pt x="1171" y="182"/>
                  <a:pt x="1168" y="177"/>
                  <a:pt x="1167" y="172"/>
                </a:cubicBezTo>
                <a:cubicBezTo>
                  <a:pt x="1167" y="168"/>
                  <a:pt x="1166" y="164"/>
                  <a:pt x="1166" y="160"/>
                </a:cubicBezTo>
                <a:cubicBezTo>
                  <a:pt x="1166" y="149"/>
                  <a:pt x="1170" y="136"/>
                  <a:pt x="1176" y="127"/>
                </a:cubicBezTo>
                <a:cubicBezTo>
                  <a:pt x="1170" y="132"/>
                  <a:pt x="1165" y="139"/>
                  <a:pt x="1162" y="145"/>
                </a:cubicBezTo>
                <a:cubicBezTo>
                  <a:pt x="1157" y="130"/>
                  <a:pt x="1147" y="118"/>
                  <a:pt x="1127" y="115"/>
                </a:cubicBezTo>
                <a:cubicBezTo>
                  <a:pt x="1151" y="128"/>
                  <a:pt x="1153" y="157"/>
                  <a:pt x="1148" y="181"/>
                </a:cubicBezTo>
                <a:cubicBezTo>
                  <a:pt x="1134" y="166"/>
                  <a:pt x="1121" y="147"/>
                  <a:pt x="1113" y="129"/>
                </a:cubicBezTo>
                <a:cubicBezTo>
                  <a:pt x="1115" y="111"/>
                  <a:pt x="1120" y="92"/>
                  <a:pt x="1127" y="73"/>
                </a:cubicBezTo>
                <a:cubicBezTo>
                  <a:pt x="1119" y="89"/>
                  <a:pt x="1113" y="104"/>
                  <a:pt x="1108" y="119"/>
                </a:cubicBezTo>
                <a:cubicBezTo>
                  <a:pt x="1107" y="115"/>
                  <a:pt x="1106" y="112"/>
                  <a:pt x="1105" y="109"/>
                </a:cubicBezTo>
                <a:cubicBezTo>
                  <a:pt x="1101" y="118"/>
                  <a:pt x="1101" y="131"/>
                  <a:pt x="1103" y="144"/>
                </a:cubicBezTo>
                <a:cubicBezTo>
                  <a:pt x="1101" y="155"/>
                  <a:pt x="1101" y="167"/>
                  <a:pt x="1100" y="178"/>
                </a:cubicBezTo>
                <a:cubicBezTo>
                  <a:pt x="1097" y="176"/>
                  <a:pt x="1095" y="174"/>
                  <a:pt x="1092" y="172"/>
                </a:cubicBezTo>
                <a:cubicBezTo>
                  <a:pt x="1087" y="157"/>
                  <a:pt x="1079" y="143"/>
                  <a:pt x="1068" y="128"/>
                </a:cubicBezTo>
                <a:cubicBezTo>
                  <a:pt x="1046" y="97"/>
                  <a:pt x="1041" y="74"/>
                  <a:pt x="1047" y="39"/>
                </a:cubicBezTo>
                <a:cubicBezTo>
                  <a:pt x="1036" y="65"/>
                  <a:pt x="1042" y="93"/>
                  <a:pt x="1050" y="120"/>
                </a:cubicBezTo>
                <a:cubicBezTo>
                  <a:pt x="1042" y="108"/>
                  <a:pt x="1031" y="98"/>
                  <a:pt x="1016" y="94"/>
                </a:cubicBezTo>
                <a:cubicBezTo>
                  <a:pt x="1029" y="105"/>
                  <a:pt x="1038" y="117"/>
                  <a:pt x="1042" y="131"/>
                </a:cubicBezTo>
                <a:cubicBezTo>
                  <a:pt x="1038" y="129"/>
                  <a:pt x="1034" y="127"/>
                  <a:pt x="1030" y="126"/>
                </a:cubicBezTo>
                <a:cubicBezTo>
                  <a:pt x="1035" y="131"/>
                  <a:pt x="1040" y="136"/>
                  <a:pt x="1044" y="141"/>
                </a:cubicBezTo>
                <a:cubicBezTo>
                  <a:pt x="1045" y="146"/>
                  <a:pt x="1045" y="152"/>
                  <a:pt x="1045" y="157"/>
                </a:cubicBezTo>
                <a:cubicBezTo>
                  <a:pt x="1041" y="157"/>
                  <a:pt x="1036" y="157"/>
                  <a:pt x="1032" y="157"/>
                </a:cubicBezTo>
                <a:cubicBezTo>
                  <a:pt x="1032" y="155"/>
                  <a:pt x="1033" y="153"/>
                  <a:pt x="1033" y="152"/>
                </a:cubicBezTo>
                <a:cubicBezTo>
                  <a:pt x="1027" y="159"/>
                  <a:pt x="1022" y="167"/>
                  <a:pt x="1018" y="176"/>
                </a:cubicBezTo>
                <a:cubicBezTo>
                  <a:pt x="1015" y="175"/>
                  <a:pt x="1012" y="173"/>
                  <a:pt x="1009" y="171"/>
                </a:cubicBezTo>
                <a:cubicBezTo>
                  <a:pt x="1010" y="161"/>
                  <a:pt x="1014" y="151"/>
                  <a:pt x="1018" y="143"/>
                </a:cubicBezTo>
                <a:cubicBezTo>
                  <a:pt x="1012" y="148"/>
                  <a:pt x="1008" y="155"/>
                  <a:pt x="1005" y="161"/>
                </a:cubicBezTo>
                <a:cubicBezTo>
                  <a:pt x="1000" y="149"/>
                  <a:pt x="993" y="138"/>
                  <a:pt x="979" y="133"/>
                </a:cubicBezTo>
                <a:cubicBezTo>
                  <a:pt x="981" y="129"/>
                  <a:pt x="982" y="125"/>
                  <a:pt x="984" y="121"/>
                </a:cubicBezTo>
                <a:cubicBezTo>
                  <a:pt x="982" y="125"/>
                  <a:pt x="979" y="129"/>
                  <a:pt x="978" y="133"/>
                </a:cubicBezTo>
                <a:cubicBezTo>
                  <a:pt x="975" y="132"/>
                  <a:pt x="973" y="131"/>
                  <a:pt x="970" y="131"/>
                </a:cubicBezTo>
                <a:cubicBezTo>
                  <a:pt x="972" y="132"/>
                  <a:pt x="974" y="134"/>
                  <a:pt x="976" y="135"/>
                </a:cubicBezTo>
                <a:cubicBezTo>
                  <a:pt x="972" y="145"/>
                  <a:pt x="968" y="154"/>
                  <a:pt x="965" y="164"/>
                </a:cubicBezTo>
                <a:cubicBezTo>
                  <a:pt x="964" y="161"/>
                  <a:pt x="963" y="159"/>
                  <a:pt x="962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59" y="153"/>
                  <a:pt x="957" y="149"/>
                  <a:pt x="955" y="145"/>
                </a:cubicBezTo>
                <a:cubicBezTo>
                  <a:pt x="958" y="127"/>
                  <a:pt x="963" y="108"/>
                  <a:pt x="970" y="89"/>
                </a:cubicBezTo>
                <a:cubicBezTo>
                  <a:pt x="961" y="105"/>
                  <a:pt x="955" y="120"/>
                  <a:pt x="951" y="134"/>
                </a:cubicBezTo>
                <a:cubicBezTo>
                  <a:pt x="950" y="131"/>
                  <a:pt x="948" y="128"/>
                  <a:pt x="947" y="125"/>
                </a:cubicBezTo>
                <a:cubicBezTo>
                  <a:pt x="943" y="134"/>
                  <a:pt x="943" y="147"/>
                  <a:pt x="945" y="160"/>
                </a:cubicBezTo>
                <a:cubicBezTo>
                  <a:pt x="944" y="171"/>
                  <a:pt x="943" y="182"/>
                  <a:pt x="943" y="194"/>
                </a:cubicBezTo>
                <a:cubicBezTo>
                  <a:pt x="940" y="192"/>
                  <a:pt x="937" y="190"/>
                  <a:pt x="934" y="188"/>
                </a:cubicBezTo>
                <a:cubicBezTo>
                  <a:pt x="929" y="173"/>
                  <a:pt x="921" y="159"/>
                  <a:pt x="910" y="144"/>
                </a:cubicBezTo>
                <a:cubicBezTo>
                  <a:pt x="908" y="140"/>
                  <a:pt x="906" y="137"/>
                  <a:pt x="904" y="133"/>
                </a:cubicBezTo>
                <a:cubicBezTo>
                  <a:pt x="900" y="119"/>
                  <a:pt x="900" y="104"/>
                  <a:pt x="904" y="87"/>
                </a:cubicBezTo>
                <a:cubicBezTo>
                  <a:pt x="899" y="98"/>
                  <a:pt x="897" y="111"/>
                  <a:pt x="897" y="123"/>
                </a:cubicBezTo>
                <a:cubicBezTo>
                  <a:pt x="887" y="101"/>
                  <a:pt x="885" y="82"/>
                  <a:pt x="890" y="55"/>
                </a:cubicBezTo>
                <a:cubicBezTo>
                  <a:pt x="876" y="87"/>
                  <a:pt x="887" y="120"/>
                  <a:pt x="898" y="153"/>
                </a:cubicBezTo>
                <a:cubicBezTo>
                  <a:pt x="895" y="151"/>
                  <a:pt x="891" y="150"/>
                  <a:pt x="887" y="149"/>
                </a:cubicBezTo>
                <a:cubicBezTo>
                  <a:pt x="893" y="153"/>
                  <a:pt x="898" y="159"/>
                  <a:pt x="902" y="164"/>
                </a:cubicBezTo>
                <a:cubicBezTo>
                  <a:pt x="904" y="168"/>
                  <a:pt x="905" y="172"/>
                  <a:pt x="906" y="176"/>
                </a:cubicBezTo>
                <a:cubicBezTo>
                  <a:pt x="897" y="174"/>
                  <a:pt x="886" y="173"/>
                  <a:pt x="873" y="173"/>
                </a:cubicBezTo>
                <a:cubicBezTo>
                  <a:pt x="886" y="173"/>
                  <a:pt x="898" y="176"/>
                  <a:pt x="908" y="182"/>
                </a:cubicBezTo>
                <a:cubicBezTo>
                  <a:pt x="910" y="190"/>
                  <a:pt x="912" y="198"/>
                  <a:pt x="912" y="206"/>
                </a:cubicBezTo>
                <a:cubicBezTo>
                  <a:pt x="910" y="206"/>
                  <a:pt x="907" y="205"/>
                  <a:pt x="904" y="205"/>
                </a:cubicBezTo>
                <a:cubicBezTo>
                  <a:pt x="900" y="202"/>
                  <a:pt x="897" y="199"/>
                  <a:pt x="895" y="195"/>
                </a:cubicBezTo>
                <a:cubicBezTo>
                  <a:pt x="895" y="198"/>
                  <a:pt x="895" y="201"/>
                  <a:pt x="896" y="204"/>
                </a:cubicBezTo>
                <a:cubicBezTo>
                  <a:pt x="893" y="204"/>
                  <a:pt x="890" y="204"/>
                  <a:pt x="887" y="204"/>
                </a:cubicBezTo>
                <a:cubicBezTo>
                  <a:pt x="890" y="204"/>
                  <a:pt x="893" y="205"/>
                  <a:pt x="896" y="205"/>
                </a:cubicBezTo>
                <a:cubicBezTo>
                  <a:pt x="896" y="208"/>
                  <a:pt x="897" y="211"/>
                  <a:pt x="899" y="214"/>
                </a:cubicBezTo>
                <a:cubicBezTo>
                  <a:pt x="898" y="215"/>
                  <a:pt x="897" y="217"/>
                  <a:pt x="896" y="218"/>
                </a:cubicBezTo>
                <a:cubicBezTo>
                  <a:pt x="891" y="215"/>
                  <a:pt x="887" y="212"/>
                  <a:pt x="884" y="210"/>
                </a:cubicBezTo>
                <a:cubicBezTo>
                  <a:pt x="885" y="205"/>
                  <a:pt x="887" y="201"/>
                  <a:pt x="890" y="197"/>
                </a:cubicBezTo>
                <a:cubicBezTo>
                  <a:pt x="886" y="200"/>
                  <a:pt x="883" y="204"/>
                  <a:pt x="881" y="207"/>
                </a:cubicBezTo>
                <a:cubicBezTo>
                  <a:pt x="865" y="195"/>
                  <a:pt x="854" y="185"/>
                  <a:pt x="830" y="182"/>
                </a:cubicBezTo>
                <a:cubicBezTo>
                  <a:pt x="833" y="169"/>
                  <a:pt x="837" y="156"/>
                  <a:pt x="841" y="143"/>
                </a:cubicBezTo>
                <a:cubicBezTo>
                  <a:pt x="834" y="156"/>
                  <a:pt x="829" y="169"/>
                  <a:pt x="825" y="181"/>
                </a:cubicBezTo>
                <a:cubicBezTo>
                  <a:pt x="823" y="181"/>
                  <a:pt x="821" y="181"/>
                  <a:pt x="819" y="181"/>
                </a:cubicBezTo>
                <a:cubicBezTo>
                  <a:pt x="819" y="180"/>
                  <a:pt x="819" y="180"/>
                  <a:pt x="819" y="179"/>
                </a:cubicBezTo>
                <a:cubicBezTo>
                  <a:pt x="819" y="180"/>
                  <a:pt x="818" y="180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5" y="190"/>
                  <a:pt x="815" y="202"/>
                  <a:pt x="817" y="214"/>
                </a:cubicBezTo>
                <a:cubicBezTo>
                  <a:pt x="815" y="225"/>
                  <a:pt x="814" y="237"/>
                  <a:pt x="814" y="248"/>
                </a:cubicBezTo>
                <a:cubicBezTo>
                  <a:pt x="811" y="246"/>
                  <a:pt x="808" y="244"/>
                  <a:pt x="806" y="242"/>
                </a:cubicBezTo>
                <a:cubicBezTo>
                  <a:pt x="800" y="228"/>
                  <a:pt x="793" y="213"/>
                  <a:pt x="782" y="198"/>
                </a:cubicBezTo>
                <a:cubicBezTo>
                  <a:pt x="760" y="168"/>
                  <a:pt x="754" y="144"/>
                  <a:pt x="761" y="109"/>
                </a:cubicBezTo>
                <a:cubicBezTo>
                  <a:pt x="744" y="149"/>
                  <a:pt x="765" y="190"/>
                  <a:pt x="777" y="230"/>
                </a:cubicBezTo>
                <a:cubicBezTo>
                  <a:pt x="769" y="228"/>
                  <a:pt x="760" y="227"/>
                  <a:pt x="750" y="227"/>
                </a:cubicBezTo>
                <a:cubicBezTo>
                  <a:pt x="743" y="220"/>
                  <a:pt x="734" y="215"/>
                  <a:pt x="724" y="212"/>
                </a:cubicBezTo>
                <a:cubicBezTo>
                  <a:pt x="741" y="226"/>
                  <a:pt x="751" y="244"/>
                  <a:pt x="753" y="262"/>
                </a:cubicBezTo>
                <a:cubicBezTo>
                  <a:pt x="735" y="248"/>
                  <a:pt x="722" y="235"/>
                  <a:pt x="689" y="235"/>
                </a:cubicBezTo>
                <a:cubicBezTo>
                  <a:pt x="709" y="238"/>
                  <a:pt x="719" y="249"/>
                  <a:pt x="722" y="265"/>
                </a:cubicBezTo>
                <a:cubicBezTo>
                  <a:pt x="718" y="269"/>
                  <a:pt x="715" y="274"/>
                  <a:pt x="713" y="279"/>
                </a:cubicBezTo>
                <a:cubicBezTo>
                  <a:pt x="708" y="267"/>
                  <a:pt x="701" y="256"/>
                  <a:pt x="688" y="251"/>
                </a:cubicBezTo>
                <a:cubicBezTo>
                  <a:pt x="683" y="243"/>
                  <a:pt x="678" y="236"/>
                  <a:pt x="670" y="230"/>
                </a:cubicBezTo>
                <a:cubicBezTo>
                  <a:pt x="672" y="222"/>
                  <a:pt x="675" y="215"/>
                  <a:pt x="678" y="207"/>
                </a:cubicBezTo>
                <a:cubicBezTo>
                  <a:pt x="674" y="214"/>
                  <a:pt x="670" y="221"/>
                  <a:pt x="667" y="228"/>
                </a:cubicBezTo>
                <a:cubicBezTo>
                  <a:pt x="662" y="225"/>
                  <a:pt x="657" y="222"/>
                  <a:pt x="650" y="221"/>
                </a:cubicBezTo>
                <a:cubicBezTo>
                  <a:pt x="656" y="225"/>
                  <a:pt x="660" y="230"/>
                  <a:pt x="664" y="235"/>
                </a:cubicBezTo>
                <a:cubicBezTo>
                  <a:pt x="662" y="241"/>
                  <a:pt x="660" y="246"/>
                  <a:pt x="659" y="252"/>
                </a:cubicBezTo>
                <a:cubicBezTo>
                  <a:pt x="658" y="249"/>
                  <a:pt x="656" y="246"/>
                  <a:pt x="655" y="243"/>
                </a:cubicBezTo>
                <a:cubicBezTo>
                  <a:pt x="652" y="250"/>
                  <a:pt x="651" y="259"/>
                  <a:pt x="652" y="269"/>
                </a:cubicBezTo>
                <a:cubicBezTo>
                  <a:pt x="647" y="275"/>
                  <a:pt x="642" y="281"/>
                  <a:pt x="639" y="288"/>
                </a:cubicBezTo>
                <a:cubicBezTo>
                  <a:pt x="635" y="277"/>
                  <a:pt x="629" y="267"/>
                  <a:pt x="619" y="262"/>
                </a:cubicBezTo>
                <a:cubicBezTo>
                  <a:pt x="619" y="262"/>
                  <a:pt x="619" y="262"/>
                  <a:pt x="618" y="262"/>
                </a:cubicBezTo>
                <a:cubicBezTo>
                  <a:pt x="610" y="250"/>
                  <a:pt x="604" y="239"/>
                  <a:pt x="600" y="228"/>
                </a:cubicBezTo>
                <a:cubicBezTo>
                  <a:pt x="601" y="224"/>
                  <a:pt x="603" y="220"/>
                  <a:pt x="604" y="215"/>
                </a:cubicBezTo>
                <a:cubicBezTo>
                  <a:pt x="602" y="219"/>
                  <a:pt x="601" y="222"/>
                  <a:pt x="599" y="225"/>
                </a:cubicBezTo>
                <a:cubicBezTo>
                  <a:pt x="594" y="209"/>
                  <a:pt x="594" y="193"/>
                  <a:pt x="598" y="173"/>
                </a:cubicBezTo>
                <a:cubicBezTo>
                  <a:pt x="589" y="193"/>
                  <a:pt x="590" y="213"/>
                  <a:pt x="595" y="234"/>
                </a:cubicBezTo>
                <a:cubicBezTo>
                  <a:pt x="591" y="243"/>
                  <a:pt x="588" y="252"/>
                  <a:pt x="585" y="261"/>
                </a:cubicBezTo>
                <a:cubicBezTo>
                  <a:pt x="584" y="258"/>
                  <a:pt x="583" y="254"/>
                  <a:pt x="582" y="251"/>
                </a:cubicBezTo>
                <a:cubicBezTo>
                  <a:pt x="578" y="261"/>
                  <a:pt x="578" y="273"/>
                  <a:pt x="580" y="286"/>
                </a:cubicBezTo>
                <a:cubicBezTo>
                  <a:pt x="578" y="296"/>
                  <a:pt x="578" y="306"/>
                  <a:pt x="577" y="316"/>
                </a:cubicBezTo>
                <a:cubicBezTo>
                  <a:pt x="574" y="313"/>
                  <a:pt x="570" y="311"/>
                  <a:pt x="566" y="309"/>
                </a:cubicBezTo>
                <a:cubicBezTo>
                  <a:pt x="561" y="296"/>
                  <a:pt x="554" y="283"/>
                  <a:pt x="545" y="270"/>
                </a:cubicBezTo>
                <a:cubicBezTo>
                  <a:pt x="523" y="240"/>
                  <a:pt x="517" y="217"/>
                  <a:pt x="524" y="181"/>
                </a:cubicBezTo>
                <a:cubicBezTo>
                  <a:pt x="509" y="216"/>
                  <a:pt x="524" y="252"/>
                  <a:pt x="536" y="288"/>
                </a:cubicBezTo>
                <a:cubicBezTo>
                  <a:pt x="534" y="292"/>
                  <a:pt x="532" y="295"/>
                  <a:pt x="531" y="299"/>
                </a:cubicBezTo>
                <a:cubicBezTo>
                  <a:pt x="529" y="299"/>
                  <a:pt x="528" y="298"/>
                  <a:pt x="526" y="298"/>
                </a:cubicBezTo>
                <a:cubicBezTo>
                  <a:pt x="527" y="299"/>
                  <a:pt x="529" y="299"/>
                  <a:pt x="531" y="299"/>
                </a:cubicBezTo>
                <a:cubicBezTo>
                  <a:pt x="531" y="300"/>
                  <a:pt x="530" y="300"/>
                  <a:pt x="530" y="300"/>
                </a:cubicBezTo>
                <a:cubicBezTo>
                  <a:pt x="523" y="299"/>
                  <a:pt x="516" y="299"/>
                  <a:pt x="507" y="299"/>
                </a:cubicBezTo>
                <a:cubicBezTo>
                  <a:pt x="515" y="299"/>
                  <a:pt x="523" y="300"/>
                  <a:pt x="529" y="302"/>
                </a:cubicBezTo>
                <a:cubicBezTo>
                  <a:pt x="527" y="309"/>
                  <a:pt x="525" y="315"/>
                  <a:pt x="523" y="321"/>
                </a:cubicBezTo>
                <a:cubicBezTo>
                  <a:pt x="522" y="318"/>
                  <a:pt x="521" y="315"/>
                  <a:pt x="520" y="312"/>
                </a:cubicBezTo>
                <a:cubicBezTo>
                  <a:pt x="517" y="318"/>
                  <a:pt x="516" y="326"/>
                  <a:pt x="516" y="335"/>
                </a:cubicBezTo>
                <a:cubicBezTo>
                  <a:pt x="508" y="328"/>
                  <a:pt x="500" y="321"/>
                  <a:pt x="491" y="317"/>
                </a:cubicBezTo>
                <a:cubicBezTo>
                  <a:pt x="483" y="307"/>
                  <a:pt x="473" y="298"/>
                  <a:pt x="462" y="292"/>
                </a:cubicBezTo>
                <a:cubicBezTo>
                  <a:pt x="458" y="277"/>
                  <a:pt x="458" y="261"/>
                  <a:pt x="462" y="242"/>
                </a:cubicBezTo>
                <a:cubicBezTo>
                  <a:pt x="455" y="257"/>
                  <a:pt x="455" y="272"/>
                  <a:pt x="457" y="288"/>
                </a:cubicBezTo>
                <a:cubicBezTo>
                  <a:pt x="442" y="280"/>
                  <a:pt x="427" y="276"/>
                  <a:pt x="410" y="280"/>
                </a:cubicBezTo>
                <a:cubicBezTo>
                  <a:pt x="431" y="284"/>
                  <a:pt x="448" y="294"/>
                  <a:pt x="460" y="307"/>
                </a:cubicBezTo>
                <a:cubicBezTo>
                  <a:pt x="460" y="307"/>
                  <a:pt x="460" y="307"/>
                  <a:pt x="461" y="308"/>
                </a:cubicBezTo>
                <a:cubicBezTo>
                  <a:pt x="458" y="307"/>
                  <a:pt x="455" y="307"/>
                  <a:pt x="452" y="307"/>
                </a:cubicBezTo>
                <a:cubicBezTo>
                  <a:pt x="455" y="308"/>
                  <a:pt x="458" y="308"/>
                  <a:pt x="461" y="309"/>
                </a:cubicBezTo>
                <a:cubicBezTo>
                  <a:pt x="464" y="322"/>
                  <a:pt x="469" y="336"/>
                  <a:pt x="474" y="349"/>
                </a:cubicBezTo>
                <a:cubicBezTo>
                  <a:pt x="465" y="343"/>
                  <a:pt x="460" y="332"/>
                  <a:pt x="458" y="322"/>
                </a:cubicBezTo>
                <a:cubicBezTo>
                  <a:pt x="456" y="335"/>
                  <a:pt x="457" y="349"/>
                  <a:pt x="463" y="361"/>
                </a:cubicBezTo>
                <a:cubicBezTo>
                  <a:pt x="460" y="360"/>
                  <a:pt x="458" y="360"/>
                  <a:pt x="455" y="360"/>
                </a:cubicBezTo>
                <a:cubicBezTo>
                  <a:pt x="454" y="358"/>
                  <a:pt x="452" y="357"/>
                  <a:pt x="451" y="355"/>
                </a:cubicBezTo>
                <a:cubicBezTo>
                  <a:pt x="444" y="345"/>
                  <a:pt x="441" y="332"/>
                  <a:pt x="440" y="321"/>
                </a:cubicBezTo>
                <a:cubicBezTo>
                  <a:pt x="438" y="329"/>
                  <a:pt x="438" y="336"/>
                  <a:pt x="439" y="344"/>
                </a:cubicBezTo>
                <a:cubicBezTo>
                  <a:pt x="426" y="333"/>
                  <a:pt x="410" y="327"/>
                  <a:pt x="392" y="333"/>
                </a:cubicBezTo>
                <a:cubicBezTo>
                  <a:pt x="415" y="333"/>
                  <a:pt x="431" y="350"/>
                  <a:pt x="442" y="369"/>
                </a:cubicBezTo>
                <a:cubicBezTo>
                  <a:pt x="424" y="352"/>
                  <a:pt x="404" y="338"/>
                  <a:pt x="381" y="337"/>
                </a:cubicBezTo>
                <a:cubicBezTo>
                  <a:pt x="376" y="324"/>
                  <a:pt x="372" y="310"/>
                  <a:pt x="368" y="296"/>
                </a:cubicBezTo>
                <a:cubicBezTo>
                  <a:pt x="370" y="311"/>
                  <a:pt x="372" y="324"/>
                  <a:pt x="376" y="337"/>
                </a:cubicBezTo>
                <a:cubicBezTo>
                  <a:pt x="374" y="337"/>
                  <a:pt x="372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69" y="338"/>
                  <a:pt x="367" y="338"/>
                  <a:pt x="366" y="339"/>
                </a:cubicBezTo>
                <a:cubicBezTo>
                  <a:pt x="368" y="339"/>
                  <a:pt x="369" y="339"/>
                  <a:pt x="370" y="340"/>
                </a:cubicBezTo>
                <a:cubicBezTo>
                  <a:pt x="373" y="349"/>
                  <a:pt x="379" y="359"/>
                  <a:pt x="388" y="369"/>
                </a:cubicBezTo>
                <a:cubicBezTo>
                  <a:pt x="390" y="374"/>
                  <a:pt x="393" y="378"/>
                  <a:pt x="395" y="383"/>
                </a:cubicBezTo>
                <a:cubicBezTo>
                  <a:pt x="395" y="388"/>
                  <a:pt x="394" y="392"/>
                  <a:pt x="395" y="397"/>
                </a:cubicBezTo>
                <a:cubicBezTo>
                  <a:pt x="373" y="372"/>
                  <a:pt x="346" y="347"/>
                  <a:pt x="314" y="350"/>
                </a:cubicBezTo>
                <a:cubicBezTo>
                  <a:pt x="300" y="338"/>
                  <a:pt x="290" y="323"/>
                  <a:pt x="281" y="303"/>
                </a:cubicBezTo>
                <a:cubicBezTo>
                  <a:pt x="285" y="321"/>
                  <a:pt x="295" y="337"/>
                  <a:pt x="308" y="351"/>
                </a:cubicBezTo>
                <a:cubicBezTo>
                  <a:pt x="307" y="351"/>
                  <a:pt x="306" y="351"/>
                  <a:pt x="305" y="351"/>
                </a:cubicBezTo>
                <a:cubicBezTo>
                  <a:pt x="306" y="351"/>
                  <a:pt x="307" y="352"/>
                  <a:pt x="309" y="352"/>
                </a:cubicBezTo>
                <a:cubicBezTo>
                  <a:pt x="314" y="358"/>
                  <a:pt x="320" y="363"/>
                  <a:pt x="326" y="369"/>
                </a:cubicBezTo>
                <a:cubicBezTo>
                  <a:pt x="328" y="380"/>
                  <a:pt x="330" y="391"/>
                  <a:pt x="334" y="401"/>
                </a:cubicBezTo>
                <a:cubicBezTo>
                  <a:pt x="334" y="401"/>
                  <a:pt x="334" y="402"/>
                  <a:pt x="333" y="402"/>
                </a:cubicBezTo>
                <a:cubicBezTo>
                  <a:pt x="331" y="400"/>
                  <a:pt x="328" y="398"/>
                  <a:pt x="326" y="396"/>
                </a:cubicBezTo>
                <a:cubicBezTo>
                  <a:pt x="327" y="402"/>
                  <a:pt x="330" y="408"/>
                  <a:pt x="334" y="415"/>
                </a:cubicBezTo>
                <a:cubicBezTo>
                  <a:pt x="334" y="415"/>
                  <a:pt x="334" y="415"/>
                  <a:pt x="334" y="415"/>
                </a:cubicBezTo>
                <a:cubicBezTo>
                  <a:pt x="321" y="404"/>
                  <a:pt x="305" y="398"/>
                  <a:pt x="287" y="404"/>
                </a:cubicBezTo>
                <a:cubicBezTo>
                  <a:pt x="308" y="404"/>
                  <a:pt x="324" y="419"/>
                  <a:pt x="335" y="436"/>
                </a:cubicBezTo>
                <a:cubicBezTo>
                  <a:pt x="330" y="436"/>
                  <a:pt x="325" y="436"/>
                  <a:pt x="319" y="437"/>
                </a:cubicBezTo>
                <a:cubicBezTo>
                  <a:pt x="315" y="434"/>
                  <a:pt x="311" y="432"/>
                  <a:pt x="306" y="430"/>
                </a:cubicBezTo>
                <a:cubicBezTo>
                  <a:pt x="296" y="425"/>
                  <a:pt x="287" y="420"/>
                  <a:pt x="279" y="415"/>
                </a:cubicBezTo>
                <a:cubicBezTo>
                  <a:pt x="273" y="400"/>
                  <a:pt x="268" y="384"/>
                  <a:pt x="263" y="367"/>
                </a:cubicBezTo>
                <a:cubicBezTo>
                  <a:pt x="265" y="382"/>
                  <a:pt x="267" y="396"/>
                  <a:pt x="271" y="409"/>
                </a:cubicBezTo>
                <a:cubicBezTo>
                  <a:pt x="256" y="397"/>
                  <a:pt x="246" y="382"/>
                  <a:pt x="237" y="361"/>
                </a:cubicBezTo>
                <a:cubicBezTo>
                  <a:pt x="241" y="381"/>
                  <a:pt x="252" y="397"/>
                  <a:pt x="266" y="411"/>
                </a:cubicBezTo>
                <a:cubicBezTo>
                  <a:pt x="268" y="421"/>
                  <a:pt x="275" y="431"/>
                  <a:pt x="283" y="440"/>
                </a:cubicBezTo>
                <a:cubicBezTo>
                  <a:pt x="288" y="450"/>
                  <a:pt x="293" y="459"/>
                  <a:pt x="298" y="468"/>
                </a:cubicBezTo>
                <a:cubicBezTo>
                  <a:pt x="297" y="469"/>
                  <a:pt x="295" y="470"/>
                  <a:pt x="293" y="471"/>
                </a:cubicBezTo>
                <a:cubicBezTo>
                  <a:pt x="292" y="471"/>
                  <a:pt x="291" y="471"/>
                  <a:pt x="290" y="470"/>
                </a:cubicBezTo>
                <a:cubicBezTo>
                  <a:pt x="277" y="460"/>
                  <a:pt x="262" y="451"/>
                  <a:pt x="245" y="442"/>
                </a:cubicBezTo>
                <a:cubicBezTo>
                  <a:pt x="209" y="426"/>
                  <a:pt x="191" y="408"/>
                  <a:pt x="176" y="374"/>
                </a:cubicBezTo>
                <a:cubicBezTo>
                  <a:pt x="184" y="416"/>
                  <a:pt x="226" y="443"/>
                  <a:pt x="259" y="473"/>
                </a:cubicBezTo>
                <a:cubicBezTo>
                  <a:pt x="256" y="473"/>
                  <a:pt x="253" y="474"/>
                  <a:pt x="250" y="475"/>
                </a:cubicBezTo>
                <a:cubicBezTo>
                  <a:pt x="233" y="463"/>
                  <a:pt x="213" y="455"/>
                  <a:pt x="192" y="460"/>
                </a:cubicBezTo>
                <a:cubicBezTo>
                  <a:pt x="210" y="464"/>
                  <a:pt x="225" y="471"/>
                  <a:pt x="237" y="481"/>
                </a:cubicBezTo>
                <a:cubicBezTo>
                  <a:pt x="234" y="482"/>
                  <a:pt x="232" y="483"/>
                  <a:pt x="229" y="485"/>
                </a:cubicBezTo>
                <a:cubicBezTo>
                  <a:pt x="232" y="483"/>
                  <a:pt x="234" y="482"/>
                  <a:pt x="237" y="481"/>
                </a:cubicBezTo>
                <a:cubicBezTo>
                  <a:pt x="244" y="487"/>
                  <a:pt x="249" y="494"/>
                  <a:pt x="253" y="502"/>
                </a:cubicBezTo>
                <a:cubicBezTo>
                  <a:pt x="252" y="503"/>
                  <a:pt x="250" y="503"/>
                  <a:pt x="249" y="504"/>
                </a:cubicBezTo>
                <a:cubicBezTo>
                  <a:pt x="250" y="504"/>
                  <a:pt x="252" y="503"/>
                  <a:pt x="253" y="503"/>
                </a:cubicBezTo>
                <a:cubicBezTo>
                  <a:pt x="255" y="506"/>
                  <a:pt x="256" y="509"/>
                  <a:pt x="257" y="512"/>
                </a:cubicBezTo>
                <a:cubicBezTo>
                  <a:pt x="252" y="511"/>
                  <a:pt x="247" y="510"/>
                  <a:pt x="242" y="509"/>
                </a:cubicBezTo>
                <a:cubicBezTo>
                  <a:pt x="241" y="507"/>
                  <a:pt x="241" y="505"/>
                  <a:pt x="240" y="502"/>
                </a:cubicBezTo>
                <a:cubicBezTo>
                  <a:pt x="240" y="504"/>
                  <a:pt x="240" y="507"/>
                  <a:pt x="240" y="509"/>
                </a:cubicBezTo>
                <a:cubicBezTo>
                  <a:pt x="234" y="508"/>
                  <a:pt x="229" y="507"/>
                  <a:pt x="223" y="507"/>
                </a:cubicBezTo>
                <a:cubicBezTo>
                  <a:pt x="223" y="505"/>
                  <a:pt x="222" y="503"/>
                  <a:pt x="222" y="501"/>
                </a:cubicBezTo>
                <a:cubicBezTo>
                  <a:pt x="222" y="503"/>
                  <a:pt x="221" y="505"/>
                  <a:pt x="221" y="507"/>
                </a:cubicBezTo>
                <a:cubicBezTo>
                  <a:pt x="214" y="507"/>
                  <a:pt x="207" y="509"/>
                  <a:pt x="199" y="512"/>
                </a:cubicBezTo>
                <a:cubicBezTo>
                  <a:pt x="191" y="510"/>
                  <a:pt x="183" y="510"/>
                  <a:pt x="175" y="513"/>
                </a:cubicBezTo>
                <a:cubicBezTo>
                  <a:pt x="180" y="513"/>
                  <a:pt x="185" y="514"/>
                  <a:pt x="190" y="516"/>
                </a:cubicBezTo>
                <a:cubicBezTo>
                  <a:pt x="189" y="516"/>
                  <a:pt x="188" y="517"/>
                  <a:pt x="188" y="517"/>
                </a:cubicBezTo>
                <a:cubicBezTo>
                  <a:pt x="188" y="517"/>
                  <a:pt x="189" y="516"/>
                  <a:pt x="190" y="516"/>
                </a:cubicBezTo>
                <a:cubicBezTo>
                  <a:pt x="209" y="523"/>
                  <a:pt x="222" y="543"/>
                  <a:pt x="230" y="562"/>
                </a:cubicBezTo>
                <a:cubicBezTo>
                  <a:pt x="209" y="555"/>
                  <a:pt x="188" y="544"/>
                  <a:pt x="171" y="532"/>
                </a:cubicBezTo>
                <a:cubicBezTo>
                  <a:pt x="162" y="515"/>
                  <a:pt x="156" y="496"/>
                  <a:pt x="151" y="476"/>
                </a:cubicBezTo>
                <a:cubicBezTo>
                  <a:pt x="152" y="494"/>
                  <a:pt x="156" y="510"/>
                  <a:pt x="161" y="525"/>
                </a:cubicBezTo>
                <a:cubicBezTo>
                  <a:pt x="158" y="523"/>
                  <a:pt x="155" y="520"/>
                  <a:pt x="152" y="518"/>
                </a:cubicBezTo>
                <a:cubicBezTo>
                  <a:pt x="153" y="523"/>
                  <a:pt x="155" y="528"/>
                  <a:pt x="158" y="533"/>
                </a:cubicBezTo>
                <a:cubicBezTo>
                  <a:pt x="139" y="517"/>
                  <a:pt x="117" y="506"/>
                  <a:pt x="93" y="512"/>
                </a:cubicBezTo>
                <a:cubicBezTo>
                  <a:pt x="127" y="518"/>
                  <a:pt x="150" y="539"/>
                  <a:pt x="159" y="566"/>
                </a:cubicBezTo>
                <a:cubicBezTo>
                  <a:pt x="153" y="562"/>
                  <a:pt x="147" y="559"/>
                  <a:pt x="141" y="556"/>
                </a:cubicBezTo>
                <a:cubicBezTo>
                  <a:pt x="141" y="555"/>
                  <a:pt x="141" y="554"/>
                  <a:pt x="141" y="554"/>
                </a:cubicBezTo>
                <a:cubicBezTo>
                  <a:pt x="141" y="554"/>
                  <a:pt x="140" y="555"/>
                  <a:pt x="140" y="556"/>
                </a:cubicBezTo>
                <a:cubicBezTo>
                  <a:pt x="138" y="554"/>
                  <a:pt x="135" y="553"/>
                  <a:pt x="132" y="552"/>
                </a:cubicBezTo>
                <a:cubicBezTo>
                  <a:pt x="96" y="535"/>
                  <a:pt x="78" y="517"/>
                  <a:pt x="64" y="483"/>
                </a:cubicBezTo>
                <a:cubicBezTo>
                  <a:pt x="70" y="515"/>
                  <a:pt x="95" y="538"/>
                  <a:pt x="121" y="560"/>
                </a:cubicBezTo>
                <a:cubicBezTo>
                  <a:pt x="121" y="565"/>
                  <a:pt x="121" y="570"/>
                  <a:pt x="122" y="575"/>
                </a:cubicBezTo>
                <a:cubicBezTo>
                  <a:pt x="109" y="564"/>
                  <a:pt x="93" y="558"/>
                  <a:pt x="75" y="564"/>
                </a:cubicBezTo>
                <a:cubicBezTo>
                  <a:pt x="94" y="565"/>
                  <a:pt x="109" y="577"/>
                  <a:pt x="120" y="592"/>
                </a:cubicBezTo>
                <a:cubicBezTo>
                  <a:pt x="119" y="593"/>
                  <a:pt x="118" y="593"/>
                  <a:pt x="117" y="594"/>
                </a:cubicBezTo>
                <a:cubicBezTo>
                  <a:pt x="118" y="593"/>
                  <a:pt x="119" y="593"/>
                  <a:pt x="120" y="593"/>
                </a:cubicBezTo>
                <a:cubicBezTo>
                  <a:pt x="124" y="599"/>
                  <a:pt x="128" y="606"/>
                  <a:pt x="130" y="613"/>
                </a:cubicBezTo>
                <a:cubicBezTo>
                  <a:pt x="109" y="606"/>
                  <a:pt x="89" y="595"/>
                  <a:pt x="71" y="583"/>
                </a:cubicBezTo>
                <a:cubicBezTo>
                  <a:pt x="62" y="566"/>
                  <a:pt x="56" y="547"/>
                  <a:pt x="51" y="528"/>
                </a:cubicBezTo>
                <a:cubicBezTo>
                  <a:pt x="52" y="545"/>
                  <a:pt x="56" y="561"/>
                  <a:pt x="61" y="576"/>
                </a:cubicBezTo>
                <a:cubicBezTo>
                  <a:pt x="58" y="574"/>
                  <a:pt x="55" y="572"/>
                  <a:pt x="53" y="569"/>
                </a:cubicBezTo>
                <a:cubicBezTo>
                  <a:pt x="55" y="579"/>
                  <a:pt x="62" y="590"/>
                  <a:pt x="71" y="601"/>
                </a:cubicBezTo>
                <a:cubicBezTo>
                  <a:pt x="73" y="604"/>
                  <a:pt x="74" y="608"/>
                  <a:pt x="76" y="611"/>
                </a:cubicBezTo>
                <a:cubicBezTo>
                  <a:pt x="63" y="603"/>
                  <a:pt x="48" y="598"/>
                  <a:pt x="33" y="600"/>
                </a:cubicBezTo>
                <a:cubicBezTo>
                  <a:pt x="32" y="603"/>
                  <a:pt x="32" y="603"/>
                  <a:pt x="32" y="603"/>
                </a:cubicBezTo>
                <a:cubicBezTo>
                  <a:pt x="52" y="608"/>
                  <a:pt x="68" y="618"/>
                  <a:pt x="79" y="631"/>
                </a:cubicBezTo>
                <a:cubicBezTo>
                  <a:pt x="79" y="631"/>
                  <a:pt x="78" y="631"/>
                  <a:pt x="78" y="631"/>
                </a:cubicBezTo>
                <a:cubicBezTo>
                  <a:pt x="65" y="620"/>
                  <a:pt x="50" y="611"/>
                  <a:pt x="32" y="603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36" y="623"/>
                  <a:pt x="42" y="628"/>
                  <a:pt x="47" y="633"/>
                </a:cubicBezTo>
                <a:cubicBezTo>
                  <a:pt x="41" y="634"/>
                  <a:pt x="34" y="637"/>
                  <a:pt x="27" y="640"/>
                </a:cubicBezTo>
                <a:cubicBezTo>
                  <a:pt x="27" y="641"/>
                  <a:pt x="27" y="641"/>
                  <a:pt x="27" y="641"/>
                </a:cubicBezTo>
                <a:cubicBezTo>
                  <a:pt x="35" y="638"/>
                  <a:pt x="44" y="637"/>
                  <a:pt x="52" y="637"/>
                </a:cubicBezTo>
                <a:cubicBezTo>
                  <a:pt x="59" y="644"/>
                  <a:pt x="66" y="652"/>
                  <a:pt x="72" y="659"/>
                </a:cubicBezTo>
                <a:cubicBezTo>
                  <a:pt x="68" y="660"/>
                  <a:pt x="64" y="660"/>
                  <a:pt x="60" y="659"/>
                </a:cubicBezTo>
                <a:cubicBezTo>
                  <a:pt x="58" y="653"/>
                  <a:pt x="57" y="648"/>
                  <a:pt x="56" y="642"/>
                </a:cubicBezTo>
                <a:cubicBezTo>
                  <a:pt x="55" y="648"/>
                  <a:pt x="55" y="653"/>
                  <a:pt x="55" y="658"/>
                </a:cubicBezTo>
                <a:cubicBezTo>
                  <a:pt x="53" y="657"/>
                  <a:pt x="50" y="656"/>
                  <a:pt x="48" y="654"/>
                </a:cubicBezTo>
                <a:cubicBezTo>
                  <a:pt x="50" y="658"/>
                  <a:pt x="53" y="661"/>
                  <a:pt x="56" y="664"/>
                </a:cubicBezTo>
                <a:cubicBezTo>
                  <a:pt x="56" y="664"/>
                  <a:pt x="56" y="665"/>
                  <a:pt x="56" y="665"/>
                </a:cubicBezTo>
                <a:cubicBezTo>
                  <a:pt x="47" y="658"/>
                  <a:pt x="37" y="652"/>
                  <a:pt x="26" y="652"/>
                </a:cubicBezTo>
                <a:cubicBezTo>
                  <a:pt x="25" y="657"/>
                  <a:pt x="25" y="657"/>
                  <a:pt x="25" y="657"/>
                </a:cubicBezTo>
                <a:cubicBezTo>
                  <a:pt x="33" y="661"/>
                  <a:pt x="40" y="666"/>
                  <a:pt x="46" y="672"/>
                </a:cubicBezTo>
                <a:cubicBezTo>
                  <a:pt x="38" y="671"/>
                  <a:pt x="31" y="669"/>
                  <a:pt x="24" y="668"/>
                </a:cubicBezTo>
                <a:cubicBezTo>
                  <a:pt x="18" y="714"/>
                  <a:pt x="18" y="714"/>
                  <a:pt x="18" y="714"/>
                </a:cubicBezTo>
                <a:cubicBezTo>
                  <a:pt x="19" y="717"/>
                  <a:pt x="21" y="719"/>
                  <a:pt x="22" y="722"/>
                </a:cubicBezTo>
                <a:cubicBezTo>
                  <a:pt x="20" y="722"/>
                  <a:pt x="19" y="721"/>
                  <a:pt x="17" y="721"/>
                </a:cubicBezTo>
                <a:cubicBezTo>
                  <a:pt x="0" y="851"/>
                  <a:pt x="0" y="851"/>
                  <a:pt x="0" y="851"/>
                </a:cubicBezTo>
                <a:cubicBezTo>
                  <a:pt x="3004" y="1245"/>
                  <a:pt x="3004" y="1245"/>
                  <a:pt x="3004" y="1245"/>
                </a:cubicBezTo>
                <a:lnTo>
                  <a:pt x="3038" y="984"/>
                </a:lnTo>
                <a:close/>
                <a:moveTo>
                  <a:pt x="373" y="340"/>
                </a:moveTo>
                <a:cubicBezTo>
                  <a:pt x="374" y="340"/>
                  <a:pt x="376" y="341"/>
                  <a:pt x="377" y="341"/>
                </a:cubicBezTo>
                <a:cubicBezTo>
                  <a:pt x="377" y="342"/>
                  <a:pt x="378" y="344"/>
                  <a:pt x="378" y="345"/>
                </a:cubicBezTo>
                <a:cubicBezTo>
                  <a:pt x="376" y="343"/>
                  <a:pt x="374" y="342"/>
                  <a:pt x="373" y="340"/>
                </a:cubicBezTo>
                <a:close/>
                <a:moveTo>
                  <a:pt x="66" y="675"/>
                </a:moveTo>
                <a:cubicBezTo>
                  <a:pt x="66" y="673"/>
                  <a:pt x="65" y="672"/>
                  <a:pt x="64" y="671"/>
                </a:cubicBezTo>
                <a:cubicBezTo>
                  <a:pt x="66" y="672"/>
                  <a:pt x="68" y="674"/>
                  <a:pt x="71" y="675"/>
                </a:cubicBezTo>
                <a:cubicBezTo>
                  <a:pt x="69" y="675"/>
                  <a:pt x="68" y="675"/>
                  <a:pt x="66" y="675"/>
                </a:cubicBezTo>
                <a:close/>
                <a:moveTo>
                  <a:pt x="133" y="586"/>
                </a:moveTo>
                <a:cubicBezTo>
                  <a:pt x="129" y="579"/>
                  <a:pt x="126" y="570"/>
                  <a:pt x="124" y="562"/>
                </a:cubicBezTo>
                <a:cubicBezTo>
                  <a:pt x="130" y="567"/>
                  <a:pt x="135" y="572"/>
                  <a:pt x="141" y="577"/>
                </a:cubicBezTo>
                <a:cubicBezTo>
                  <a:pt x="141" y="579"/>
                  <a:pt x="142" y="581"/>
                  <a:pt x="142" y="583"/>
                </a:cubicBezTo>
                <a:cubicBezTo>
                  <a:pt x="139" y="584"/>
                  <a:pt x="136" y="585"/>
                  <a:pt x="133" y="586"/>
                </a:cubicBezTo>
                <a:close/>
                <a:moveTo>
                  <a:pt x="141" y="596"/>
                </a:moveTo>
                <a:cubicBezTo>
                  <a:pt x="139" y="593"/>
                  <a:pt x="137" y="590"/>
                  <a:pt x="134" y="587"/>
                </a:cubicBezTo>
                <a:cubicBezTo>
                  <a:pt x="137" y="587"/>
                  <a:pt x="140" y="586"/>
                  <a:pt x="143" y="586"/>
                </a:cubicBezTo>
                <a:cubicBezTo>
                  <a:pt x="146" y="593"/>
                  <a:pt x="150" y="599"/>
                  <a:pt x="156" y="605"/>
                </a:cubicBezTo>
                <a:cubicBezTo>
                  <a:pt x="150" y="603"/>
                  <a:pt x="145" y="600"/>
                  <a:pt x="141" y="596"/>
                </a:cubicBezTo>
                <a:close/>
                <a:moveTo>
                  <a:pt x="206" y="514"/>
                </a:moveTo>
                <a:cubicBezTo>
                  <a:pt x="211" y="515"/>
                  <a:pt x="216" y="516"/>
                  <a:pt x="221" y="519"/>
                </a:cubicBezTo>
                <a:cubicBezTo>
                  <a:pt x="221" y="521"/>
                  <a:pt x="221" y="522"/>
                  <a:pt x="222" y="524"/>
                </a:cubicBezTo>
                <a:cubicBezTo>
                  <a:pt x="217" y="520"/>
                  <a:pt x="212" y="517"/>
                  <a:pt x="206" y="514"/>
                </a:cubicBezTo>
                <a:close/>
                <a:moveTo>
                  <a:pt x="241" y="545"/>
                </a:moveTo>
                <a:cubicBezTo>
                  <a:pt x="238" y="542"/>
                  <a:pt x="236" y="538"/>
                  <a:pt x="233" y="535"/>
                </a:cubicBezTo>
                <a:cubicBezTo>
                  <a:pt x="231" y="532"/>
                  <a:pt x="229" y="528"/>
                  <a:pt x="227" y="523"/>
                </a:cubicBezTo>
                <a:cubicBezTo>
                  <a:pt x="235" y="530"/>
                  <a:pt x="242" y="540"/>
                  <a:pt x="248" y="550"/>
                </a:cubicBezTo>
                <a:cubicBezTo>
                  <a:pt x="245" y="549"/>
                  <a:pt x="243" y="547"/>
                  <a:pt x="241" y="545"/>
                </a:cubicBezTo>
                <a:close/>
                <a:moveTo>
                  <a:pt x="273" y="496"/>
                </a:moveTo>
                <a:cubicBezTo>
                  <a:pt x="266" y="489"/>
                  <a:pt x="260" y="483"/>
                  <a:pt x="253" y="477"/>
                </a:cubicBezTo>
                <a:cubicBezTo>
                  <a:pt x="256" y="477"/>
                  <a:pt x="260" y="477"/>
                  <a:pt x="264" y="477"/>
                </a:cubicBezTo>
                <a:cubicBezTo>
                  <a:pt x="270" y="483"/>
                  <a:pt x="276" y="488"/>
                  <a:pt x="281" y="495"/>
                </a:cubicBezTo>
                <a:cubicBezTo>
                  <a:pt x="278" y="495"/>
                  <a:pt x="276" y="495"/>
                  <a:pt x="273" y="496"/>
                </a:cubicBezTo>
                <a:close/>
                <a:moveTo>
                  <a:pt x="293" y="471"/>
                </a:moveTo>
                <a:cubicBezTo>
                  <a:pt x="295" y="470"/>
                  <a:pt x="297" y="469"/>
                  <a:pt x="299" y="468"/>
                </a:cubicBezTo>
                <a:cubicBezTo>
                  <a:pt x="299" y="470"/>
                  <a:pt x="300" y="471"/>
                  <a:pt x="301" y="472"/>
                </a:cubicBezTo>
                <a:cubicBezTo>
                  <a:pt x="298" y="471"/>
                  <a:pt x="296" y="471"/>
                  <a:pt x="293" y="471"/>
                </a:cubicBezTo>
                <a:close/>
                <a:moveTo>
                  <a:pt x="325" y="358"/>
                </a:moveTo>
                <a:cubicBezTo>
                  <a:pt x="325" y="358"/>
                  <a:pt x="325" y="357"/>
                  <a:pt x="325" y="357"/>
                </a:cubicBezTo>
                <a:cubicBezTo>
                  <a:pt x="333" y="360"/>
                  <a:pt x="340" y="365"/>
                  <a:pt x="346" y="370"/>
                </a:cubicBezTo>
                <a:cubicBezTo>
                  <a:pt x="339" y="366"/>
                  <a:pt x="332" y="362"/>
                  <a:pt x="325" y="358"/>
                </a:cubicBezTo>
                <a:close/>
                <a:moveTo>
                  <a:pt x="344" y="410"/>
                </a:moveTo>
                <a:cubicBezTo>
                  <a:pt x="344" y="410"/>
                  <a:pt x="344" y="410"/>
                  <a:pt x="344" y="409"/>
                </a:cubicBezTo>
                <a:cubicBezTo>
                  <a:pt x="347" y="408"/>
                  <a:pt x="349" y="408"/>
                  <a:pt x="352" y="407"/>
                </a:cubicBezTo>
                <a:cubicBezTo>
                  <a:pt x="352" y="410"/>
                  <a:pt x="353" y="413"/>
                  <a:pt x="353" y="416"/>
                </a:cubicBezTo>
                <a:cubicBezTo>
                  <a:pt x="350" y="414"/>
                  <a:pt x="347" y="412"/>
                  <a:pt x="344" y="410"/>
                </a:cubicBezTo>
                <a:close/>
                <a:moveTo>
                  <a:pt x="353" y="393"/>
                </a:moveTo>
                <a:cubicBezTo>
                  <a:pt x="352" y="397"/>
                  <a:pt x="352" y="401"/>
                  <a:pt x="352" y="405"/>
                </a:cubicBezTo>
                <a:cubicBezTo>
                  <a:pt x="349" y="406"/>
                  <a:pt x="347" y="408"/>
                  <a:pt x="344" y="409"/>
                </a:cubicBezTo>
                <a:cubicBezTo>
                  <a:pt x="338" y="397"/>
                  <a:pt x="333" y="385"/>
                  <a:pt x="329" y="371"/>
                </a:cubicBezTo>
                <a:cubicBezTo>
                  <a:pt x="336" y="378"/>
                  <a:pt x="344" y="384"/>
                  <a:pt x="352" y="390"/>
                </a:cubicBezTo>
                <a:cubicBezTo>
                  <a:pt x="351" y="391"/>
                  <a:pt x="349" y="391"/>
                  <a:pt x="348" y="391"/>
                </a:cubicBezTo>
                <a:cubicBezTo>
                  <a:pt x="350" y="391"/>
                  <a:pt x="352" y="392"/>
                  <a:pt x="353" y="392"/>
                </a:cubicBezTo>
                <a:cubicBezTo>
                  <a:pt x="357" y="395"/>
                  <a:pt x="361" y="398"/>
                  <a:pt x="364" y="401"/>
                </a:cubicBezTo>
                <a:cubicBezTo>
                  <a:pt x="362" y="402"/>
                  <a:pt x="359" y="403"/>
                  <a:pt x="356" y="404"/>
                </a:cubicBezTo>
                <a:cubicBezTo>
                  <a:pt x="355" y="400"/>
                  <a:pt x="354" y="397"/>
                  <a:pt x="353" y="393"/>
                </a:cubicBezTo>
                <a:close/>
                <a:moveTo>
                  <a:pt x="357" y="406"/>
                </a:moveTo>
                <a:cubicBezTo>
                  <a:pt x="361" y="406"/>
                  <a:pt x="365" y="405"/>
                  <a:pt x="369" y="406"/>
                </a:cubicBezTo>
                <a:cubicBezTo>
                  <a:pt x="370" y="407"/>
                  <a:pt x="371" y="407"/>
                  <a:pt x="372" y="408"/>
                </a:cubicBezTo>
                <a:cubicBezTo>
                  <a:pt x="373" y="413"/>
                  <a:pt x="374" y="418"/>
                  <a:pt x="374" y="424"/>
                </a:cubicBezTo>
                <a:cubicBezTo>
                  <a:pt x="367" y="420"/>
                  <a:pt x="361" y="414"/>
                  <a:pt x="357" y="406"/>
                </a:cubicBezTo>
                <a:close/>
                <a:moveTo>
                  <a:pt x="400" y="400"/>
                </a:moveTo>
                <a:cubicBezTo>
                  <a:pt x="399" y="395"/>
                  <a:pt x="397" y="390"/>
                  <a:pt x="397" y="385"/>
                </a:cubicBezTo>
                <a:cubicBezTo>
                  <a:pt x="399" y="390"/>
                  <a:pt x="403" y="395"/>
                  <a:pt x="406" y="401"/>
                </a:cubicBezTo>
                <a:cubicBezTo>
                  <a:pt x="404" y="400"/>
                  <a:pt x="402" y="400"/>
                  <a:pt x="400" y="400"/>
                </a:cubicBezTo>
                <a:close/>
                <a:moveTo>
                  <a:pt x="388" y="352"/>
                </a:moveTo>
                <a:cubicBezTo>
                  <a:pt x="387" y="349"/>
                  <a:pt x="386" y="347"/>
                  <a:pt x="384" y="344"/>
                </a:cubicBezTo>
                <a:cubicBezTo>
                  <a:pt x="400" y="350"/>
                  <a:pt x="412" y="359"/>
                  <a:pt x="420" y="370"/>
                </a:cubicBezTo>
                <a:cubicBezTo>
                  <a:pt x="409" y="365"/>
                  <a:pt x="398" y="359"/>
                  <a:pt x="388" y="352"/>
                </a:cubicBezTo>
                <a:close/>
                <a:moveTo>
                  <a:pt x="458" y="365"/>
                </a:moveTo>
                <a:cubicBezTo>
                  <a:pt x="457" y="363"/>
                  <a:pt x="456" y="362"/>
                  <a:pt x="455" y="360"/>
                </a:cubicBezTo>
                <a:cubicBezTo>
                  <a:pt x="458" y="361"/>
                  <a:pt x="461" y="361"/>
                  <a:pt x="464" y="362"/>
                </a:cubicBezTo>
                <a:cubicBezTo>
                  <a:pt x="466" y="366"/>
                  <a:pt x="469" y="370"/>
                  <a:pt x="473" y="373"/>
                </a:cubicBezTo>
                <a:cubicBezTo>
                  <a:pt x="467" y="372"/>
                  <a:pt x="462" y="368"/>
                  <a:pt x="458" y="365"/>
                </a:cubicBezTo>
                <a:close/>
                <a:moveTo>
                  <a:pt x="537" y="291"/>
                </a:moveTo>
                <a:cubicBezTo>
                  <a:pt x="538" y="294"/>
                  <a:pt x="539" y="297"/>
                  <a:pt x="540" y="300"/>
                </a:cubicBezTo>
                <a:cubicBezTo>
                  <a:pt x="538" y="299"/>
                  <a:pt x="536" y="299"/>
                  <a:pt x="535" y="299"/>
                </a:cubicBezTo>
                <a:cubicBezTo>
                  <a:pt x="535" y="296"/>
                  <a:pt x="536" y="294"/>
                  <a:pt x="537" y="291"/>
                </a:cubicBezTo>
                <a:close/>
                <a:moveTo>
                  <a:pt x="534" y="300"/>
                </a:moveTo>
                <a:cubicBezTo>
                  <a:pt x="536" y="301"/>
                  <a:pt x="538" y="301"/>
                  <a:pt x="539" y="302"/>
                </a:cubicBezTo>
                <a:cubicBezTo>
                  <a:pt x="537" y="302"/>
                  <a:pt x="536" y="301"/>
                  <a:pt x="534" y="301"/>
                </a:cubicBezTo>
                <a:cubicBezTo>
                  <a:pt x="534" y="301"/>
                  <a:pt x="534" y="301"/>
                  <a:pt x="534" y="300"/>
                </a:cubicBezTo>
                <a:close/>
                <a:moveTo>
                  <a:pt x="537" y="349"/>
                </a:moveTo>
                <a:cubicBezTo>
                  <a:pt x="537" y="348"/>
                  <a:pt x="536" y="348"/>
                  <a:pt x="536" y="348"/>
                </a:cubicBezTo>
                <a:cubicBezTo>
                  <a:pt x="533" y="343"/>
                  <a:pt x="530" y="337"/>
                  <a:pt x="528" y="332"/>
                </a:cubicBezTo>
                <a:cubicBezTo>
                  <a:pt x="529" y="323"/>
                  <a:pt x="531" y="313"/>
                  <a:pt x="533" y="304"/>
                </a:cubicBezTo>
                <a:cubicBezTo>
                  <a:pt x="536" y="305"/>
                  <a:pt x="539" y="306"/>
                  <a:pt x="542" y="308"/>
                </a:cubicBezTo>
                <a:cubicBezTo>
                  <a:pt x="543" y="312"/>
                  <a:pt x="544" y="315"/>
                  <a:pt x="545" y="319"/>
                </a:cubicBezTo>
                <a:cubicBezTo>
                  <a:pt x="544" y="318"/>
                  <a:pt x="543" y="318"/>
                  <a:pt x="542" y="318"/>
                </a:cubicBezTo>
                <a:cubicBezTo>
                  <a:pt x="543" y="319"/>
                  <a:pt x="544" y="319"/>
                  <a:pt x="545" y="320"/>
                </a:cubicBezTo>
                <a:cubicBezTo>
                  <a:pt x="546" y="325"/>
                  <a:pt x="547" y="331"/>
                  <a:pt x="547" y="336"/>
                </a:cubicBezTo>
                <a:cubicBezTo>
                  <a:pt x="539" y="333"/>
                  <a:pt x="532" y="329"/>
                  <a:pt x="529" y="321"/>
                </a:cubicBezTo>
                <a:cubicBezTo>
                  <a:pt x="529" y="331"/>
                  <a:pt x="532" y="340"/>
                  <a:pt x="537" y="349"/>
                </a:cubicBezTo>
                <a:close/>
                <a:moveTo>
                  <a:pt x="610" y="293"/>
                </a:moveTo>
                <a:cubicBezTo>
                  <a:pt x="606" y="289"/>
                  <a:pt x="602" y="287"/>
                  <a:pt x="596" y="284"/>
                </a:cubicBezTo>
                <a:cubicBezTo>
                  <a:pt x="594" y="280"/>
                  <a:pt x="592" y="276"/>
                  <a:pt x="590" y="271"/>
                </a:cubicBezTo>
                <a:cubicBezTo>
                  <a:pt x="591" y="261"/>
                  <a:pt x="593" y="250"/>
                  <a:pt x="597" y="239"/>
                </a:cubicBezTo>
                <a:cubicBezTo>
                  <a:pt x="601" y="257"/>
                  <a:pt x="609" y="276"/>
                  <a:pt x="614" y="294"/>
                </a:cubicBezTo>
                <a:cubicBezTo>
                  <a:pt x="613" y="293"/>
                  <a:pt x="612" y="293"/>
                  <a:pt x="610" y="293"/>
                </a:cubicBezTo>
                <a:close/>
                <a:moveTo>
                  <a:pt x="651" y="312"/>
                </a:moveTo>
                <a:cubicBezTo>
                  <a:pt x="648" y="310"/>
                  <a:pt x="646" y="308"/>
                  <a:pt x="643" y="307"/>
                </a:cubicBezTo>
                <a:cubicBezTo>
                  <a:pt x="643" y="305"/>
                  <a:pt x="643" y="304"/>
                  <a:pt x="643" y="303"/>
                </a:cubicBezTo>
                <a:cubicBezTo>
                  <a:pt x="643" y="291"/>
                  <a:pt x="647" y="279"/>
                  <a:pt x="652" y="270"/>
                </a:cubicBezTo>
                <a:cubicBezTo>
                  <a:pt x="653" y="272"/>
                  <a:pt x="653" y="275"/>
                  <a:pt x="653" y="278"/>
                </a:cubicBezTo>
                <a:cubicBezTo>
                  <a:pt x="652" y="288"/>
                  <a:pt x="651" y="299"/>
                  <a:pt x="651" y="310"/>
                </a:cubicBezTo>
                <a:cubicBezTo>
                  <a:pt x="651" y="311"/>
                  <a:pt x="651" y="311"/>
                  <a:pt x="651" y="312"/>
                </a:cubicBezTo>
                <a:close/>
                <a:moveTo>
                  <a:pt x="678" y="289"/>
                </a:moveTo>
                <a:cubicBezTo>
                  <a:pt x="673" y="281"/>
                  <a:pt x="668" y="272"/>
                  <a:pt x="663" y="263"/>
                </a:cubicBezTo>
                <a:cubicBezTo>
                  <a:pt x="664" y="255"/>
                  <a:pt x="666" y="247"/>
                  <a:pt x="668" y="240"/>
                </a:cubicBezTo>
                <a:cubicBezTo>
                  <a:pt x="678" y="255"/>
                  <a:pt x="682" y="272"/>
                  <a:pt x="678" y="289"/>
                </a:cubicBezTo>
                <a:close/>
                <a:moveTo>
                  <a:pt x="693" y="264"/>
                </a:moveTo>
                <a:cubicBezTo>
                  <a:pt x="698" y="271"/>
                  <a:pt x="700" y="280"/>
                  <a:pt x="701" y="290"/>
                </a:cubicBezTo>
                <a:cubicBezTo>
                  <a:pt x="699" y="281"/>
                  <a:pt x="697" y="272"/>
                  <a:pt x="693" y="264"/>
                </a:cubicBezTo>
                <a:close/>
                <a:moveTo>
                  <a:pt x="720" y="308"/>
                </a:moveTo>
                <a:cubicBezTo>
                  <a:pt x="719" y="308"/>
                  <a:pt x="719" y="308"/>
                  <a:pt x="718" y="308"/>
                </a:cubicBezTo>
                <a:cubicBezTo>
                  <a:pt x="718" y="307"/>
                  <a:pt x="718" y="306"/>
                  <a:pt x="718" y="305"/>
                </a:cubicBezTo>
                <a:cubicBezTo>
                  <a:pt x="717" y="302"/>
                  <a:pt x="717" y="298"/>
                  <a:pt x="716" y="294"/>
                </a:cubicBezTo>
                <a:cubicBezTo>
                  <a:pt x="716" y="285"/>
                  <a:pt x="719" y="276"/>
                  <a:pt x="723" y="267"/>
                </a:cubicBezTo>
                <a:cubicBezTo>
                  <a:pt x="725" y="280"/>
                  <a:pt x="723" y="295"/>
                  <a:pt x="720" y="308"/>
                </a:cubicBezTo>
                <a:close/>
                <a:moveTo>
                  <a:pt x="773" y="276"/>
                </a:moveTo>
                <a:cubicBezTo>
                  <a:pt x="773" y="275"/>
                  <a:pt x="773" y="275"/>
                  <a:pt x="773" y="274"/>
                </a:cubicBezTo>
                <a:cubicBezTo>
                  <a:pt x="773" y="275"/>
                  <a:pt x="774" y="276"/>
                  <a:pt x="774" y="276"/>
                </a:cubicBezTo>
                <a:cubicBezTo>
                  <a:pt x="774" y="276"/>
                  <a:pt x="773" y="276"/>
                  <a:pt x="773" y="276"/>
                </a:cubicBezTo>
                <a:close/>
                <a:moveTo>
                  <a:pt x="766" y="249"/>
                </a:moveTo>
                <a:cubicBezTo>
                  <a:pt x="766" y="250"/>
                  <a:pt x="766" y="252"/>
                  <a:pt x="766" y="253"/>
                </a:cubicBezTo>
                <a:cubicBezTo>
                  <a:pt x="762" y="243"/>
                  <a:pt x="757" y="234"/>
                  <a:pt x="750" y="227"/>
                </a:cubicBezTo>
                <a:cubicBezTo>
                  <a:pt x="761" y="228"/>
                  <a:pt x="771" y="231"/>
                  <a:pt x="779" y="236"/>
                </a:cubicBezTo>
                <a:cubicBezTo>
                  <a:pt x="782" y="245"/>
                  <a:pt x="783" y="255"/>
                  <a:pt x="784" y="264"/>
                </a:cubicBezTo>
                <a:cubicBezTo>
                  <a:pt x="776" y="261"/>
                  <a:pt x="769" y="256"/>
                  <a:pt x="766" y="249"/>
                </a:cubicBezTo>
                <a:close/>
                <a:moveTo>
                  <a:pt x="822" y="189"/>
                </a:moveTo>
                <a:cubicBezTo>
                  <a:pt x="821" y="186"/>
                  <a:pt x="820" y="184"/>
                  <a:pt x="819" y="181"/>
                </a:cubicBezTo>
                <a:cubicBezTo>
                  <a:pt x="821" y="181"/>
                  <a:pt x="823" y="182"/>
                  <a:pt x="824" y="182"/>
                </a:cubicBezTo>
                <a:cubicBezTo>
                  <a:pt x="823" y="184"/>
                  <a:pt x="823" y="186"/>
                  <a:pt x="822" y="189"/>
                </a:cubicBezTo>
                <a:close/>
                <a:moveTo>
                  <a:pt x="827" y="199"/>
                </a:moveTo>
                <a:cubicBezTo>
                  <a:pt x="827" y="194"/>
                  <a:pt x="828" y="189"/>
                  <a:pt x="829" y="184"/>
                </a:cubicBezTo>
                <a:cubicBezTo>
                  <a:pt x="843" y="189"/>
                  <a:pt x="849" y="201"/>
                  <a:pt x="851" y="214"/>
                </a:cubicBezTo>
                <a:cubicBezTo>
                  <a:pt x="846" y="213"/>
                  <a:pt x="840" y="213"/>
                  <a:pt x="834" y="212"/>
                </a:cubicBezTo>
                <a:cubicBezTo>
                  <a:pt x="831" y="208"/>
                  <a:pt x="829" y="204"/>
                  <a:pt x="827" y="199"/>
                </a:cubicBezTo>
                <a:close/>
                <a:moveTo>
                  <a:pt x="834" y="213"/>
                </a:moveTo>
                <a:cubicBezTo>
                  <a:pt x="841" y="214"/>
                  <a:pt x="847" y="217"/>
                  <a:pt x="852" y="220"/>
                </a:cubicBezTo>
                <a:cubicBezTo>
                  <a:pt x="852" y="226"/>
                  <a:pt x="852" y="232"/>
                  <a:pt x="851" y="239"/>
                </a:cubicBezTo>
                <a:cubicBezTo>
                  <a:pt x="845" y="230"/>
                  <a:pt x="839" y="222"/>
                  <a:pt x="834" y="213"/>
                </a:cubicBezTo>
                <a:close/>
                <a:moveTo>
                  <a:pt x="901" y="221"/>
                </a:moveTo>
                <a:cubicBezTo>
                  <a:pt x="901" y="221"/>
                  <a:pt x="901" y="220"/>
                  <a:pt x="901" y="219"/>
                </a:cubicBezTo>
                <a:cubicBezTo>
                  <a:pt x="902" y="220"/>
                  <a:pt x="902" y="221"/>
                  <a:pt x="903" y="222"/>
                </a:cubicBezTo>
                <a:cubicBezTo>
                  <a:pt x="902" y="222"/>
                  <a:pt x="902" y="221"/>
                  <a:pt x="901" y="221"/>
                </a:cubicBezTo>
                <a:close/>
                <a:moveTo>
                  <a:pt x="907" y="207"/>
                </a:moveTo>
                <a:cubicBezTo>
                  <a:pt x="909" y="208"/>
                  <a:pt x="911" y="208"/>
                  <a:pt x="913" y="209"/>
                </a:cubicBezTo>
                <a:cubicBezTo>
                  <a:pt x="913" y="209"/>
                  <a:pt x="913" y="210"/>
                  <a:pt x="913" y="210"/>
                </a:cubicBezTo>
                <a:cubicBezTo>
                  <a:pt x="911" y="209"/>
                  <a:pt x="909" y="208"/>
                  <a:pt x="907" y="207"/>
                </a:cubicBezTo>
                <a:close/>
                <a:moveTo>
                  <a:pt x="991" y="197"/>
                </a:moveTo>
                <a:cubicBezTo>
                  <a:pt x="983" y="189"/>
                  <a:pt x="976" y="180"/>
                  <a:pt x="970" y="171"/>
                </a:cubicBezTo>
                <a:cubicBezTo>
                  <a:pt x="972" y="160"/>
                  <a:pt x="975" y="148"/>
                  <a:pt x="978" y="137"/>
                </a:cubicBezTo>
                <a:cubicBezTo>
                  <a:pt x="986" y="144"/>
                  <a:pt x="990" y="154"/>
                  <a:pt x="992" y="165"/>
                </a:cubicBezTo>
                <a:cubicBezTo>
                  <a:pt x="989" y="164"/>
                  <a:pt x="987" y="163"/>
                  <a:pt x="984" y="163"/>
                </a:cubicBezTo>
                <a:cubicBezTo>
                  <a:pt x="986" y="164"/>
                  <a:pt x="987" y="165"/>
                  <a:pt x="989" y="166"/>
                </a:cubicBezTo>
                <a:cubicBezTo>
                  <a:pt x="985" y="165"/>
                  <a:pt x="980" y="165"/>
                  <a:pt x="975" y="165"/>
                </a:cubicBezTo>
                <a:cubicBezTo>
                  <a:pt x="982" y="166"/>
                  <a:pt x="988" y="168"/>
                  <a:pt x="993" y="171"/>
                </a:cubicBezTo>
                <a:cubicBezTo>
                  <a:pt x="993" y="179"/>
                  <a:pt x="992" y="189"/>
                  <a:pt x="991" y="197"/>
                </a:cubicBezTo>
                <a:close/>
                <a:moveTo>
                  <a:pt x="1035" y="187"/>
                </a:moveTo>
                <a:cubicBezTo>
                  <a:pt x="1033" y="184"/>
                  <a:pt x="1031" y="181"/>
                  <a:pt x="1030" y="177"/>
                </a:cubicBezTo>
                <a:cubicBezTo>
                  <a:pt x="1031" y="176"/>
                  <a:pt x="1032" y="175"/>
                  <a:pt x="1032" y="174"/>
                </a:cubicBezTo>
                <a:cubicBezTo>
                  <a:pt x="1031" y="175"/>
                  <a:pt x="1031" y="176"/>
                  <a:pt x="1030" y="176"/>
                </a:cubicBezTo>
                <a:cubicBezTo>
                  <a:pt x="1029" y="170"/>
                  <a:pt x="1029" y="163"/>
                  <a:pt x="1032" y="157"/>
                </a:cubicBezTo>
                <a:cubicBezTo>
                  <a:pt x="1036" y="157"/>
                  <a:pt x="1041" y="157"/>
                  <a:pt x="1045" y="158"/>
                </a:cubicBezTo>
                <a:cubicBezTo>
                  <a:pt x="1044" y="168"/>
                  <a:pt x="1040" y="178"/>
                  <a:pt x="1035" y="187"/>
                </a:cubicBezTo>
                <a:close/>
                <a:moveTo>
                  <a:pt x="1394" y="164"/>
                </a:moveTo>
                <a:cubicBezTo>
                  <a:pt x="1393" y="165"/>
                  <a:pt x="1392" y="166"/>
                  <a:pt x="1391" y="167"/>
                </a:cubicBezTo>
                <a:cubicBezTo>
                  <a:pt x="1388" y="156"/>
                  <a:pt x="1394" y="143"/>
                  <a:pt x="1403" y="134"/>
                </a:cubicBezTo>
                <a:cubicBezTo>
                  <a:pt x="1403" y="143"/>
                  <a:pt x="1399" y="154"/>
                  <a:pt x="1394" y="164"/>
                </a:cubicBezTo>
                <a:close/>
                <a:moveTo>
                  <a:pt x="1542" y="170"/>
                </a:moveTo>
                <a:cubicBezTo>
                  <a:pt x="1541" y="171"/>
                  <a:pt x="1541" y="171"/>
                  <a:pt x="1540" y="172"/>
                </a:cubicBezTo>
                <a:cubicBezTo>
                  <a:pt x="1539" y="171"/>
                  <a:pt x="1539" y="169"/>
                  <a:pt x="1538" y="168"/>
                </a:cubicBezTo>
                <a:cubicBezTo>
                  <a:pt x="1540" y="169"/>
                  <a:pt x="1541" y="169"/>
                  <a:pt x="1542" y="170"/>
                </a:cubicBezTo>
                <a:close/>
                <a:moveTo>
                  <a:pt x="1539" y="219"/>
                </a:moveTo>
                <a:cubicBezTo>
                  <a:pt x="1536" y="214"/>
                  <a:pt x="1533" y="211"/>
                  <a:pt x="1530" y="207"/>
                </a:cubicBezTo>
                <a:cubicBezTo>
                  <a:pt x="1540" y="207"/>
                  <a:pt x="1540" y="207"/>
                  <a:pt x="1540" y="207"/>
                </a:cubicBezTo>
                <a:cubicBezTo>
                  <a:pt x="1540" y="211"/>
                  <a:pt x="1540" y="215"/>
                  <a:pt x="1541" y="219"/>
                </a:cubicBezTo>
                <a:cubicBezTo>
                  <a:pt x="1540" y="219"/>
                  <a:pt x="1540" y="219"/>
                  <a:pt x="1539" y="219"/>
                </a:cubicBezTo>
                <a:close/>
                <a:moveTo>
                  <a:pt x="1562" y="169"/>
                </a:moveTo>
                <a:cubicBezTo>
                  <a:pt x="1562" y="168"/>
                  <a:pt x="1562" y="167"/>
                  <a:pt x="1563" y="166"/>
                </a:cubicBezTo>
                <a:cubicBezTo>
                  <a:pt x="1562" y="170"/>
                  <a:pt x="1562" y="174"/>
                  <a:pt x="1562" y="178"/>
                </a:cubicBezTo>
                <a:cubicBezTo>
                  <a:pt x="1561" y="175"/>
                  <a:pt x="1561" y="172"/>
                  <a:pt x="1562" y="169"/>
                </a:cubicBezTo>
                <a:close/>
                <a:moveTo>
                  <a:pt x="1627" y="155"/>
                </a:moveTo>
                <a:cubicBezTo>
                  <a:pt x="1634" y="143"/>
                  <a:pt x="1643" y="132"/>
                  <a:pt x="1652" y="121"/>
                </a:cubicBezTo>
                <a:cubicBezTo>
                  <a:pt x="1650" y="134"/>
                  <a:pt x="1650" y="148"/>
                  <a:pt x="1649" y="162"/>
                </a:cubicBezTo>
                <a:cubicBezTo>
                  <a:pt x="1646" y="160"/>
                  <a:pt x="1643" y="158"/>
                  <a:pt x="1640" y="156"/>
                </a:cubicBezTo>
                <a:cubicBezTo>
                  <a:pt x="1644" y="161"/>
                  <a:pt x="1647" y="166"/>
                  <a:pt x="1648" y="172"/>
                </a:cubicBezTo>
                <a:cubicBezTo>
                  <a:pt x="1648" y="174"/>
                  <a:pt x="1648" y="176"/>
                  <a:pt x="1648" y="177"/>
                </a:cubicBezTo>
                <a:cubicBezTo>
                  <a:pt x="1641" y="173"/>
                  <a:pt x="1634" y="170"/>
                  <a:pt x="1624" y="167"/>
                </a:cubicBezTo>
                <a:cubicBezTo>
                  <a:pt x="1625" y="163"/>
                  <a:pt x="1626" y="159"/>
                  <a:pt x="1627" y="155"/>
                </a:cubicBezTo>
                <a:close/>
                <a:moveTo>
                  <a:pt x="1641" y="211"/>
                </a:moveTo>
                <a:cubicBezTo>
                  <a:pt x="1635" y="205"/>
                  <a:pt x="1630" y="199"/>
                  <a:pt x="1630" y="192"/>
                </a:cubicBezTo>
                <a:cubicBezTo>
                  <a:pt x="1628" y="195"/>
                  <a:pt x="1627" y="199"/>
                  <a:pt x="1627" y="202"/>
                </a:cubicBezTo>
                <a:cubicBezTo>
                  <a:pt x="1625" y="194"/>
                  <a:pt x="1623" y="186"/>
                  <a:pt x="1622" y="178"/>
                </a:cubicBezTo>
                <a:cubicBezTo>
                  <a:pt x="1623" y="174"/>
                  <a:pt x="1624" y="170"/>
                  <a:pt x="1624" y="167"/>
                </a:cubicBezTo>
                <a:cubicBezTo>
                  <a:pt x="1634" y="171"/>
                  <a:pt x="1642" y="176"/>
                  <a:pt x="1647" y="183"/>
                </a:cubicBezTo>
                <a:cubicBezTo>
                  <a:pt x="1646" y="193"/>
                  <a:pt x="1644" y="202"/>
                  <a:pt x="1641" y="211"/>
                </a:cubicBezTo>
                <a:close/>
                <a:moveTo>
                  <a:pt x="1707" y="164"/>
                </a:moveTo>
                <a:cubicBezTo>
                  <a:pt x="1707" y="163"/>
                  <a:pt x="1707" y="163"/>
                  <a:pt x="1707" y="162"/>
                </a:cubicBezTo>
                <a:cubicBezTo>
                  <a:pt x="1709" y="168"/>
                  <a:pt x="1709" y="174"/>
                  <a:pt x="1708" y="179"/>
                </a:cubicBezTo>
                <a:cubicBezTo>
                  <a:pt x="1707" y="174"/>
                  <a:pt x="1707" y="169"/>
                  <a:pt x="1707" y="164"/>
                </a:cubicBezTo>
                <a:close/>
                <a:moveTo>
                  <a:pt x="1758" y="185"/>
                </a:moveTo>
                <a:cubicBezTo>
                  <a:pt x="1754" y="188"/>
                  <a:pt x="1750" y="191"/>
                  <a:pt x="1747" y="194"/>
                </a:cubicBezTo>
                <a:cubicBezTo>
                  <a:pt x="1748" y="187"/>
                  <a:pt x="1747" y="181"/>
                  <a:pt x="1745" y="175"/>
                </a:cubicBezTo>
                <a:cubicBezTo>
                  <a:pt x="1751" y="178"/>
                  <a:pt x="1755" y="182"/>
                  <a:pt x="1758" y="185"/>
                </a:cubicBezTo>
                <a:close/>
                <a:moveTo>
                  <a:pt x="1744" y="235"/>
                </a:moveTo>
                <a:cubicBezTo>
                  <a:pt x="1742" y="230"/>
                  <a:pt x="1741" y="225"/>
                  <a:pt x="1742" y="220"/>
                </a:cubicBezTo>
                <a:cubicBezTo>
                  <a:pt x="1743" y="216"/>
                  <a:pt x="1744" y="212"/>
                  <a:pt x="1745" y="209"/>
                </a:cubicBezTo>
                <a:cubicBezTo>
                  <a:pt x="1748" y="201"/>
                  <a:pt x="1754" y="194"/>
                  <a:pt x="1759" y="188"/>
                </a:cubicBezTo>
                <a:cubicBezTo>
                  <a:pt x="1762" y="192"/>
                  <a:pt x="1764" y="198"/>
                  <a:pt x="1764" y="203"/>
                </a:cubicBezTo>
                <a:cubicBezTo>
                  <a:pt x="1753" y="211"/>
                  <a:pt x="1745" y="222"/>
                  <a:pt x="1744" y="235"/>
                </a:cubicBezTo>
                <a:close/>
                <a:moveTo>
                  <a:pt x="1822" y="230"/>
                </a:moveTo>
                <a:cubicBezTo>
                  <a:pt x="1816" y="225"/>
                  <a:pt x="1811" y="219"/>
                  <a:pt x="1811" y="211"/>
                </a:cubicBezTo>
                <a:cubicBezTo>
                  <a:pt x="1807" y="219"/>
                  <a:pt x="1806" y="229"/>
                  <a:pt x="1808" y="239"/>
                </a:cubicBezTo>
                <a:cubicBezTo>
                  <a:pt x="1806" y="236"/>
                  <a:pt x="1803" y="233"/>
                  <a:pt x="1801" y="230"/>
                </a:cubicBezTo>
                <a:cubicBezTo>
                  <a:pt x="1805" y="216"/>
                  <a:pt x="1808" y="201"/>
                  <a:pt x="1808" y="187"/>
                </a:cubicBezTo>
                <a:cubicBezTo>
                  <a:pt x="1816" y="191"/>
                  <a:pt x="1823" y="196"/>
                  <a:pt x="1828" y="202"/>
                </a:cubicBezTo>
                <a:cubicBezTo>
                  <a:pt x="1827" y="212"/>
                  <a:pt x="1825" y="221"/>
                  <a:pt x="1822" y="230"/>
                </a:cubicBezTo>
                <a:close/>
                <a:moveTo>
                  <a:pt x="1896" y="276"/>
                </a:moveTo>
                <a:cubicBezTo>
                  <a:pt x="1908" y="276"/>
                  <a:pt x="1908" y="276"/>
                  <a:pt x="1908" y="276"/>
                </a:cubicBezTo>
                <a:cubicBezTo>
                  <a:pt x="1909" y="277"/>
                  <a:pt x="1909" y="278"/>
                  <a:pt x="1909" y="279"/>
                </a:cubicBezTo>
                <a:cubicBezTo>
                  <a:pt x="1905" y="278"/>
                  <a:pt x="1900" y="277"/>
                  <a:pt x="1896" y="276"/>
                </a:cubicBezTo>
                <a:close/>
                <a:moveTo>
                  <a:pt x="1934" y="287"/>
                </a:moveTo>
                <a:cubicBezTo>
                  <a:pt x="1929" y="285"/>
                  <a:pt x="1924" y="284"/>
                  <a:pt x="1919" y="282"/>
                </a:cubicBezTo>
                <a:cubicBezTo>
                  <a:pt x="1936" y="283"/>
                  <a:pt x="1936" y="283"/>
                  <a:pt x="1936" y="283"/>
                </a:cubicBezTo>
                <a:cubicBezTo>
                  <a:pt x="1936" y="285"/>
                  <a:pt x="1935" y="286"/>
                  <a:pt x="1934" y="287"/>
                </a:cubicBezTo>
                <a:close/>
                <a:moveTo>
                  <a:pt x="2030" y="281"/>
                </a:moveTo>
                <a:cubicBezTo>
                  <a:pt x="2032" y="275"/>
                  <a:pt x="2033" y="268"/>
                  <a:pt x="2033" y="261"/>
                </a:cubicBezTo>
                <a:cubicBezTo>
                  <a:pt x="2034" y="254"/>
                  <a:pt x="2035" y="248"/>
                  <a:pt x="2036" y="242"/>
                </a:cubicBezTo>
                <a:cubicBezTo>
                  <a:pt x="2040" y="247"/>
                  <a:pt x="2043" y="252"/>
                  <a:pt x="2045" y="257"/>
                </a:cubicBezTo>
                <a:cubicBezTo>
                  <a:pt x="2041" y="266"/>
                  <a:pt x="2036" y="274"/>
                  <a:pt x="2030" y="281"/>
                </a:cubicBezTo>
                <a:close/>
                <a:moveTo>
                  <a:pt x="2085" y="355"/>
                </a:moveTo>
                <a:cubicBezTo>
                  <a:pt x="2084" y="357"/>
                  <a:pt x="2083" y="358"/>
                  <a:pt x="2082" y="360"/>
                </a:cubicBezTo>
                <a:cubicBezTo>
                  <a:pt x="2081" y="359"/>
                  <a:pt x="2081" y="357"/>
                  <a:pt x="2080" y="356"/>
                </a:cubicBezTo>
                <a:cubicBezTo>
                  <a:pt x="2081" y="354"/>
                  <a:pt x="2082" y="351"/>
                  <a:pt x="2083" y="349"/>
                </a:cubicBezTo>
                <a:cubicBezTo>
                  <a:pt x="2084" y="348"/>
                  <a:pt x="2085" y="347"/>
                  <a:pt x="2086" y="345"/>
                </a:cubicBezTo>
                <a:cubicBezTo>
                  <a:pt x="2089" y="346"/>
                  <a:pt x="2089" y="346"/>
                  <a:pt x="2089" y="346"/>
                </a:cubicBezTo>
                <a:cubicBezTo>
                  <a:pt x="2088" y="349"/>
                  <a:pt x="2086" y="352"/>
                  <a:pt x="2085" y="355"/>
                </a:cubicBezTo>
                <a:close/>
                <a:moveTo>
                  <a:pt x="2144" y="331"/>
                </a:moveTo>
                <a:cubicBezTo>
                  <a:pt x="2144" y="331"/>
                  <a:pt x="2144" y="331"/>
                  <a:pt x="2144" y="331"/>
                </a:cubicBezTo>
                <a:cubicBezTo>
                  <a:pt x="2145" y="325"/>
                  <a:pt x="2147" y="320"/>
                  <a:pt x="2151" y="315"/>
                </a:cubicBezTo>
                <a:cubicBezTo>
                  <a:pt x="2150" y="321"/>
                  <a:pt x="2147" y="326"/>
                  <a:pt x="2144" y="331"/>
                </a:cubicBezTo>
                <a:close/>
                <a:moveTo>
                  <a:pt x="2143" y="311"/>
                </a:moveTo>
                <a:cubicBezTo>
                  <a:pt x="2143" y="310"/>
                  <a:pt x="2143" y="309"/>
                  <a:pt x="2144" y="307"/>
                </a:cubicBezTo>
                <a:cubicBezTo>
                  <a:pt x="2144" y="303"/>
                  <a:pt x="2144" y="299"/>
                  <a:pt x="2145" y="296"/>
                </a:cubicBezTo>
                <a:cubicBezTo>
                  <a:pt x="2148" y="294"/>
                  <a:pt x="2151" y="292"/>
                  <a:pt x="2154" y="291"/>
                </a:cubicBezTo>
                <a:cubicBezTo>
                  <a:pt x="2154" y="296"/>
                  <a:pt x="2154" y="302"/>
                  <a:pt x="2153" y="307"/>
                </a:cubicBezTo>
                <a:cubicBezTo>
                  <a:pt x="2150" y="308"/>
                  <a:pt x="2146" y="309"/>
                  <a:pt x="2143" y="311"/>
                </a:cubicBezTo>
                <a:close/>
                <a:moveTo>
                  <a:pt x="2268" y="395"/>
                </a:moveTo>
                <a:cubicBezTo>
                  <a:pt x="2267" y="393"/>
                  <a:pt x="2266" y="392"/>
                  <a:pt x="2266" y="390"/>
                </a:cubicBezTo>
                <a:cubicBezTo>
                  <a:pt x="2271" y="378"/>
                  <a:pt x="2274" y="366"/>
                  <a:pt x="2274" y="355"/>
                </a:cubicBezTo>
                <a:cubicBezTo>
                  <a:pt x="2278" y="360"/>
                  <a:pt x="2281" y="365"/>
                  <a:pt x="2284" y="371"/>
                </a:cubicBezTo>
                <a:cubicBezTo>
                  <a:pt x="2279" y="380"/>
                  <a:pt x="2274" y="388"/>
                  <a:pt x="2268" y="395"/>
                </a:cubicBezTo>
                <a:close/>
                <a:moveTo>
                  <a:pt x="2340" y="410"/>
                </a:moveTo>
                <a:cubicBezTo>
                  <a:pt x="2341" y="403"/>
                  <a:pt x="2341" y="396"/>
                  <a:pt x="2343" y="388"/>
                </a:cubicBezTo>
                <a:cubicBezTo>
                  <a:pt x="2345" y="396"/>
                  <a:pt x="2344" y="404"/>
                  <a:pt x="2340" y="410"/>
                </a:cubicBezTo>
                <a:close/>
                <a:moveTo>
                  <a:pt x="2383" y="444"/>
                </a:moveTo>
                <a:cubicBezTo>
                  <a:pt x="2383" y="438"/>
                  <a:pt x="2387" y="432"/>
                  <a:pt x="2391" y="427"/>
                </a:cubicBezTo>
                <a:cubicBezTo>
                  <a:pt x="2393" y="431"/>
                  <a:pt x="2394" y="435"/>
                  <a:pt x="2395" y="439"/>
                </a:cubicBezTo>
                <a:cubicBezTo>
                  <a:pt x="2391" y="441"/>
                  <a:pt x="2387" y="443"/>
                  <a:pt x="2383" y="444"/>
                </a:cubicBezTo>
                <a:close/>
                <a:moveTo>
                  <a:pt x="2508" y="521"/>
                </a:moveTo>
                <a:cubicBezTo>
                  <a:pt x="2506" y="522"/>
                  <a:pt x="2503" y="523"/>
                  <a:pt x="2501" y="525"/>
                </a:cubicBezTo>
                <a:cubicBezTo>
                  <a:pt x="2501" y="525"/>
                  <a:pt x="2501" y="524"/>
                  <a:pt x="2501" y="524"/>
                </a:cubicBezTo>
                <a:cubicBezTo>
                  <a:pt x="2503" y="523"/>
                  <a:pt x="2506" y="522"/>
                  <a:pt x="2508" y="521"/>
                </a:cubicBezTo>
                <a:close/>
                <a:moveTo>
                  <a:pt x="2475" y="530"/>
                </a:moveTo>
                <a:cubicBezTo>
                  <a:pt x="2480" y="521"/>
                  <a:pt x="2491" y="514"/>
                  <a:pt x="2503" y="511"/>
                </a:cubicBezTo>
                <a:cubicBezTo>
                  <a:pt x="2496" y="514"/>
                  <a:pt x="2488" y="520"/>
                  <a:pt x="2482" y="526"/>
                </a:cubicBezTo>
                <a:cubicBezTo>
                  <a:pt x="2479" y="528"/>
                  <a:pt x="2477" y="529"/>
                  <a:pt x="2475" y="530"/>
                </a:cubicBezTo>
                <a:close/>
                <a:moveTo>
                  <a:pt x="2480" y="579"/>
                </a:moveTo>
                <a:cubicBezTo>
                  <a:pt x="2480" y="579"/>
                  <a:pt x="2480" y="579"/>
                  <a:pt x="2480" y="578"/>
                </a:cubicBezTo>
                <a:cubicBezTo>
                  <a:pt x="2480" y="579"/>
                  <a:pt x="2480" y="579"/>
                  <a:pt x="2480" y="579"/>
                </a:cubicBezTo>
                <a:cubicBezTo>
                  <a:pt x="2480" y="580"/>
                  <a:pt x="2479" y="580"/>
                  <a:pt x="2479" y="580"/>
                </a:cubicBezTo>
                <a:cubicBezTo>
                  <a:pt x="2479" y="577"/>
                  <a:pt x="2480" y="574"/>
                  <a:pt x="2481" y="570"/>
                </a:cubicBezTo>
                <a:cubicBezTo>
                  <a:pt x="2494" y="560"/>
                  <a:pt x="2510" y="547"/>
                  <a:pt x="2523" y="532"/>
                </a:cubicBezTo>
                <a:cubicBezTo>
                  <a:pt x="2523" y="553"/>
                  <a:pt x="2502" y="569"/>
                  <a:pt x="2480" y="579"/>
                </a:cubicBezTo>
                <a:close/>
                <a:moveTo>
                  <a:pt x="2526" y="603"/>
                </a:moveTo>
                <a:cubicBezTo>
                  <a:pt x="2523" y="603"/>
                  <a:pt x="2520" y="604"/>
                  <a:pt x="2516" y="605"/>
                </a:cubicBezTo>
                <a:cubicBezTo>
                  <a:pt x="2520" y="594"/>
                  <a:pt x="2533" y="586"/>
                  <a:pt x="2546" y="583"/>
                </a:cubicBezTo>
                <a:cubicBezTo>
                  <a:pt x="2542" y="590"/>
                  <a:pt x="2535" y="597"/>
                  <a:pt x="2526" y="603"/>
                </a:cubicBezTo>
                <a:close/>
                <a:moveTo>
                  <a:pt x="2579" y="636"/>
                </a:moveTo>
                <a:cubicBezTo>
                  <a:pt x="2577" y="628"/>
                  <a:pt x="2576" y="621"/>
                  <a:pt x="2581" y="614"/>
                </a:cubicBezTo>
                <a:cubicBezTo>
                  <a:pt x="2577" y="616"/>
                  <a:pt x="2575" y="618"/>
                  <a:pt x="2572" y="621"/>
                </a:cubicBezTo>
                <a:cubicBezTo>
                  <a:pt x="2572" y="621"/>
                  <a:pt x="2572" y="621"/>
                  <a:pt x="2572" y="620"/>
                </a:cubicBezTo>
                <a:cubicBezTo>
                  <a:pt x="2577" y="608"/>
                  <a:pt x="2582" y="598"/>
                  <a:pt x="2588" y="589"/>
                </a:cubicBezTo>
                <a:cubicBezTo>
                  <a:pt x="2595" y="597"/>
                  <a:pt x="2599" y="606"/>
                  <a:pt x="2600" y="615"/>
                </a:cubicBezTo>
                <a:cubicBezTo>
                  <a:pt x="2594" y="623"/>
                  <a:pt x="2587" y="630"/>
                  <a:pt x="2579" y="636"/>
                </a:cubicBezTo>
                <a:close/>
                <a:moveTo>
                  <a:pt x="2612" y="647"/>
                </a:moveTo>
                <a:cubicBezTo>
                  <a:pt x="2612" y="647"/>
                  <a:pt x="2612" y="646"/>
                  <a:pt x="2612" y="646"/>
                </a:cubicBezTo>
                <a:cubicBezTo>
                  <a:pt x="2614" y="646"/>
                  <a:pt x="2615" y="645"/>
                  <a:pt x="2617" y="644"/>
                </a:cubicBezTo>
                <a:cubicBezTo>
                  <a:pt x="2615" y="645"/>
                  <a:pt x="2614" y="646"/>
                  <a:pt x="2612" y="647"/>
                </a:cubicBezTo>
                <a:close/>
                <a:moveTo>
                  <a:pt x="2679" y="688"/>
                </a:moveTo>
                <a:cubicBezTo>
                  <a:pt x="2676" y="689"/>
                  <a:pt x="2673" y="690"/>
                  <a:pt x="2670" y="691"/>
                </a:cubicBezTo>
                <a:cubicBezTo>
                  <a:pt x="2671" y="690"/>
                  <a:pt x="2672" y="688"/>
                  <a:pt x="2672" y="686"/>
                </a:cubicBezTo>
                <a:cubicBezTo>
                  <a:pt x="2673" y="684"/>
                  <a:pt x="2674" y="681"/>
                  <a:pt x="2675" y="679"/>
                </a:cubicBezTo>
                <a:cubicBezTo>
                  <a:pt x="2677" y="678"/>
                  <a:pt x="2680" y="676"/>
                  <a:pt x="2683" y="675"/>
                </a:cubicBezTo>
                <a:cubicBezTo>
                  <a:pt x="2682" y="680"/>
                  <a:pt x="2680" y="684"/>
                  <a:pt x="2679" y="688"/>
                </a:cubicBezTo>
                <a:close/>
                <a:moveTo>
                  <a:pt x="2681" y="670"/>
                </a:moveTo>
                <a:cubicBezTo>
                  <a:pt x="2682" y="669"/>
                  <a:pt x="2683" y="668"/>
                  <a:pt x="2684" y="667"/>
                </a:cubicBezTo>
                <a:cubicBezTo>
                  <a:pt x="2684" y="668"/>
                  <a:pt x="2684" y="669"/>
                  <a:pt x="2684" y="670"/>
                </a:cubicBezTo>
                <a:cubicBezTo>
                  <a:pt x="2683" y="670"/>
                  <a:pt x="2682" y="670"/>
                  <a:pt x="2681" y="670"/>
                </a:cubicBezTo>
                <a:close/>
                <a:moveTo>
                  <a:pt x="2686" y="700"/>
                </a:moveTo>
                <a:cubicBezTo>
                  <a:pt x="2686" y="698"/>
                  <a:pt x="2687" y="697"/>
                  <a:pt x="2687" y="695"/>
                </a:cubicBezTo>
                <a:cubicBezTo>
                  <a:pt x="2689" y="693"/>
                  <a:pt x="2691" y="692"/>
                  <a:pt x="2693" y="690"/>
                </a:cubicBezTo>
                <a:cubicBezTo>
                  <a:pt x="2691" y="694"/>
                  <a:pt x="2688" y="697"/>
                  <a:pt x="2686" y="700"/>
                </a:cubicBezTo>
                <a:close/>
                <a:moveTo>
                  <a:pt x="2746" y="643"/>
                </a:moveTo>
                <a:cubicBezTo>
                  <a:pt x="2744" y="660"/>
                  <a:pt x="2737" y="674"/>
                  <a:pt x="2725" y="685"/>
                </a:cubicBezTo>
                <a:cubicBezTo>
                  <a:pt x="2724" y="684"/>
                  <a:pt x="2723" y="683"/>
                  <a:pt x="2722" y="681"/>
                </a:cubicBezTo>
                <a:cubicBezTo>
                  <a:pt x="2723" y="683"/>
                  <a:pt x="2724" y="684"/>
                  <a:pt x="2725" y="686"/>
                </a:cubicBezTo>
                <a:cubicBezTo>
                  <a:pt x="2719" y="691"/>
                  <a:pt x="2712" y="695"/>
                  <a:pt x="2704" y="699"/>
                </a:cubicBezTo>
                <a:cubicBezTo>
                  <a:pt x="2714" y="674"/>
                  <a:pt x="2726" y="657"/>
                  <a:pt x="2746" y="643"/>
                </a:cubicBezTo>
                <a:close/>
                <a:moveTo>
                  <a:pt x="2700" y="736"/>
                </a:moveTo>
                <a:cubicBezTo>
                  <a:pt x="2699" y="735"/>
                  <a:pt x="2698" y="735"/>
                  <a:pt x="2697" y="734"/>
                </a:cubicBezTo>
                <a:cubicBezTo>
                  <a:pt x="2707" y="726"/>
                  <a:pt x="2718" y="716"/>
                  <a:pt x="2727" y="706"/>
                </a:cubicBezTo>
                <a:cubicBezTo>
                  <a:pt x="2724" y="718"/>
                  <a:pt x="2713" y="728"/>
                  <a:pt x="2700" y="736"/>
                </a:cubicBezTo>
                <a:close/>
                <a:moveTo>
                  <a:pt x="2759" y="765"/>
                </a:moveTo>
                <a:cubicBezTo>
                  <a:pt x="2758" y="764"/>
                  <a:pt x="2758" y="763"/>
                  <a:pt x="2758" y="762"/>
                </a:cubicBezTo>
                <a:cubicBezTo>
                  <a:pt x="2760" y="757"/>
                  <a:pt x="2761" y="751"/>
                  <a:pt x="2759" y="745"/>
                </a:cubicBezTo>
                <a:cubicBezTo>
                  <a:pt x="2760" y="744"/>
                  <a:pt x="2760" y="744"/>
                  <a:pt x="2760" y="743"/>
                </a:cubicBezTo>
                <a:cubicBezTo>
                  <a:pt x="2760" y="744"/>
                  <a:pt x="2759" y="744"/>
                  <a:pt x="2759" y="744"/>
                </a:cubicBezTo>
                <a:cubicBezTo>
                  <a:pt x="2758" y="740"/>
                  <a:pt x="2757" y="737"/>
                  <a:pt x="2754" y="733"/>
                </a:cubicBezTo>
                <a:cubicBezTo>
                  <a:pt x="2755" y="738"/>
                  <a:pt x="2755" y="744"/>
                  <a:pt x="2753" y="749"/>
                </a:cubicBezTo>
                <a:cubicBezTo>
                  <a:pt x="2748" y="753"/>
                  <a:pt x="2744" y="759"/>
                  <a:pt x="2741" y="765"/>
                </a:cubicBezTo>
                <a:cubicBezTo>
                  <a:pt x="2741" y="764"/>
                  <a:pt x="2741" y="762"/>
                  <a:pt x="2741" y="761"/>
                </a:cubicBezTo>
                <a:cubicBezTo>
                  <a:pt x="2742" y="760"/>
                  <a:pt x="2743" y="760"/>
                  <a:pt x="2744" y="760"/>
                </a:cubicBezTo>
                <a:cubicBezTo>
                  <a:pt x="2743" y="760"/>
                  <a:pt x="2742" y="760"/>
                  <a:pt x="2741" y="760"/>
                </a:cubicBezTo>
                <a:cubicBezTo>
                  <a:pt x="2739" y="747"/>
                  <a:pt x="2740" y="737"/>
                  <a:pt x="2740" y="727"/>
                </a:cubicBezTo>
                <a:cubicBezTo>
                  <a:pt x="2748" y="723"/>
                  <a:pt x="2757" y="720"/>
                  <a:pt x="2766" y="716"/>
                </a:cubicBezTo>
                <a:cubicBezTo>
                  <a:pt x="2774" y="725"/>
                  <a:pt x="2779" y="735"/>
                  <a:pt x="2780" y="744"/>
                </a:cubicBezTo>
                <a:cubicBezTo>
                  <a:pt x="2773" y="752"/>
                  <a:pt x="2766" y="759"/>
                  <a:pt x="2759" y="765"/>
                </a:cubicBezTo>
                <a:close/>
                <a:moveTo>
                  <a:pt x="2821" y="811"/>
                </a:moveTo>
                <a:cubicBezTo>
                  <a:pt x="2821" y="809"/>
                  <a:pt x="2821" y="808"/>
                  <a:pt x="2822" y="806"/>
                </a:cubicBezTo>
                <a:cubicBezTo>
                  <a:pt x="2823" y="807"/>
                  <a:pt x="2824" y="808"/>
                  <a:pt x="2824" y="809"/>
                </a:cubicBezTo>
                <a:cubicBezTo>
                  <a:pt x="2823" y="810"/>
                  <a:pt x="2822" y="810"/>
                  <a:pt x="2821" y="811"/>
                </a:cubicBezTo>
                <a:close/>
                <a:moveTo>
                  <a:pt x="2834" y="832"/>
                </a:moveTo>
                <a:cubicBezTo>
                  <a:pt x="2834" y="832"/>
                  <a:pt x="2834" y="831"/>
                  <a:pt x="2835" y="830"/>
                </a:cubicBezTo>
                <a:cubicBezTo>
                  <a:pt x="2835" y="830"/>
                  <a:pt x="2835" y="831"/>
                  <a:pt x="2835" y="831"/>
                </a:cubicBezTo>
                <a:cubicBezTo>
                  <a:pt x="2834" y="832"/>
                  <a:pt x="2834" y="832"/>
                  <a:pt x="2834" y="832"/>
                </a:cubicBezTo>
                <a:close/>
                <a:moveTo>
                  <a:pt x="2844" y="824"/>
                </a:moveTo>
                <a:cubicBezTo>
                  <a:pt x="2842" y="825"/>
                  <a:pt x="2840" y="826"/>
                  <a:pt x="2838" y="828"/>
                </a:cubicBezTo>
                <a:cubicBezTo>
                  <a:pt x="2838" y="827"/>
                  <a:pt x="2837" y="826"/>
                  <a:pt x="2837" y="825"/>
                </a:cubicBezTo>
                <a:cubicBezTo>
                  <a:pt x="2838" y="823"/>
                  <a:pt x="2839" y="821"/>
                  <a:pt x="2841" y="818"/>
                </a:cubicBezTo>
                <a:cubicBezTo>
                  <a:pt x="2844" y="816"/>
                  <a:pt x="2847" y="813"/>
                  <a:pt x="2850" y="811"/>
                </a:cubicBezTo>
                <a:cubicBezTo>
                  <a:pt x="2852" y="809"/>
                  <a:pt x="2855" y="808"/>
                  <a:pt x="2857" y="807"/>
                </a:cubicBezTo>
                <a:cubicBezTo>
                  <a:pt x="2853" y="812"/>
                  <a:pt x="2848" y="818"/>
                  <a:pt x="2844" y="824"/>
                </a:cubicBezTo>
                <a:close/>
                <a:moveTo>
                  <a:pt x="2918" y="906"/>
                </a:moveTo>
                <a:cubicBezTo>
                  <a:pt x="2906" y="909"/>
                  <a:pt x="2896" y="914"/>
                  <a:pt x="2889" y="922"/>
                </a:cubicBezTo>
                <a:cubicBezTo>
                  <a:pt x="2890" y="917"/>
                  <a:pt x="2893" y="912"/>
                  <a:pt x="2897" y="908"/>
                </a:cubicBezTo>
                <a:cubicBezTo>
                  <a:pt x="2900" y="906"/>
                  <a:pt x="2903" y="903"/>
                  <a:pt x="2906" y="901"/>
                </a:cubicBezTo>
                <a:cubicBezTo>
                  <a:pt x="2913" y="896"/>
                  <a:pt x="2922" y="892"/>
                  <a:pt x="2930" y="890"/>
                </a:cubicBezTo>
                <a:cubicBezTo>
                  <a:pt x="2928" y="896"/>
                  <a:pt x="2923" y="901"/>
                  <a:pt x="2918" y="906"/>
                </a:cubicBezTo>
                <a:close/>
                <a:moveTo>
                  <a:pt x="2931" y="887"/>
                </a:moveTo>
                <a:cubicBezTo>
                  <a:pt x="2926" y="887"/>
                  <a:pt x="2921" y="888"/>
                  <a:pt x="2916" y="889"/>
                </a:cubicBezTo>
                <a:cubicBezTo>
                  <a:pt x="2923" y="881"/>
                  <a:pt x="2927" y="872"/>
                  <a:pt x="2926" y="862"/>
                </a:cubicBezTo>
                <a:cubicBezTo>
                  <a:pt x="2932" y="871"/>
                  <a:pt x="2933" y="879"/>
                  <a:pt x="2931" y="887"/>
                </a:cubicBezTo>
                <a:close/>
                <a:moveTo>
                  <a:pt x="2945" y="946"/>
                </a:moveTo>
                <a:cubicBezTo>
                  <a:pt x="2945" y="945"/>
                  <a:pt x="2945" y="944"/>
                  <a:pt x="2945" y="942"/>
                </a:cubicBezTo>
                <a:cubicBezTo>
                  <a:pt x="2946" y="941"/>
                  <a:pt x="2948" y="940"/>
                  <a:pt x="2949" y="938"/>
                </a:cubicBezTo>
                <a:cubicBezTo>
                  <a:pt x="2948" y="941"/>
                  <a:pt x="2946" y="943"/>
                  <a:pt x="2945" y="946"/>
                </a:cubicBezTo>
                <a:close/>
                <a:moveTo>
                  <a:pt x="2962" y="945"/>
                </a:moveTo>
                <a:cubicBezTo>
                  <a:pt x="2960" y="938"/>
                  <a:pt x="2960" y="930"/>
                  <a:pt x="2964" y="924"/>
                </a:cubicBezTo>
                <a:cubicBezTo>
                  <a:pt x="2964" y="924"/>
                  <a:pt x="2963" y="924"/>
                  <a:pt x="2963" y="924"/>
                </a:cubicBezTo>
                <a:cubicBezTo>
                  <a:pt x="2968" y="919"/>
                  <a:pt x="2973" y="912"/>
                  <a:pt x="2977" y="906"/>
                </a:cubicBezTo>
                <a:cubicBezTo>
                  <a:pt x="2981" y="912"/>
                  <a:pt x="2983" y="918"/>
                  <a:pt x="2984" y="925"/>
                </a:cubicBezTo>
                <a:cubicBezTo>
                  <a:pt x="2977" y="932"/>
                  <a:pt x="2970" y="939"/>
                  <a:pt x="2962" y="945"/>
                </a:cubicBezTo>
                <a:close/>
              </a:path>
            </a:pathLst>
          </a:custGeom>
          <a:solidFill>
            <a:srgbClr val="251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06.Scene </a:t>
            </a:r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구성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2" name="组合 1031"/>
          <p:cNvGrpSpPr/>
          <p:nvPr/>
        </p:nvGrpSpPr>
        <p:grpSpPr>
          <a:xfrm>
            <a:off x="-61291" y="1963893"/>
            <a:ext cx="3884612" cy="5418138"/>
            <a:chOff x="9258300" y="-2825750"/>
            <a:chExt cx="3884612" cy="541813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0947400" y="-2825750"/>
              <a:ext cx="547687" cy="606425"/>
            </a:xfrm>
            <a:custGeom>
              <a:avLst/>
              <a:gdLst>
                <a:gd name="T0" fmla="*/ 96 w 129"/>
                <a:gd name="T1" fmla="*/ 42 h 143"/>
                <a:gd name="T2" fmla="*/ 80 w 129"/>
                <a:gd name="T3" fmla="*/ 27 h 143"/>
                <a:gd name="T4" fmla="*/ 86 w 129"/>
                <a:gd name="T5" fmla="*/ 3 h 143"/>
                <a:gd name="T6" fmla="*/ 52 w 129"/>
                <a:gd name="T7" fmla="*/ 0 h 143"/>
                <a:gd name="T8" fmla="*/ 53 w 129"/>
                <a:gd name="T9" fmla="*/ 25 h 143"/>
                <a:gd name="T10" fmla="*/ 35 w 129"/>
                <a:gd name="T11" fmla="*/ 37 h 143"/>
                <a:gd name="T12" fmla="*/ 3 w 129"/>
                <a:gd name="T13" fmla="*/ 31 h 143"/>
                <a:gd name="T14" fmla="*/ 0 w 129"/>
                <a:gd name="T15" fmla="*/ 58 h 143"/>
                <a:gd name="T16" fmla="*/ 32 w 129"/>
                <a:gd name="T17" fmla="*/ 58 h 143"/>
                <a:gd name="T18" fmla="*/ 50 w 129"/>
                <a:gd name="T19" fmla="*/ 75 h 143"/>
                <a:gd name="T20" fmla="*/ 37 w 129"/>
                <a:gd name="T21" fmla="*/ 140 h 143"/>
                <a:gd name="T22" fmla="*/ 71 w 129"/>
                <a:gd name="T23" fmla="*/ 143 h 143"/>
                <a:gd name="T24" fmla="*/ 73 w 129"/>
                <a:gd name="T25" fmla="*/ 77 h 143"/>
                <a:gd name="T26" fmla="*/ 95 w 129"/>
                <a:gd name="T27" fmla="*/ 63 h 143"/>
                <a:gd name="T28" fmla="*/ 126 w 129"/>
                <a:gd name="T29" fmla="*/ 69 h 143"/>
                <a:gd name="T30" fmla="*/ 129 w 129"/>
                <a:gd name="T31" fmla="*/ 42 h 143"/>
                <a:gd name="T32" fmla="*/ 96 w 129"/>
                <a:gd name="T3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43">
                  <a:moveTo>
                    <a:pt x="96" y="42"/>
                  </a:moveTo>
                  <a:cubicBezTo>
                    <a:pt x="94" y="36"/>
                    <a:pt x="88" y="30"/>
                    <a:pt x="80" y="2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5" y="27"/>
                    <a:pt x="39" y="31"/>
                    <a:pt x="35" y="37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5" y="65"/>
                    <a:pt x="41" y="71"/>
                    <a:pt x="50" y="75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82" y="75"/>
                    <a:pt x="90" y="70"/>
                    <a:pt x="95" y="63"/>
                  </a:cubicBezTo>
                  <a:cubicBezTo>
                    <a:pt x="126" y="69"/>
                    <a:pt x="126" y="69"/>
                    <a:pt x="126" y="69"/>
                  </a:cubicBezTo>
                  <a:cubicBezTo>
                    <a:pt x="129" y="42"/>
                    <a:pt x="129" y="42"/>
                    <a:pt x="129" y="42"/>
                  </a:cubicBezTo>
                  <a:lnTo>
                    <a:pt x="96" y="42"/>
                  </a:ln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9258300" y="-2665413"/>
              <a:ext cx="3659187" cy="5257801"/>
            </a:xfrm>
            <a:custGeom>
              <a:avLst/>
              <a:gdLst>
                <a:gd name="T0" fmla="*/ 37 w 862"/>
                <a:gd name="T1" fmla="*/ 953 h 1239"/>
                <a:gd name="T2" fmla="*/ 0 w 862"/>
                <a:gd name="T3" fmla="*/ 1239 h 1239"/>
                <a:gd name="T4" fmla="*/ 861 w 862"/>
                <a:gd name="T5" fmla="*/ 1149 h 1239"/>
                <a:gd name="T6" fmla="*/ 862 w 862"/>
                <a:gd name="T7" fmla="*/ 1088 h 1239"/>
                <a:gd name="T8" fmla="*/ 848 w 862"/>
                <a:gd name="T9" fmla="*/ 1070 h 1239"/>
                <a:gd name="T10" fmla="*/ 845 w 862"/>
                <a:gd name="T11" fmla="*/ 928 h 1239"/>
                <a:gd name="T12" fmla="*/ 780 w 862"/>
                <a:gd name="T13" fmla="*/ 879 h 1239"/>
                <a:gd name="T14" fmla="*/ 725 w 862"/>
                <a:gd name="T15" fmla="*/ 925 h 1239"/>
                <a:gd name="T16" fmla="*/ 718 w 862"/>
                <a:gd name="T17" fmla="*/ 993 h 1239"/>
                <a:gd name="T18" fmla="*/ 673 w 862"/>
                <a:gd name="T19" fmla="*/ 989 h 1239"/>
                <a:gd name="T20" fmla="*/ 713 w 862"/>
                <a:gd name="T21" fmla="*/ 635 h 1239"/>
                <a:gd name="T22" fmla="*/ 712 w 862"/>
                <a:gd name="T23" fmla="*/ 469 h 1239"/>
                <a:gd name="T24" fmla="*/ 647 w 862"/>
                <a:gd name="T25" fmla="*/ 258 h 1239"/>
                <a:gd name="T26" fmla="*/ 562 w 862"/>
                <a:gd name="T27" fmla="*/ 463 h 1239"/>
                <a:gd name="T28" fmla="*/ 575 w 862"/>
                <a:gd name="T29" fmla="*/ 585 h 1239"/>
                <a:gd name="T30" fmla="*/ 522 w 862"/>
                <a:gd name="T31" fmla="*/ 584 h 1239"/>
                <a:gd name="T32" fmla="*/ 538 w 862"/>
                <a:gd name="T33" fmla="*/ 514 h 1239"/>
                <a:gd name="T34" fmla="*/ 504 w 862"/>
                <a:gd name="T35" fmla="*/ 499 h 1239"/>
                <a:gd name="T36" fmla="*/ 532 w 862"/>
                <a:gd name="T37" fmla="*/ 296 h 1239"/>
                <a:gd name="T38" fmla="*/ 459 w 862"/>
                <a:gd name="T39" fmla="*/ 0 h 1239"/>
                <a:gd name="T40" fmla="*/ 357 w 862"/>
                <a:gd name="T41" fmla="*/ 285 h 1239"/>
                <a:gd name="T42" fmla="*/ 362 w 862"/>
                <a:gd name="T43" fmla="*/ 480 h 1239"/>
                <a:gd name="T44" fmla="*/ 354 w 862"/>
                <a:gd name="T45" fmla="*/ 371 h 1239"/>
                <a:gd name="T46" fmla="*/ 348 w 862"/>
                <a:gd name="T47" fmla="*/ 372 h 1239"/>
                <a:gd name="T48" fmla="*/ 322 w 862"/>
                <a:gd name="T49" fmla="*/ 392 h 1239"/>
                <a:gd name="T50" fmla="*/ 309 w 862"/>
                <a:gd name="T51" fmla="*/ 288 h 1239"/>
                <a:gd name="T52" fmla="*/ 297 w 862"/>
                <a:gd name="T53" fmla="*/ 287 h 1239"/>
                <a:gd name="T54" fmla="*/ 289 w 862"/>
                <a:gd name="T55" fmla="*/ 310 h 1239"/>
                <a:gd name="T56" fmla="*/ 273 w 862"/>
                <a:gd name="T57" fmla="*/ 311 h 1239"/>
                <a:gd name="T58" fmla="*/ 285 w 862"/>
                <a:gd name="T59" fmla="*/ 234 h 1239"/>
                <a:gd name="T60" fmla="*/ 234 w 862"/>
                <a:gd name="T61" fmla="*/ 122 h 1239"/>
                <a:gd name="T62" fmla="*/ 176 w 862"/>
                <a:gd name="T63" fmla="*/ 240 h 1239"/>
                <a:gd name="T64" fmla="*/ 186 w 862"/>
                <a:gd name="T65" fmla="*/ 310 h 1239"/>
                <a:gd name="T66" fmla="*/ 166 w 862"/>
                <a:gd name="T67" fmla="*/ 312 h 1239"/>
                <a:gd name="T68" fmla="*/ 157 w 862"/>
                <a:gd name="T69" fmla="*/ 283 h 1239"/>
                <a:gd name="T70" fmla="*/ 98 w 862"/>
                <a:gd name="T71" fmla="*/ 453 h 1239"/>
                <a:gd name="T72" fmla="*/ 74 w 862"/>
                <a:gd name="T73" fmla="*/ 351 h 1239"/>
                <a:gd name="T74" fmla="*/ 38 w 862"/>
                <a:gd name="T75" fmla="*/ 490 h 1239"/>
                <a:gd name="T76" fmla="*/ 44 w 862"/>
                <a:gd name="T77" fmla="*/ 624 h 1239"/>
                <a:gd name="T78" fmla="*/ 70 w 862"/>
                <a:gd name="T79" fmla="*/ 691 h 1239"/>
                <a:gd name="T80" fmla="*/ 65 w 862"/>
                <a:gd name="T81" fmla="*/ 947 h 1239"/>
                <a:gd name="T82" fmla="*/ 37 w 862"/>
                <a:gd name="T83" fmla="*/ 953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2" h="1239">
                  <a:moveTo>
                    <a:pt x="37" y="953"/>
                  </a:moveTo>
                  <a:cubicBezTo>
                    <a:pt x="0" y="1239"/>
                    <a:pt x="0" y="1239"/>
                    <a:pt x="0" y="1239"/>
                  </a:cubicBezTo>
                  <a:cubicBezTo>
                    <a:pt x="861" y="1149"/>
                    <a:pt x="861" y="1149"/>
                    <a:pt x="861" y="1149"/>
                  </a:cubicBezTo>
                  <a:cubicBezTo>
                    <a:pt x="862" y="1088"/>
                    <a:pt x="862" y="1088"/>
                    <a:pt x="862" y="1088"/>
                  </a:cubicBezTo>
                  <a:cubicBezTo>
                    <a:pt x="853" y="1083"/>
                    <a:pt x="848" y="1077"/>
                    <a:pt x="848" y="1070"/>
                  </a:cubicBezTo>
                  <a:cubicBezTo>
                    <a:pt x="843" y="1040"/>
                    <a:pt x="831" y="960"/>
                    <a:pt x="845" y="928"/>
                  </a:cubicBezTo>
                  <a:cubicBezTo>
                    <a:pt x="861" y="905"/>
                    <a:pt x="801" y="874"/>
                    <a:pt x="780" y="879"/>
                  </a:cubicBezTo>
                  <a:cubicBezTo>
                    <a:pt x="761" y="884"/>
                    <a:pt x="747" y="906"/>
                    <a:pt x="725" y="925"/>
                  </a:cubicBezTo>
                  <a:cubicBezTo>
                    <a:pt x="716" y="940"/>
                    <a:pt x="750" y="966"/>
                    <a:pt x="718" y="993"/>
                  </a:cubicBezTo>
                  <a:cubicBezTo>
                    <a:pt x="703" y="992"/>
                    <a:pt x="688" y="990"/>
                    <a:pt x="673" y="989"/>
                  </a:cubicBezTo>
                  <a:cubicBezTo>
                    <a:pt x="664" y="870"/>
                    <a:pt x="684" y="752"/>
                    <a:pt x="713" y="635"/>
                  </a:cubicBezTo>
                  <a:cubicBezTo>
                    <a:pt x="675" y="579"/>
                    <a:pt x="680" y="524"/>
                    <a:pt x="712" y="469"/>
                  </a:cubicBezTo>
                  <a:cubicBezTo>
                    <a:pt x="673" y="408"/>
                    <a:pt x="660" y="333"/>
                    <a:pt x="647" y="258"/>
                  </a:cubicBezTo>
                  <a:cubicBezTo>
                    <a:pt x="629" y="332"/>
                    <a:pt x="608" y="405"/>
                    <a:pt x="562" y="463"/>
                  </a:cubicBezTo>
                  <a:cubicBezTo>
                    <a:pt x="576" y="490"/>
                    <a:pt x="580" y="531"/>
                    <a:pt x="575" y="585"/>
                  </a:cubicBezTo>
                  <a:cubicBezTo>
                    <a:pt x="557" y="584"/>
                    <a:pt x="539" y="584"/>
                    <a:pt x="522" y="584"/>
                  </a:cubicBezTo>
                  <a:cubicBezTo>
                    <a:pt x="527" y="560"/>
                    <a:pt x="533" y="537"/>
                    <a:pt x="538" y="514"/>
                  </a:cubicBezTo>
                  <a:cubicBezTo>
                    <a:pt x="527" y="509"/>
                    <a:pt x="515" y="504"/>
                    <a:pt x="504" y="499"/>
                  </a:cubicBezTo>
                  <a:cubicBezTo>
                    <a:pt x="500" y="431"/>
                    <a:pt x="504" y="363"/>
                    <a:pt x="532" y="296"/>
                  </a:cubicBezTo>
                  <a:cubicBezTo>
                    <a:pt x="489" y="200"/>
                    <a:pt x="464" y="102"/>
                    <a:pt x="459" y="0"/>
                  </a:cubicBezTo>
                  <a:cubicBezTo>
                    <a:pt x="439" y="104"/>
                    <a:pt x="405" y="199"/>
                    <a:pt x="357" y="285"/>
                  </a:cubicBezTo>
                  <a:cubicBezTo>
                    <a:pt x="386" y="365"/>
                    <a:pt x="377" y="424"/>
                    <a:pt x="362" y="480"/>
                  </a:cubicBezTo>
                  <a:cubicBezTo>
                    <a:pt x="360" y="443"/>
                    <a:pt x="357" y="407"/>
                    <a:pt x="354" y="371"/>
                  </a:cubicBezTo>
                  <a:cubicBezTo>
                    <a:pt x="352" y="372"/>
                    <a:pt x="350" y="372"/>
                    <a:pt x="348" y="372"/>
                  </a:cubicBezTo>
                  <a:cubicBezTo>
                    <a:pt x="339" y="379"/>
                    <a:pt x="330" y="385"/>
                    <a:pt x="322" y="392"/>
                  </a:cubicBezTo>
                  <a:cubicBezTo>
                    <a:pt x="312" y="357"/>
                    <a:pt x="309" y="322"/>
                    <a:pt x="309" y="288"/>
                  </a:cubicBezTo>
                  <a:cubicBezTo>
                    <a:pt x="305" y="287"/>
                    <a:pt x="301" y="287"/>
                    <a:pt x="297" y="287"/>
                  </a:cubicBezTo>
                  <a:cubicBezTo>
                    <a:pt x="294" y="295"/>
                    <a:pt x="291" y="302"/>
                    <a:pt x="289" y="310"/>
                  </a:cubicBezTo>
                  <a:cubicBezTo>
                    <a:pt x="284" y="310"/>
                    <a:pt x="279" y="311"/>
                    <a:pt x="273" y="311"/>
                  </a:cubicBezTo>
                  <a:cubicBezTo>
                    <a:pt x="277" y="285"/>
                    <a:pt x="281" y="260"/>
                    <a:pt x="285" y="234"/>
                  </a:cubicBezTo>
                  <a:cubicBezTo>
                    <a:pt x="262" y="202"/>
                    <a:pt x="244" y="166"/>
                    <a:pt x="234" y="122"/>
                  </a:cubicBezTo>
                  <a:cubicBezTo>
                    <a:pt x="220" y="166"/>
                    <a:pt x="199" y="204"/>
                    <a:pt x="176" y="240"/>
                  </a:cubicBezTo>
                  <a:cubicBezTo>
                    <a:pt x="179" y="262"/>
                    <a:pt x="183" y="289"/>
                    <a:pt x="186" y="310"/>
                  </a:cubicBezTo>
                  <a:cubicBezTo>
                    <a:pt x="181" y="311"/>
                    <a:pt x="171" y="311"/>
                    <a:pt x="166" y="312"/>
                  </a:cubicBezTo>
                  <a:cubicBezTo>
                    <a:pt x="166" y="296"/>
                    <a:pt x="170" y="279"/>
                    <a:pt x="157" y="283"/>
                  </a:cubicBezTo>
                  <a:cubicBezTo>
                    <a:pt x="139" y="349"/>
                    <a:pt x="124" y="445"/>
                    <a:pt x="98" y="453"/>
                  </a:cubicBezTo>
                  <a:cubicBezTo>
                    <a:pt x="90" y="419"/>
                    <a:pt x="82" y="385"/>
                    <a:pt x="74" y="351"/>
                  </a:cubicBezTo>
                  <a:cubicBezTo>
                    <a:pt x="66" y="402"/>
                    <a:pt x="58" y="452"/>
                    <a:pt x="38" y="490"/>
                  </a:cubicBezTo>
                  <a:cubicBezTo>
                    <a:pt x="47" y="530"/>
                    <a:pt x="50" y="582"/>
                    <a:pt x="44" y="624"/>
                  </a:cubicBezTo>
                  <a:cubicBezTo>
                    <a:pt x="62" y="648"/>
                    <a:pt x="67" y="663"/>
                    <a:pt x="70" y="691"/>
                  </a:cubicBezTo>
                  <a:cubicBezTo>
                    <a:pt x="74" y="776"/>
                    <a:pt x="80" y="862"/>
                    <a:pt x="65" y="947"/>
                  </a:cubicBezTo>
                  <a:cubicBezTo>
                    <a:pt x="58" y="948"/>
                    <a:pt x="48" y="950"/>
                    <a:pt x="37" y="953"/>
                  </a:cubicBez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2407900" y="750888"/>
              <a:ext cx="539750" cy="1250950"/>
            </a:xfrm>
            <a:prstGeom prst="rect">
              <a:avLst/>
            </a:pr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12207875" y="-215900"/>
              <a:ext cx="935037" cy="1149350"/>
            </a:xfrm>
            <a:custGeom>
              <a:avLst/>
              <a:gdLst>
                <a:gd name="T0" fmla="*/ 257 w 589"/>
                <a:gd name="T1" fmla="*/ 0 h 724"/>
                <a:gd name="T2" fmla="*/ 0 w 589"/>
                <a:gd name="T3" fmla="*/ 724 h 724"/>
                <a:gd name="T4" fmla="*/ 589 w 589"/>
                <a:gd name="T5" fmla="*/ 724 h 724"/>
                <a:gd name="T6" fmla="*/ 257 w 589"/>
                <a:gd name="T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724">
                  <a:moveTo>
                    <a:pt x="257" y="0"/>
                  </a:moveTo>
                  <a:lnTo>
                    <a:pt x="0" y="724"/>
                  </a:lnTo>
                  <a:lnTo>
                    <a:pt x="589" y="72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1B1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0788" y="-1651000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0226675" y="-1658938"/>
              <a:ext cx="15875" cy="249238"/>
            </a:xfrm>
            <a:custGeom>
              <a:avLst/>
              <a:gdLst>
                <a:gd name="T0" fmla="*/ 8 w 10"/>
                <a:gd name="T1" fmla="*/ 157 h 157"/>
                <a:gd name="T2" fmla="*/ 0 w 10"/>
                <a:gd name="T3" fmla="*/ 157 h 157"/>
                <a:gd name="T4" fmla="*/ 2 w 10"/>
                <a:gd name="T5" fmla="*/ 0 h 157"/>
                <a:gd name="T6" fmla="*/ 10 w 10"/>
                <a:gd name="T7" fmla="*/ 0 h 157"/>
                <a:gd name="T8" fmla="*/ 8 w 10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7">
                  <a:moveTo>
                    <a:pt x="8" y="157"/>
                  </a:moveTo>
                  <a:lnTo>
                    <a:pt x="0" y="157"/>
                  </a:lnTo>
                  <a:lnTo>
                    <a:pt x="2" y="0"/>
                  </a:lnTo>
                  <a:lnTo>
                    <a:pt x="10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0110788" y="-1539875"/>
              <a:ext cx="258762" cy="15875"/>
            </a:xfrm>
            <a:custGeom>
              <a:avLst/>
              <a:gdLst>
                <a:gd name="T0" fmla="*/ 163 w 163"/>
                <a:gd name="T1" fmla="*/ 5 h 10"/>
                <a:gd name="T2" fmla="*/ 163 w 163"/>
                <a:gd name="T3" fmla="*/ 10 h 10"/>
                <a:gd name="T4" fmla="*/ 0 w 163"/>
                <a:gd name="T5" fmla="*/ 5 h 10"/>
                <a:gd name="T6" fmla="*/ 0 w 163"/>
                <a:gd name="T7" fmla="*/ 0 h 10"/>
                <a:gd name="T8" fmla="*/ 163 w 16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0">
                  <a:moveTo>
                    <a:pt x="163" y="5"/>
                  </a:moveTo>
                  <a:lnTo>
                    <a:pt x="163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3" y="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5450" y="-781050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1971338" y="-788988"/>
              <a:ext cx="20637" cy="249238"/>
            </a:xfrm>
            <a:custGeom>
              <a:avLst/>
              <a:gdLst>
                <a:gd name="T0" fmla="*/ 8 w 13"/>
                <a:gd name="T1" fmla="*/ 157 h 157"/>
                <a:gd name="T2" fmla="*/ 0 w 13"/>
                <a:gd name="T3" fmla="*/ 157 h 157"/>
                <a:gd name="T4" fmla="*/ 5 w 13"/>
                <a:gd name="T5" fmla="*/ 0 h 157"/>
                <a:gd name="T6" fmla="*/ 13 w 13"/>
                <a:gd name="T7" fmla="*/ 0 h 157"/>
                <a:gd name="T8" fmla="*/ 8 w 1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7">
                  <a:moveTo>
                    <a:pt x="8" y="157"/>
                  </a:moveTo>
                  <a:lnTo>
                    <a:pt x="0" y="157"/>
                  </a:lnTo>
                  <a:lnTo>
                    <a:pt x="5" y="0"/>
                  </a:lnTo>
                  <a:lnTo>
                    <a:pt x="13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1860213" y="-671513"/>
              <a:ext cx="258762" cy="17463"/>
            </a:xfrm>
            <a:custGeom>
              <a:avLst/>
              <a:gdLst>
                <a:gd name="T0" fmla="*/ 163 w 163"/>
                <a:gd name="T1" fmla="*/ 6 h 11"/>
                <a:gd name="T2" fmla="*/ 163 w 163"/>
                <a:gd name="T3" fmla="*/ 11 h 11"/>
                <a:gd name="T4" fmla="*/ 0 w 163"/>
                <a:gd name="T5" fmla="*/ 6 h 11"/>
                <a:gd name="T6" fmla="*/ 0 w 163"/>
                <a:gd name="T7" fmla="*/ 0 h 11"/>
                <a:gd name="T8" fmla="*/ 163 w 163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">
                  <a:moveTo>
                    <a:pt x="163" y="6"/>
                  </a:moveTo>
                  <a:lnTo>
                    <a:pt x="163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3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6963" y="479425"/>
              <a:ext cx="254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641263" y="466725"/>
              <a:ext cx="22225" cy="250825"/>
            </a:xfrm>
            <a:custGeom>
              <a:avLst/>
              <a:gdLst>
                <a:gd name="T0" fmla="*/ 8 w 14"/>
                <a:gd name="T1" fmla="*/ 158 h 158"/>
                <a:gd name="T2" fmla="*/ 0 w 14"/>
                <a:gd name="T3" fmla="*/ 158 h 158"/>
                <a:gd name="T4" fmla="*/ 6 w 14"/>
                <a:gd name="T5" fmla="*/ 0 h 158"/>
                <a:gd name="T6" fmla="*/ 14 w 14"/>
                <a:gd name="T7" fmla="*/ 0 h 158"/>
                <a:gd name="T8" fmla="*/ 8 w 1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8">
                  <a:moveTo>
                    <a:pt x="8" y="158"/>
                  </a:moveTo>
                  <a:lnTo>
                    <a:pt x="0" y="158"/>
                  </a:lnTo>
                  <a:lnTo>
                    <a:pt x="6" y="0"/>
                  </a:lnTo>
                  <a:lnTo>
                    <a:pt x="14" y="0"/>
                  </a:lnTo>
                  <a:lnTo>
                    <a:pt x="8" y="15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531725" y="585788"/>
              <a:ext cx="258762" cy="20638"/>
            </a:xfrm>
            <a:custGeom>
              <a:avLst/>
              <a:gdLst>
                <a:gd name="T0" fmla="*/ 163 w 163"/>
                <a:gd name="T1" fmla="*/ 5 h 13"/>
                <a:gd name="T2" fmla="*/ 163 w 163"/>
                <a:gd name="T3" fmla="*/ 13 h 13"/>
                <a:gd name="T4" fmla="*/ 0 w 163"/>
                <a:gd name="T5" fmla="*/ 5 h 13"/>
                <a:gd name="T6" fmla="*/ 0 w 163"/>
                <a:gd name="T7" fmla="*/ 0 h 13"/>
                <a:gd name="T8" fmla="*/ 163 w 16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">
                  <a:moveTo>
                    <a:pt x="163" y="5"/>
                  </a:moveTo>
                  <a:lnTo>
                    <a:pt x="163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3" y="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5" name="Picture 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500" y="-1311275"/>
              <a:ext cx="2555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Freeform 32"/>
            <p:cNvSpPr>
              <a:spLocks/>
            </p:cNvSpPr>
            <p:nvPr/>
          </p:nvSpPr>
          <p:spPr bwMode="auto">
            <a:xfrm>
              <a:off x="11099800" y="-1319213"/>
              <a:ext cx="22225" cy="249238"/>
            </a:xfrm>
            <a:custGeom>
              <a:avLst/>
              <a:gdLst>
                <a:gd name="T0" fmla="*/ 8 w 14"/>
                <a:gd name="T1" fmla="*/ 157 h 157"/>
                <a:gd name="T2" fmla="*/ 0 w 14"/>
                <a:gd name="T3" fmla="*/ 157 h 157"/>
                <a:gd name="T4" fmla="*/ 6 w 14"/>
                <a:gd name="T5" fmla="*/ 0 h 157"/>
                <a:gd name="T6" fmla="*/ 14 w 14"/>
                <a:gd name="T7" fmla="*/ 0 h 157"/>
                <a:gd name="T8" fmla="*/ 8 w 1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7">
                  <a:moveTo>
                    <a:pt x="8" y="157"/>
                  </a:moveTo>
                  <a:lnTo>
                    <a:pt x="0" y="157"/>
                  </a:lnTo>
                  <a:lnTo>
                    <a:pt x="6" y="0"/>
                  </a:lnTo>
                  <a:lnTo>
                    <a:pt x="14" y="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3"/>
            <p:cNvSpPr>
              <a:spLocks/>
            </p:cNvSpPr>
            <p:nvPr/>
          </p:nvSpPr>
          <p:spPr bwMode="auto">
            <a:xfrm>
              <a:off x="10990263" y="-1201738"/>
              <a:ext cx="258762" cy="17463"/>
            </a:xfrm>
            <a:custGeom>
              <a:avLst/>
              <a:gdLst>
                <a:gd name="T0" fmla="*/ 163 w 163"/>
                <a:gd name="T1" fmla="*/ 6 h 11"/>
                <a:gd name="T2" fmla="*/ 163 w 163"/>
                <a:gd name="T3" fmla="*/ 11 h 11"/>
                <a:gd name="T4" fmla="*/ 0 w 163"/>
                <a:gd name="T5" fmla="*/ 6 h 11"/>
                <a:gd name="T6" fmla="*/ 0 w 163"/>
                <a:gd name="T7" fmla="*/ 0 h 11"/>
                <a:gd name="T8" fmla="*/ 163 w 163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">
                  <a:moveTo>
                    <a:pt x="163" y="6"/>
                  </a:moveTo>
                  <a:lnTo>
                    <a:pt x="163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3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58" name="Picture 3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2213" y="-1044575"/>
              <a:ext cx="381000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" name="Freeform 35"/>
            <p:cNvSpPr>
              <a:spLocks/>
            </p:cNvSpPr>
            <p:nvPr/>
          </p:nvSpPr>
          <p:spPr bwMode="auto">
            <a:xfrm>
              <a:off x="10069513" y="-1069975"/>
              <a:ext cx="444500" cy="704850"/>
            </a:xfrm>
            <a:custGeom>
              <a:avLst/>
              <a:gdLst>
                <a:gd name="T0" fmla="*/ 280 w 280"/>
                <a:gd name="T1" fmla="*/ 177 h 444"/>
                <a:gd name="T2" fmla="*/ 280 w 280"/>
                <a:gd name="T3" fmla="*/ 163 h 444"/>
                <a:gd name="T4" fmla="*/ 139 w 280"/>
                <a:gd name="T5" fmla="*/ 166 h 444"/>
                <a:gd name="T6" fmla="*/ 131 w 280"/>
                <a:gd name="T7" fmla="*/ 0 h 444"/>
                <a:gd name="T8" fmla="*/ 112 w 280"/>
                <a:gd name="T9" fmla="*/ 0 h 444"/>
                <a:gd name="T10" fmla="*/ 120 w 280"/>
                <a:gd name="T11" fmla="*/ 166 h 444"/>
                <a:gd name="T12" fmla="*/ 0 w 280"/>
                <a:gd name="T13" fmla="*/ 171 h 444"/>
                <a:gd name="T14" fmla="*/ 0 w 280"/>
                <a:gd name="T15" fmla="*/ 185 h 444"/>
                <a:gd name="T16" fmla="*/ 123 w 280"/>
                <a:gd name="T17" fmla="*/ 182 h 444"/>
                <a:gd name="T18" fmla="*/ 136 w 280"/>
                <a:gd name="T19" fmla="*/ 444 h 444"/>
                <a:gd name="T20" fmla="*/ 152 w 280"/>
                <a:gd name="T21" fmla="*/ 444 h 444"/>
                <a:gd name="T22" fmla="*/ 139 w 280"/>
                <a:gd name="T23" fmla="*/ 182 h 444"/>
                <a:gd name="T24" fmla="*/ 280 w 280"/>
                <a:gd name="T25" fmla="*/ 17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444">
                  <a:moveTo>
                    <a:pt x="280" y="177"/>
                  </a:moveTo>
                  <a:lnTo>
                    <a:pt x="280" y="163"/>
                  </a:lnTo>
                  <a:lnTo>
                    <a:pt x="139" y="166"/>
                  </a:lnTo>
                  <a:lnTo>
                    <a:pt x="131" y="0"/>
                  </a:lnTo>
                  <a:lnTo>
                    <a:pt x="112" y="0"/>
                  </a:lnTo>
                  <a:lnTo>
                    <a:pt x="120" y="166"/>
                  </a:lnTo>
                  <a:lnTo>
                    <a:pt x="0" y="171"/>
                  </a:lnTo>
                  <a:lnTo>
                    <a:pt x="0" y="185"/>
                  </a:lnTo>
                  <a:lnTo>
                    <a:pt x="123" y="182"/>
                  </a:lnTo>
                  <a:lnTo>
                    <a:pt x="136" y="444"/>
                  </a:lnTo>
                  <a:lnTo>
                    <a:pt x="152" y="444"/>
                  </a:lnTo>
                  <a:lnTo>
                    <a:pt x="139" y="182"/>
                  </a:lnTo>
                  <a:lnTo>
                    <a:pt x="280" y="17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3738" y="-322263"/>
              <a:ext cx="382587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" name="Freeform 37"/>
            <p:cNvSpPr>
              <a:spLocks/>
            </p:cNvSpPr>
            <p:nvPr/>
          </p:nvSpPr>
          <p:spPr bwMode="auto">
            <a:xfrm>
              <a:off x="10841038" y="-347663"/>
              <a:ext cx="450850" cy="703263"/>
            </a:xfrm>
            <a:custGeom>
              <a:avLst/>
              <a:gdLst>
                <a:gd name="T0" fmla="*/ 284 w 284"/>
                <a:gd name="T1" fmla="*/ 176 h 443"/>
                <a:gd name="T2" fmla="*/ 281 w 284"/>
                <a:gd name="T3" fmla="*/ 163 h 443"/>
                <a:gd name="T4" fmla="*/ 142 w 284"/>
                <a:gd name="T5" fmla="*/ 165 h 443"/>
                <a:gd name="T6" fmla="*/ 131 w 284"/>
                <a:gd name="T7" fmla="*/ 0 h 443"/>
                <a:gd name="T8" fmla="*/ 115 w 284"/>
                <a:gd name="T9" fmla="*/ 0 h 443"/>
                <a:gd name="T10" fmla="*/ 123 w 284"/>
                <a:gd name="T11" fmla="*/ 165 h 443"/>
                <a:gd name="T12" fmla="*/ 0 w 284"/>
                <a:gd name="T13" fmla="*/ 171 h 443"/>
                <a:gd name="T14" fmla="*/ 3 w 284"/>
                <a:gd name="T15" fmla="*/ 184 h 443"/>
                <a:gd name="T16" fmla="*/ 123 w 284"/>
                <a:gd name="T17" fmla="*/ 181 h 443"/>
                <a:gd name="T18" fmla="*/ 137 w 284"/>
                <a:gd name="T19" fmla="*/ 443 h 443"/>
                <a:gd name="T20" fmla="*/ 155 w 284"/>
                <a:gd name="T21" fmla="*/ 443 h 443"/>
                <a:gd name="T22" fmla="*/ 142 w 284"/>
                <a:gd name="T23" fmla="*/ 181 h 443"/>
                <a:gd name="T24" fmla="*/ 284 w 284"/>
                <a:gd name="T25" fmla="*/ 17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43">
                  <a:moveTo>
                    <a:pt x="284" y="176"/>
                  </a:moveTo>
                  <a:lnTo>
                    <a:pt x="281" y="163"/>
                  </a:lnTo>
                  <a:lnTo>
                    <a:pt x="142" y="165"/>
                  </a:lnTo>
                  <a:lnTo>
                    <a:pt x="131" y="0"/>
                  </a:lnTo>
                  <a:lnTo>
                    <a:pt x="115" y="0"/>
                  </a:lnTo>
                  <a:lnTo>
                    <a:pt x="123" y="165"/>
                  </a:lnTo>
                  <a:lnTo>
                    <a:pt x="0" y="171"/>
                  </a:lnTo>
                  <a:lnTo>
                    <a:pt x="3" y="184"/>
                  </a:lnTo>
                  <a:lnTo>
                    <a:pt x="123" y="181"/>
                  </a:lnTo>
                  <a:lnTo>
                    <a:pt x="137" y="443"/>
                  </a:lnTo>
                  <a:lnTo>
                    <a:pt x="155" y="443"/>
                  </a:lnTo>
                  <a:lnTo>
                    <a:pt x="142" y="181"/>
                  </a:lnTo>
                  <a:lnTo>
                    <a:pt x="284" y="17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2" name="Picture 3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0188" y="-149225"/>
              <a:ext cx="382587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11647488" y="-169863"/>
              <a:ext cx="450850" cy="700088"/>
            </a:xfrm>
            <a:custGeom>
              <a:avLst/>
              <a:gdLst>
                <a:gd name="T0" fmla="*/ 284 w 284"/>
                <a:gd name="T1" fmla="*/ 174 h 441"/>
                <a:gd name="T2" fmla="*/ 281 w 284"/>
                <a:gd name="T3" fmla="*/ 160 h 441"/>
                <a:gd name="T4" fmla="*/ 142 w 284"/>
                <a:gd name="T5" fmla="*/ 166 h 441"/>
                <a:gd name="T6" fmla="*/ 131 w 284"/>
                <a:gd name="T7" fmla="*/ 0 h 441"/>
                <a:gd name="T8" fmla="*/ 115 w 284"/>
                <a:gd name="T9" fmla="*/ 0 h 441"/>
                <a:gd name="T10" fmla="*/ 123 w 284"/>
                <a:gd name="T11" fmla="*/ 166 h 441"/>
                <a:gd name="T12" fmla="*/ 0 w 284"/>
                <a:gd name="T13" fmla="*/ 168 h 441"/>
                <a:gd name="T14" fmla="*/ 3 w 284"/>
                <a:gd name="T15" fmla="*/ 184 h 441"/>
                <a:gd name="T16" fmla="*/ 123 w 284"/>
                <a:gd name="T17" fmla="*/ 179 h 441"/>
                <a:gd name="T18" fmla="*/ 139 w 284"/>
                <a:gd name="T19" fmla="*/ 441 h 441"/>
                <a:gd name="T20" fmla="*/ 156 w 284"/>
                <a:gd name="T21" fmla="*/ 441 h 441"/>
                <a:gd name="T22" fmla="*/ 142 w 284"/>
                <a:gd name="T23" fmla="*/ 179 h 441"/>
                <a:gd name="T24" fmla="*/ 284 w 284"/>
                <a:gd name="T25" fmla="*/ 17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41">
                  <a:moveTo>
                    <a:pt x="284" y="174"/>
                  </a:moveTo>
                  <a:lnTo>
                    <a:pt x="281" y="160"/>
                  </a:lnTo>
                  <a:lnTo>
                    <a:pt x="142" y="166"/>
                  </a:lnTo>
                  <a:lnTo>
                    <a:pt x="131" y="0"/>
                  </a:lnTo>
                  <a:lnTo>
                    <a:pt x="115" y="0"/>
                  </a:lnTo>
                  <a:lnTo>
                    <a:pt x="123" y="166"/>
                  </a:lnTo>
                  <a:lnTo>
                    <a:pt x="0" y="168"/>
                  </a:lnTo>
                  <a:lnTo>
                    <a:pt x="3" y="184"/>
                  </a:lnTo>
                  <a:lnTo>
                    <a:pt x="123" y="179"/>
                  </a:lnTo>
                  <a:lnTo>
                    <a:pt x="139" y="441"/>
                  </a:lnTo>
                  <a:lnTo>
                    <a:pt x="156" y="441"/>
                  </a:lnTo>
                  <a:lnTo>
                    <a:pt x="142" y="179"/>
                  </a:lnTo>
                  <a:lnTo>
                    <a:pt x="284" y="17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313" y="-119062"/>
              <a:ext cx="381000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" name="Freeform 41"/>
            <p:cNvSpPr>
              <a:spLocks/>
            </p:cNvSpPr>
            <p:nvPr/>
          </p:nvSpPr>
          <p:spPr bwMode="auto">
            <a:xfrm>
              <a:off x="10102850" y="-139700"/>
              <a:ext cx="449262" cy="700088"/>
            </a:xfrm>
            <a:custGeom>
              <a:avLst/>
              <a:gdLst>
                <a:gd name="T0" fmla="*/ 283 w 283"/>
                <a:gd name="T1" fmla="*/ 176 h 441"/>
                <a:gd name="T2" fmla="*/ 283 w 283"/>
                <a:gd name="T3" fmla="*/ 160 h 441"/>
                <a:gd name="T4" fmla="*/ 142 w 283"/>
                <a:gd name="T5" fmla="*/ 165 h 441"/>
                <a:gd name="T6" fmla="*/ 134 w 283"/>
                <a:gd name="T7" fmla="*/ 0 h 441"/>
                <a:gd name="T8" fmla="*/ 115 w 283"/>
                <a:gd name="T9" fmla="*/ 0 h 441"/>
                <a:gd name="T10" fmla="*/ 123 w 283"/>
                <a:gd name="T11" fmla="*/ 165 h 441"/>
                <a:gd name="T12" fmla="*/ 0 w 283"/>
                <a:gd name="T13" fmla="*/ 171 h 441"/>
                <a:gd name="T14" fmla="*/ 3 w 283"/>
                <a:gd name="T15" fmla="*/ 184 h 441"/>
                <a:gd name="T16" fmla="*/ 123 w 283"/>
                <a:gd name="T17" fmla="*/ 179 h 441"/>
                <a:gd name="T18" fmla="*/ 139 w 283"/>
                <a:gd name="T19" fmla="*/ 441 h 441"/>
                <a:gd name="T20" fmla="*/ 155 w 283"/>
                <a:gd name="T21" fmla="*/ 441 h 441"/>
                <a:gd name="T22" fmla="*/ 142 w 283"/>
                <a:gd name="T23" fmla="*/ 179 h 441"/>
                <a:gd name="T24" fmla="*/ 283 w 283"/>
                <a:gd name="T25" fmla="*/ 17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3" h="441">
                  <a:moveTo>
                    <a:pt x="283" y="176"/>
                  </a:moveTo>
                  <a:lnTo>
                    <a:pt x="283" y="160"/>
                  </a:lnTo>
                  <a:lnTo>
                    <a:pt x="142" y="165"/>
                  </a:lnTo>
                  <a:lnTo>
                    <a:pt x="134" y="0"/>
                  </a:lnTo>
                  <a:lnTo>
                    <a:pt x="115" y="0"/>
                  </a:lnTo>
                  <a:lnTo>
                    <a:pt x="123" y="165"/>
                  </a:lnTo>
                  <a:lnTo>
                    <a:pt x="0" y="171"/>
                  </a:lnTo>
                  <a:lnTo>
                    <a:pt x="3" y="184"/>
                  </a:lnTo>
                  <a:lnTo>
                    <a:pt x="123" y="179"/>
                  </a:lnTo>
                  <a:lnTo>
                    <a:pt x="139" y="441"/>
                  </a:lnTo>
                  <a:lnTo>
                    <a:pt x="155" y="441"/>
                  </a:lnTo>
                  <a:lnTo>
                    <a:pt x="142" y="179"/>
                  </a:lnTo>
                  <a:lnTo>
                    <a:pt x="283" y="17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5063" y="1103313"/>
              <a:ext cx="242887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Freeform 43"/>
            <p:cNvSpPr>
              <a:spLocks/>
            </p:cNvSpPr>
            <p:nvPr/>
          </p:nvSpPr>
          <p:spPr bwMode="auto">
            <a:xfrm>
              <a:off x="12560300" y="1093788"/>
              <a:ext cx="273050" cy="428625"/>
            </a:xfrm>
            <a:custGeom>
              <a:avLst/>
              <a:gdLst>
                <a:gd name="T0" fmla="*/ 172 w 172"/>
                <a:gd name="T1" fmla="*/ 107 h 270"/>
                <a:gd name="T2" fmla="*/ 172 w 172"/>
                <a:gd name="T3" fmla="*/ 99 h 270"/>
                <a:gd name="T4" fmla="*/ 86 w 172"/>
                <a:gd name="T5" fmla="*/ 102 h 270"/>
                <a:gd name="T6" fmla="*/ 81 w 172"/>
                <a:gd name="T7" fmla="*/ 0 h 270"/>
                <a:gd name="T8" fmla="*/ 70 w 172"/>
                <a:gd name="T9" fmla="*/ 0 h 270"/>
                <a:gd name="T10" fmla="*/ 75 w 172"/>
                <a:gd name="T11" fmla="*/ 102 h 270"/>
                <a:gd name="T12" fmla="*/ 0 w 172"/>
                <a:gd name="T13" fmla="*/ 105 h 270"/>
                <a:gd name="T14" fmla="*/ 0 w 172"/>
                <a:gd name="T15" fmla="*/ 113 h 270"/>
                <a:gd name="T16" fmla="*/ 75 w 172"/>
                <a:gd name="T17" fmla="*/ 110 h 270"/>
                <a:gd name="T18" fmla="*/ 83 w 172"/>
                <a:gd name="T19" fmla="*/ 270 h 270"/>
                <a:gd name="T20" fmla="*/ 94 w 172"/>
                <a:gd name="T21" fmla="*/ 270 h 270"/>
                <a:gd name="T22" fmla="*/ 86 w 172"/>
                <a:gd name="T23" fmla="*/ 110 h 270"/>
                <a:gd name="T24" fmla="*/ 172 w 172"/>
                <a:gd name="T25" fmla="*/ 10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270">
                  <a:moveTo>
                    <a:pt x="172" y="107"/>
                  </a:moveTo>
                  <a:lnTo>
                    <a:pt x="172" y="99"/>
                  </a:lnTo>
                  <a:lnTo>
                    <a:pt x="86" y="10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5" y="102"/>
                  </a:lnTo>
                  <a:lnTo>
                    <a:pt x="0" y="105"/>
                  </a:lnTo>
                  <a:lnTo>
                    <a:pt x="0" y="113"/>
                  </a:lnTo>
                  <a:lnTo>
                    <a:pt x="75" y="110"/>
                  </a:lnTo>
                  <a:lnTo>
                    <a:pt x="83" y="270"/>
                  </a:lnTo>
                  <a:lnTo>
                    <a:pt x="94" y="270"/>
                  </a:lnTo>
                  <a:lnTo>
                    <a:pt x="86" y="110"/>
                  </a:lnTo>
                  <a:lnTo>
                    <a:pt x="172" y="1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68" name="Picture 4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8138" y="869950"/>
              <a:ext cx="623887" cy="1093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4950" y="900113"/>
              <a:ext cx="242887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Freeform 46"/>
            <p:cNvSpPr>
              <a:spLocks/>
            </p:cNvSpPr>
            <p:nvPr/>
          </p:nvSpPr>
          <p:spPr bwMode="auto">
            <a:xfrm>
              <a:off x="11660188" y="890588"/>
              <a:ext cx="276225" cy="428625"/>
            </a:xfrm>
            <a:custGeom>
              <a:avLst/>
              <a:gdLst>
                <a:gd name="T0" fmla="*/ 174 w 174"/>
                <a:gd name="T1" fmla="*/ 107 h 270"/>
                <a:gd name="T2" fmla="*/ 172 w 174"/>
                <a:gd name="T3" fmla="*/ 99 h 270"/>
                <a:gd name="T4" fmla="*/ 86 w 174"/>
                <a:gd name="T5" fmla="*/ 102 h 270"/>
                <a:gd name="T6" fmla="*/ 81 w 174"/>
                <a:gd name="T7" fmla="*/ 0 h 270"/>
                <a:gd name="T8" fmla="*/ 70 w 174"/>
                <a:gd name="T9" fmla="*/ 0 h 270"/>
                <a:gd name="T10" fmla="*/ 75 w 174"/>
                <a:gd name="T11" fmla="*/ 102 h 270"/>
                <a:gd name="T12" fmla="*/ 0 w 174"/>
                <a:gd name="T13" fmla="*/ 104 h 270"/>
                <a:gd name="T14" fmla="*/ 3 w 174"/>
                <a:gd name="T15" fmla="*/ 112 h 270"/>
                <a:gd name="T16" fmla="*/ 75 w 174"/>
                <a:gd name="T17" fmla="*/ 110 h 270"/>
                <a:gd name="T18" fmla="*/ 86 w 174"/>
                <a:gd name="T19" fmla="*/ 270 h 270"/>
                <a:gd name="T20" fmla="*/ 97 w 174"/>
                <a:gd name="T21" fmla="*/ 270 h 270"/>
                <a:gd name="T22" fmla="*/ 86 w 174"/>
                <a:gd name="T23" fmla="*/ 110 h 270"/>
                <a:gd name="T24" fmla="*/ 174 w 174"/>
                <a:gd name="T25" fmla="*/ 10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70">
                  <a:moveTo>
                    <a:pt x="174" y="107"/>
                  </a:moveTo>
                  <a:lnTo>
                    <a:pt x="172" y="99"/>
                  </a:lnTo>
                  <a:lnTo>
                    <a:pt x="86" y="10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5" y="102"/>
                  </a:lnTo>
                  <a:lnTo>
                    <a:pt x="0" y="104"/>
                  </a:lnTo>
                  <a:lnTo>
                    <a:pt x="3" y="112"/>
                  </a:lnTo>
                  <a:lnTo>
                    <a:pt x="75" y="110"/>
                  </a:lnTo>
                  <a:lnTo>
                    <a:pt x="86" y="270"/>
                  </a:lnTo>
                  <a:lnTo>
                    <a:pt x="97" y="270"/>
                  </a:lnTo>
                  <a:lnTo>
                    <a:pt x="86" y="110"/>
                  </a:lnTo>
                  <a:lnTo>
                    <a:pt x="174" y="1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48" y="19050"/>
            <a:ext cx="1843200" cy="1841377"/>
          </a:xfrm>
          <a:prstGeom prst="rect">
            <a:avLst/>
          </a:prstGeom>
        </p:spPr>
      </p:pic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43583CC-8A5E-42D4-B204-92A134FD13EA}"/>
              </a:ext>
            </a:extLst>
          </p:cNvPr>
          <p:cNvSpPr txBox="1"/>
          <p:nvPr/>
        </p:nvSpPr>
        <p:spPr>
          <a:xfrm>
            <a:off x="8466137" y="2267647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게임 소개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72C412-AE02-464D-92AE-5B318B16C293}"/>
              </a:ext>
            </a:extLst>
          </p:cNvPr>
          <p:cNvSpPr txBox="1"/>
          <p:nvPr/>
        </p:nvSpPr>
        <p:spPr>
          <a:xfrm>
            <a:off x="8473572" y="2713882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참고한 게임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F30A36-48B0-4F05-8748-F1D53CE7429F}"/>
              </a:ext>
            </a:extLst>
          </p:cNvPr>
          <p:cNvSpPr txBox="1"/>
          <p:nvPr/>
        </p:nvSpPr>
        <p:spPr>
          <a:xfrm>
            <a:off x="8466138" y="4147361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게임 규칙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C320757-DF25-47E3-A6F2-C9D55F5C8FA7}"/>
              </a:ext>
            </a:extLst>
          </p:cNvPr>
          <p:cNvSpPr txBox="1"/>
          <p:nvPr/>
        </p:nvSpPr>
        <p:spPr>
          <a:xfrm>
            <a:off x="8473572" y="3187778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유니티 소스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AD514C-7CBF-4C5F-9995-54E13F707612}"/>
              </a:ext>
            </a:extLst>
          </p:cNvPr>
          <p:cNvSpPr txBox="1"/>
          <p:nvPr/>
        </p:nvSpPr>
        <p:spPr>
          <a:xfrm>
            <a:off x="5086324" y="543926"/>
            <a:ext cx="2033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28C953-DD86-4204-AA49-79AED981A08F}"/>
              </a:ext>
            </a:extLst>
          </p:cNvPr>
          <p:cNvSpPr txBox="1"/>
          <p:nvPr/>
        </p:nvSpPr>
        <p:spPr>
          <a:xfrm>
            <a:off x="8484793" y="5503156"/>
            <a:ext cx="2758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08.Scene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구성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B42B85-2BCE-45DD-9DF9-0CDBC5ABFE34}"/>
              </a:ext>
            </a:extLst>
          </p:cNvPr>
          <p:cNvSpPr txBox="1"/>
          <p:nvPr/>
        </p:nvSpPr>
        <p:spPr>
          <a:xfrm>
            <a:off x="8466138" y="3673224"/>
            <a:ext cx="19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조작법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C2048-1381-41BF-A8A1-F358E8F64292}"/>
              </a:ext>
            </a:extLst>
          </p:cNvPr>
          <p:cNvSpPr txBox="1"/>
          <p:nvPr/>
        </p:nvSpPr>
        <p:spPr>
          <a:xfrm>
            <a:off x="8466138" y="4610685"/>
            <a:ext cx="2736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클리어 조건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EE352E-50EF-4BF2-9C63-B5B73696F471}"/>
              </a:ext>
            </a:extLst>
          </p:cNvPr>
          <p:cNvSpPr txBox="1"/>
          <p:nvPr/>
        </p:nvSpPr>
        <p:spPr>
          <a:xfrm>
            <a:off x="8466138" y="5052689"/>
            <a:ext cx="3241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07.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주요 오브젝트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4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370407" y="1063074"/>
            <a:ext cx="11126176" cy="4430424"/>
            <a:chOff x="5668277" y="1841564"/>
            <a:chExt cx="2863302" cy="1802590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668277" y="1949279"/>
              <a:ext cx="2863302" cy="601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44000">
                <a:lnSpc>
                  <a:spcPct val="150000"/>
                </a:lnSpc>
              </a:pPr>
              <a:r>
                <a:rPr lang="ko-KR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상하 또는 좌우로 움직이는 유령들을 피해 맵 에서 탈출하는 </a:t>
              </a:r>
              <a:r>
                <a:rPr lang="en-US" altLang="ko-KR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2d </a:t>
              </a:r>
              <a:r>
                <a:rPr lang="ko-KR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탑 뷰로 이루어진 게임</a:t>
              </a:r>
              <a:endParaRPr lang="en-US" altLang="ko-KR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44000">
                <a:lnSpc>
                  <a:spcPct val="150000"/>
                </a:lnSpc>
              </a:pP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ko-KR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8" y="283298"/>
            <a:ext cx="2922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게임 소개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D30C5-F4B0-4420-8CD1-3052A45F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48" y="2066481"/>
            <a:ext cx="6785841" cy="43450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6BB4D9-0F80-4851-ABE5-51A0DFEA0160}"/>
              </a:ext>
            </a:extLst>
          </p:cNvPr>
          <p:cNvSpPr txBox="1"/>
          <p:nvPr/>
        </p:nvSpPr>
        <p:spPr>
          <a:xfrm>
            <a:off x="4382817" y="2238225"/>
            <a:ext cx="2661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구현중인 게임화면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5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 rot="21207550">
            <a:off x="-457025" y="3936941"/>
            <a:ext cx="11522710" cy="4701763"/>
          </a:xfrm>
          <a:custGeom>
            <a:avLst/>
            <a:gdLst>
              <a:gd name="T0" fmla="*/ 2941 w 3056"/>
              <a:gd name="T1" fmla="*/ 887 h 1245"/>
              <a:gd name="T2" fmla="*/ 2876 w 3056"/>
              <a:gd name="T3" fmla="*/ 799 h 1245"/>
              <a:gd name="T4" fmla="*/ 2816 w 3056"/>
              <a:gd name="T5" fmla="*/ 743 h 1245"/>
              <a:gd name="T6" fmla="*/ 2736 w 3056"/>
              <a:gd name="T7" fmla="*/ 702 h 1245"/>
              <a:gd name="T8" fmla="*/ 2690 w 3056"/>
              <a:gd name="T9" fmla="*/ 652 h 1245"/>
              <a:gd name="T10" fmla="*/ 2604 w 3056"/>
              <a:gd name="T11" fmla="*/ 611 h 1245"/>
              <a:gd name="T12" fmla="*/ 2525 w 3056"/>
              <a:gd name="T13" fmla="*/ 530 h 1245"/>
              <a:gd name="T14" fmla="*/ 2483 w 3056"/>
              <a:gd name="T15" fmla="*/ 458 h 1245"/>
              <a:gd name="T16" fmla="*/ 2442 w 3056"/>
              <a:gd name="T17" fmla="*/ 385 h 1245"/>
              <a:gd name="T18" fmla="*/ 2369 w 3056"/>
              <a:gd name="T19" fmla="*/ 366 h 1245"/>
              <a:gd name="T20" fmla="*/ 2264 w 3056"/>
              <a:gd name="T21" fmla="*/ 347 h 1245"/>
              <a:gd name="T22" fmla="*/ 2163 w 3056"/>
              <a:gd name="T23" fmla="*/ 305 h 1245"/>
              <a:gd name="T24" fmla="*/ 2108 w 3056"/>
              <a:gd name="T25" fmla="*/ 257 h 1245"/>
              <a:gd name="T26" fmla="*/ 2048 w 3056"/>
              <a:gd name="T27" fmla="*/ 252 h 1245"/>
              <a:gd name="T28" fmla="*/ 1923 w 3056"/>
              <a:gd name="T29" fmla="*/ 239 h 1245"/>
              <a:gd name="T30" fmla="*/ 1829 w 3056"/>
              <a:gd name="T31" fmla="*/ 197 h 1245"/>
              <a:gd name="T32" fmla="*/ 1742 w 3056"/>
              <a:gd name="T33" fmla="*/ 116 h 1245"/>
              <a:gd name="T34" fmla="*/ 1652 w 3056"/>
              <a:gd name="T35" fmla="*/ 120 h 1245"/>
              <a:gd name="T36" fmla="*/ 1538 w 3056"/>
              <a:gd name="T37" fmla="*/ 168 h 1245"/>
              <a:gd name="T38" fmla="*/ 1447 w 3056"/>
              <a:gd name="T39" fmla="*/ 169 h 1245"/>
              <a:gd name="T40" fmla="*/ 1331 w 3056"/>
              <a:gd name="T41" fmla="*/ 93 h 1245"/>
              <a:gd name="T42" fmla="*/ 1190 w 3056"/>
              <a:gd name="T43" fmla="*/ 97 h 1245"/>
              <a:gd name="T44" fmla="*/ 1108 w 3056"/>
              <a:gd name="T45" fmla="*/ 119 h 1245"/>
              <a:gd name="T46" fmla="*/ 1018 w 3056"/>
              <a:gd name="T47" fmla="*/ 176 h 1245"/>
              <a:gd name="T48" fmla="*/ 951 w 3056"/>
              <a:gd name="T49" fmla="*/ 134 h 1245"/>
              <a:gd name="T50" fmla="*/ 908 w 3056"/>
              <a:gd name="T51" fmla="*/ 182 h 1245"/>
              <a:gd name="T52" fmla="*/ 819 w 3056"/>
              <a:gd name="T53" fmla="*/ 181 h 1245"/>
              <a:gd name="T54" fmla="*/ 722 w 3056"/>
              <a:gd name="T55" fmla="*/ 265 h 1245"/>
              <a:gd name="T56" fmla="*/ 604 w 3056"/>
              <a:gd name="T57" fmla="*/ 215 h 1245"/>
              <a:gd name="T58" fmla="*/ 530 w 3056"/>
              <a:gd name="T59" fmla="*/ 300 h 1245"/>
              <a:gd name="T60" fmla="*/ 474 w 3056"/>
              <a:gd name="T61" fmla="*/ 349 h 1245"/>
              <a:gd name="T62" fmla="*/ 366 w 3056"/>
              <a:gd name="T63" fmla="*/ 339 h 1245"/>
              <a:gd name="T64" fmla="*/ 334 w 3056"/>
              <a:gd name="T65" fmla="*/ 415 h 1245"/>
              <a:gd name="T66" fmla="*/ 176 w 3056"/>
              <a:gd name="T67" fmla="*/ 374 h 1245"/>
              <a:gd name="T68" fmla="*/ 222 w 3056"/>
              <a:gd name="T69" fmla="*/ 501 h 1245"/>
              <a:gd name="T70" fmla="*/ 141 w 3056"/>
              <a:gd name="T71" fmla="*/ 556 h 1245"/>
              <a:gd name="T72" fmla="*/ 53 w 3056"/>
              <a:gd name="T73" fmla="*/ 569 h 1245"/>
              <a:gd name="T74" fmla="*/ 56 w 3056"/>
              <a:gd name="T75" fmla="*/ 642 h 1245"/>
              <a:gd name="T76" fmla="*/ 373 w 3056"/>
              <a:gd name="T77" fmla="*/ 340 h 1245"/>
              <a:gd name="T78" fmla="*/ 143 w 3056"/>
              <a:gd name="T79" fmla="*/ 586 h 1245"/>
              <a:gd name="T80" fmla="*/ 281 w 3056"/>
              <a:gd name="T81" fmla="*/ 495 h 1245"/>
              <a:gd name="T82" fmla="*/ 353 w 3056"/>
              <a:gd name="T83" fmla="*/ 393 h 1245"/>
              <a:gd name="T84" fmla="*/ 400 w 3056"/>
              <a:gd name="T85" fmla="*/ 400 h 1245"/>
              <a:gd name="T86" fmla="*/ 535 w 3056"/>
              <a:gd name="T87" fmla="*/ 299 h 1245"/>
              <a:gd name="T88" fmla="*/ 529 w 3056"/>
              <a:gd name="T89" fmla="*/ 321 h 1245"/>
              <a:gd name="T90" fmla="*/ 678 w 3056"/>
              <a:gd name="T91" fmla="*/ 289 h 1245"/>
              <a:gd name="T92" fmla="*/ 774 w 3056"/>
              <a:gd name="T93" fmla="*/ 276 h 1245"/>
              <a:gd name="T94" fmla="*/ 834 w 3056"/>
              <a:gd name="T95" fmla="*/ 212 h 1245"/>
              <a:gd name="T96" fmla="*/ 970 w 3056"/>
              <a:gd name="T97" fmla="*/ 171 h 1245"/>
              <a:gd name="T98" fmla="*/ 1394 w 3056"/>
              <a:gd name="T99" fmla="*/ 164 h 1245"/>
              <a:gd name="T100" fmla="*/ 1562 w 3056"/>
              <a:gd name="T101" fmla="*/ 178 h 1245"/>
              <a:gd name="T102" fmla="*/ 1647 w 3056"/>
              <a:gd name="T103" fmla="*/ 183 h 1245"/>
              <a:gd name="T104" fmla="*/ 1744 w 3056"/>
              <a:gd name="T105" fmla="*/ 235 h 1245"/>
              <a:gd name="T106" fmla="*/ 1934 w 3056"/>
              <a:gd name="T107" fmla="*/ 287 h 1245"/>
              <a:gd name="T108" fmla="*/ 2151 w 3056"/>
              <a:gd name="T109" fmla="*/ 315 h 1245"/>
              <a:gd name="T110" fmla="*/ 2340 w 3056"/>
              <a:gd name="T111" fmla="*/ 410 h 1245"/>
              <a:gd name="T112" fmla="*/ 2480 w 3056"/>
              <a:gd name="T113" fmla="*/ 579 h 1245"/>
              <a:gd name="T114" fmla="*/ 2579 w 3056"/>
              <a:gd name="T115" fmla="*/ 636 h 1245"/>
              <a:gd name="T116" fmla="*/ 2686 w 3056"/>
              <a:gd name="T117" fmla="*/ 700 h 1245"/>
              <a:gd name="T118" fmla="*/ 2758 w 3056"/>
              <a:gd name="T119" fmla="*/ 762 h 1245"/>
              <a:gd name="T120" fmla="*/ 2822 w 3056"/>
              <a:gd name="T121" fmla="*/ 806 h 1245"/>
              <a:gd name="T122" fmla="*/ 2889 w 3056"/>
              <a:gd name="T123" fmla="*/ 922 h 1245"/>
              <a:gd name="T124" fmla="*/ 2963 w 3056"/>
              <a:gd name="T125" fmla="*/ 92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56" h="1245">
                <a:moveTo>
                  <a:pt x="3038" y="984"/>
                </a:moveTo>
                <a:cubicBezTo>
                  <a:pt x="3034" y="987"/>
                  <a:pt x="3029" y="989"/>
                  <a:pt x="3024" y="991"/>
                </a:cubicBezTo>
                <a:cubicBezTo>
                  <a:pt x="3028" y="974"/>
                  <a:pt x="3035" y="956"/>
                  <a:pt x="3044" y="940"/>
                </a:cubicBezTo>
                <a:cubicBezTo>
                  <a:pt x="3046" y="923"/>
                  <a:pt x="3046" y="923"/>
                  <a:pt x="3046" y="923"/>
                </a:cubicBezTo>
                <a:cubicBezTo>
                  <a:pt x="3040" y="927"/>
                  <a:pt x="3033" y="932"/>
                  <a:pt x="3027" y="938"/>
                </a:cubicBezTo>
                <a:cubicBezTo>
                  <a:pt x="3016" y="943"/>
                  <a:pt x="3006" y="950"/>
                  <a:pt x="2996" y="957"/>
                </a:cubicBezTo>
                <a:cubicBezTo>
                  <a:pt x="2996" y="953"/>
                  <a:pt x="2996" y="950"/>
                  <a:pt x="2995" y="947"/>
                </a:cubicBezTo>
                <a:cubicBezTo>
                  <a:pt x="3005" y="934"/>
                  <a:pt x="3013" y="920"/>
                  <a:pt x="3019" y="904"/>
                </a:cubicBezTo>
                <a:cubicBezTo>
                  <a:pt x="3027" y="880"/>
                  <a:pt x="3038" y="864"/>
                  <a:pt x="3056" y="851"/>
                </a:cubicBezTo>
                <a:cubicBezTo>
                  <a:pt x="3056" y="847"/>
                  <a:pt x="3056" y="847"/>
                  <a:pt x="3056" y="847"/>
                </a:cubicBezTo>
                <a:cubicBezTo>
                  <a:pt x="3027" y="864"/>
                  <a:pt x="3009" y="894"/>
                  <a:pt x="2988" y="920"/>
                </a:cubicBezTo>
                <a:cubicBezTo>
                  <a:pt x="2985" y="915"/>
                  <a:pt x="2982" y="910"/>
                  <a:pt x="2978" y="905"/>
                </a:cubicBezTo>
                <a:cubicBezTo>
                  <a:pt x="2987" y="889"/>
                  <a:pt x="2991" y="873"/>
                  <a:pt x="2982" y="856"/>
                </a:cubicBezTo>
                <a:cubicBezTo>
                  <a:pt x="2981" y="883"/>
                  <a:pt x="2966" y="904"/>
                  <a:pt x="2944" y="916"/>
                </a:cubicBezTo>
                <a:cubicBezTo>
                  <a:pt x="2944" y="906"/>
                  <a:pt x="2944" y="897"/>
                  <a:pt x="2941" y="887"/>
                </a:cubicBezTo>
                <a:cubicBezTo>
                  <a:pt x="2941" y="887"/>
                  <a:pt x="2942" y="887"/>
                  <a:pt x="2942" y="887"/>
                </a:cubicBezTo>
                <a:cubicBezTo>
                  <a:pt x="2942" y="887"/>
                  <a:pt x="2941" y="887"/>
                  <a:pt x="2941" y="887"/>
                </a:cubicBezTo>
                <a:cubicBezTo>
                  <a:pt x="2939" y="879"/>
                  <a:pt x="2934" y="871"/>
                  <a:pt x="2926" y="862"/>
                </a:cubicBezTo>
                <a:cubicBezTo>
                  <a:pt x="2926" y="857"/>
                  <a:pt x="2924" y="852"/>
                  <a:pt x="2920" y="846"/>
                </a:cubicBezTo>
                <a:cubicBezTo>
                  <a:pt x="2925" y="871"/>
                  <a:pt x="2900" y="890"/>
                  <a:pt x="2876" y="901"/>
                </a:cubicBezTo>
                <a:cubicBezTo>
                  <a:pt x="2880" y="881"/>
                  <a:pt x="2888" y="862"/>
                  <a:pt x="2898" y="845"/>
                </a:cubicBezTo>
                <a:cubicBezTo>
                  <a:pt x="2916" y="835"/>
                  <a:pt x="2936" y="828"/>
                  <a:pt x="2957" y="821"/>
                </a:cubicBezTo>
                <a:cubicBezTo>
                  <a:pt x="2939" y="824"/>
                  <a:pt x="2923" y="829"/>
                  <a:pt x="2908" y="834"/>
                </a:cubicBezTo>
                <a:cubicBezTo>
                  <a:pt x="2926" y="813"/>
                  <a:pt x="2939" y="790"/>
                  <a:pt x="2926" y="766"/>
                </a:cubicBezTo>
                <a:cubicBezTo>
                  <a:pt x="2925" y="803"/>
                  <a:pt x="2898" y="828"/>
                  <a:pt x="2860" y="835"/>
                </a:cubicBezTo>
                <a:cubicBezTo>
                  <a:pt x="2862" y="832"/>
                  <a:pt x="2864" y="829"/>
                  <a:pt x="2865" y="825"/>
                </a:cubicBezTo>
                <a:cubicBezTo>
                  <a:pt x="2871" y="820"/>
                  <a:pt x="2879" y="815"/>
                  <a:pt x="2888" y="813"/>
                </a:cubicBezTo>
                <a:cubicBezTo>
                  <a:pt x="2882" y="813"/>
                  <a:pt x="2876" y="814"/>
                  <a:pt x="2870" y="815"/>
                </a:cubicBezTo>
                <a:cubicBezTo>
                  <a:pt x="2870" y="814"/>
                  <a:pt x="2870" y="814"/>
                  <a:pt x="2870" y="813"/>
                </a:cubicBezTo>
                <a:cubicBezTo>
                  <a:pt x="2872" y="808"/>
                  <a:pt x="2874" y="804"/>
                  <a:pt x="2876" y="799"/>
                </a:cubicBezTo>
                <a:cubicBezTo>
                  <a:pt x="2879" y="798"/>
                  <a:pt x="2883" y="798"/>
                  <a:pt x="2886" y="797"/>
                </a:cubicBezTo>
                <a:cubicBezTo>
                  <a:pt x="2883" y="797"/>
                  <a:pt x="2880" y="797"/>
                  <a:pt x="2877" y="797"/>
                </a:cubicBezTo>
                <a:cubicBezTo>
                  <a:pt x="2889" y="773"/>
                  <a:pt x="2905" y="759"/>
                  <a:pt x="2934" y="745"/>
                </a:cubicBezTo>
                <a:cubicBezTo>
                  <a:pt x="2902" y="753"/>
                  <a:pt x="2882" y="775"/>
                  <a:pt x="2863" y="799"/>
                </a:cubicBezTo>
                <a:cubicBezTo>
                  <a:pt x="2863" y="799"/>
                  <a:pt x="2862" y="799"/>
                  <a:pt x="2861" y="799"/>
                </a:cubicBezTo>
                <a:cubicBezTo>
                  <a:pt x="2871" y="786"/>
                  <a:pt x="2875" y="772"/>
                  <a:pt x="2865" y="757"/>
                </a:cubicBezTo>
                <a:cubicBezTo>
                  <a:pt x="2869" y="780"/>
                  <a:pt x="2847" y="798"/>
                  <a:pt x="2825" y="809"/>
                </a:cubicBezTo>
                <a:cubicBezTo>
                  <a:pt x="2824" y="808"/>
                  <a:pt x="2823" y="807"/>
                  <a:pt x="2822" y="806"/>
                </a:cubicBezTo>
                <a:cubicBezTo>
                  <a:pt x="2826" y="788"/>
                  <a:pt x="2833" y="771"/>
                  <a:pt x="2843" y="755"/>
                </a:cubicBezTo>
                <a:cubicBezTo>
                  <a:pt x="2860" y="746"/>
                  <a:pt x="2880" y="738"/>
                  <a:pt x="2901" y="731"/>
                </a:cubicBezTo>
                <a:cubicBezTo>
                  <a:pt x="2882" y="735"/>
                  <a:pt x="2865" y="739"/>
                  <a:pt x="2849" y="746"/>
                </a:cubicBezTo>
                <a:cubicBezTo>
                  <a:pt x="2851" y="743"/>
                  <a:pt x="2853" y="740"/>
                  <a:pt x="2855" y="737"/>
                </a:cubicBezTo>
                <a:cubicBezTo>
                  <a:pt x="2845" y="740"/>
                  <a:pt x="2834" y="748"/>
                  <a:pt x="2824" y="757"/>
                </a:cubicBezTo>
                <a:cubicBezTo>
                  <a:pt x="2823" y="758"/>
                  <a:pt x="2822" y="758"/>
                  <a:pt x="2821" y="759"/>
                </a:cubicBezTo>
                <a:cubicBezTo>
                  <a:pt x="2820" y="753"/>
                  <a:pt x="2819" y="748"/>
                  <a:pt x="2816" y="743"/>
                </a:cubicBezTo>
                <a:cubicBezTo>
                  <a:pt x="2816" y="750"/>
                  <a:pt x="2814" y="757"/>
                  <a:pt x="2812" y="764"/>
                </a:cubicBezTo>
                <a:cubicBezTo>
                  <a:pt x="2805" y="768"/>
                  <a:pt x="2799" y="772"/>
                  <a:pt x="2792" y="776"/>
                </a:cubicBezTo>
                <a:cubicBezTo>
                  <a:pt x="2792" y="773"/>
                  <a:pt x="2792" y="770"/>
                  <a:pt x="2791" y="767"/>
                </a:cubicBezTo>
                <a:cubicBezTo>
                  <a:pt x="2801" y="754"/>
                  <a:pt x="2809" y="740"/>
                  <a:pt x="2815" y="723"/>
                </a:cubicBezTo>
                <a:cubicBezTo>
                  <a:pt x="2827" y="690"/>
                  <a:pt x="2844" y="672"/>
                  <a:pt x="2879" y="655"/>
                </a:cubicBezTo>
                <a:cubicBezTo>
                  <a:pt x="2835" y="667"/>
                  <a:pt x="2813" y="704"/>
                  <a:pt x="2787" y="736"/>
                </a:cubicBezTo>
                <a:cubicBezTo>
                  <a:pt x="2786" y="734"/>
                  <a:pt x="2785" y="731"/>
                  <a:pt x="2784" y="729"/>
                </a:cubicBezTo>
                <a:cubicBezTo>
                  <a:pt x="2784" y="732"/>
                  <a:pt x="2783" y="735"/>
                  <a:pt x="2783" y="738"/>
                </a:cubicBezTo>
                <a:cubicBezTo>
                  <a:pt x="2779" y="731"/>
                  <a:pt x="2774" y="724"/>
                  <a:pt x="2766" y="716"/>
                </a:cubicBezTo>
                <a:cubicBezTo>
                  <a:pt x="2774" y="713"/>
                  <a:pt x="2782" y="710"/>
                  <a:pt x="2791" y="708"/>
                </a:cubicBezTo>
                <a:cubicBezTo>
                  <a:pt x="2772" y="711"/>
                  <a:pt x="2755" y="715"/>
                  <a:pt x="2740" y="721"/>
                </a:cubicBezTo>
                <a:cubicBezTo>
                  <a:pt x="2740" y="721"/>
                  <a:pt x="2740" y="720"/>
                  <a:pt x="2740" y="720"/>
                </a:cubicBezTo>
                <a:cubicBezTo>
                  <a:pt x="2742" y="718"/>
                  <a:pt x="2743" y="716"/>
                  <a:pt x="2745" y="714"/>
                </a:cubicBezTo>
                <a:cubicBezTo>
                  <a:pt x="2743" y="714"/>
                  <a:pt x="2741" y="715"/>
                  <a:pt x="2740" y="715"/>
                </a:cubicBezTo>
                <a:cubicBezTo>
                  <a:pt x="2739" y="711"/>
                  <a:pt x="2738" y="707"/>
                  <a:pt x="2736" y="702"/>
                </a:cubicBezTo>
                <a:cubicBezTo>
                  <a:pt x="2743" y="699"/>
                  <a:pt x="2751" y="697"/>
                  <a:pt x="2759" y="694"/>
                </a:cubicBezTo>
                <a:cubicBezTo>
                  <a:pt x="2750" y="696"/>
                  <a:pt x="2742" y="697"/>
                  <a:pt x="2735" y="699"/>
                </a:cubicBezTo>
                <a:cubicBezTo>
                  <a:pt x="2734" y="699"/>
                  <a:pt x="2734" y="699"/>
                  <a:pt x="2734" y="698"/>
                </a:cubicBezTo>
                <a:cubicBezTo>
                  <a:pt x="2748" y="681"/>
                  <a:pt x="2757" y="661"/>
                  <a:pt x="2749" y="642"/>
                </a:cubicBezTo>
                <a:cubicBezTo>
                  <a:pt x="2755" y="638"/>
                  <a:pt x="2761" y="635"/>
                  <a:pt x="2768" y="631"/>
                </a:cubicBezTo>
                <a:cubicBezTo>
                  <a:pt x="2761" y="633"/>
                  <a:pt x="2754" y="636"/>
                  <a:pt x="2748" y="639"/>
                </a:cubicBezTo>
                <a:cubicBezTo>
                  <a:pt x="2748" y="638"/>
                  <a:pt x="2747" y="638"/>
                  <a:pt x="2747" y="637"/>
                </a:cubicBezTo>
                <a:cubicBezTo>
                  <a:pt x="2747" y="638"/>
                  <a:pt x="2747" y="639"/>
                  <a:pt x="2747" y="640"/>
                </a:cubicBezTo>
                <a:cubicBezTo>
                  <a:pt x="2727" y="651"/>
                  <a:pt x="2712" y="667"/>
                  <a:pt x="2698" y="685"/>
                </a:cubicBezTo>
                <a:cubicBezTo>
                  <a:pt x="2695" y="685"/>
                  <a:pt x="2692" y="685"/>
                  <a:pt x="2689" y="686"/>
                </a:cubicBezTo>
                <a:cubicBezTo>
                  <a:pt x="2689" y="682"/>
                  <a:pt x="2689" y="677"/>
                  <a:pt x="2688" y="673"/>
                </a:cubicBezTo>
                <a:cubicBezTo>
                  <a:pt x="2694" y="671"/>
                  <a:pt x="2701" y="669"/>
                  <a:pt x="2707" y="668"/>
                </a:cubicBezTo>
                <a:cubicBezTo>
                  <a:pt x="2700" y="668"/>
                  <a:pt x="2693" y="668"/>
                  <a:pt x="2686" y="669"/>
                </a:cubicBezTo>
                <a:cubicBezTo>
                  <a:pt x="2686" y="668"/>
                  <a:pt x="2685" y="666"/>
                  <a:pt x="2685" y="665"/>
                </a:cubicBezTo>
                <a:cubicBezTo>
                  <a:pt x="2688" y="661"/>
                  <a:pt x="2689" y="656"/>
                  <a:pt x="2690" y="652"/>
                </a:cubicBezTo>
                <a:cubicBezTo>
                  <a:pt x="2701" y="638"/>
                  <a:pt x="2715" y="628"/>
                  <a:pt x="2736" y="618"/>
                </a:cubicBezTo>
                <a:cubicBezTo>
                  <a:pt x="2718" y="623"/>
                  <a:pt x="2704" y="632"/>
                  <a:pt x="2691" y="644"/>
                </a:cubicBezTo>
                <a:cubicBezTo>
                  <a:pt x="2691" y="638"/>
                  <a:pt x="2689" y="633"/>
                  <a:pt x="2685" y="628"/>
                </a:cubicBezTo>
                <a:cubicBezTo>
                  <a:pt x="2690" y="652"/>
                  <a:pt x="2665" y="671"/>
                  <a:pt x="2641" y="682"/>
                </a:cubicBezTo>
                <a:cubicBezTo>
                  <a:pt x="2645" y="662"/>
                  <a:pt x="2653" y="643"/>
                  <a:pt x="2663" y="626"/>
                </a:cubicBezTo>
                <a:cubicBezTo>
                  <a:pt x="2681" y="617"/>
                  <a:pt x="2701" y="609"/>
                  <a:pt x="2722" y="602"/>
                </a:cubicBezTo>
                <a:cubicBezTo>
                  <a:pt x="2702" y="605"/>
                  <a:pt x="2685" y="610"/>
                  <a:pt x="2670" y="616"/>
                </a:cubicBezTo>
                <a:cubicBezTo>
                  <a:pt x="2672" y="614"/>
                  <a:pt x="2674" y="611"/>
                  <a:pt x="2676" y="608"/>
                </a:cubicBezTo>
                <a:cubicBezTo>
                  <a:pt x="2665" y="611"/>
                  <a:pt x="2654" y="619"/>
                  <a:pt x="2644" y="628"/>
                </a:cubicBezTo>
                <a:cubicBezTo>
                  <a:pt x="2641" y="630"/>
                  <a:pt x="2637" y="632"/>
                  <a:pt x="2634" y="634"/>
                </a:cubicBezTo>
                <a:cubicBezTo>
                  <a:pt x="2626" y="636"/>
                  <a:pt x="2619" y="638"/>
                  <a:pt x="2612" y="641"/>
                </a:cubicBezTo>
                <a:cubicBezTo>
                  <a:pt x="2612" y="640"/>
                  <a:pt x="2612" y="639"/>
                  <a:pt x="2612" y="638"/>
                </a:cubicBezTo>
                <a:cubicBezTo>
                  <a:pt x="2621" y="625"/>
                  <a:pt x="2629" y="611"/>
                  <a:pt x="2635" y="594"/>
                </a:cubicBezTo>
                <a:cubicBezTo>
                  <a:pt x="2647" y="561"/>
                  <a:pt x="2664" y="543"/>
                  <a:pt x="2699" y="526"/>
                </a:cubicBezTo>
                <a:cubicBezTo>
                  <a:pt x="2654" y="538"/>
                  <a:pt x="2632" y="578"/>
                  <a:pt x="2604" y="611"/>
                </a:cubicBezTo>
                <a:cubicBezTo>
                  <a:pt x="2601" y="604"/>
                  <a:pt x="2595" y="597"/>
                  <a:pt x="2588" y="589"/>
                </a:cubicBezTo>
                <a:cubicBezTo>
                  <a:pt x="2599" y="574"/>
                  <a:pt x="2614" y="563"/>
                  <a:pt x="2636" y="552"/>
                </a:cubicBezTo>
                <a:cubicBezTo>
                  <a:pt x="2602" y="561"/>
                  <a:pt x="2581" y="587"/>
                  <a:pt x="2560" y="612"/>
                </a:cubicBezTo>
                <a:cubicBezTo>
                  <a:pt x="2560" y="611"/>
                  <a:pt x="2560" y="610"/>
                  <a:pt x="2561" y="609"/>
                </a:cubicBezTo>
                <a:cubicBezTo>
                  <a:pt x="2582" y="587"/>
                  <a:pt x="2598" y="561"/>
                  <a:pt x="2584" y="535"/>
                </a:cubicBezTo>
                <a:cubicBezTo>
                  <a:pt x="2584" y="556"/>
                  <a:pt x="2575" y="574"/>
                  <a:pt x="2560" y="586"/>
                </a:cubicBezTo>
                <a:cubicBezTo>
                  <a:pt x="2558" y="576"/>
                  <a:pt x="2554" y="565"/>
                  <a:pt x="2542" y="552"/>
                </a:cubicBezTo>
                <a:cubicBezTo>
                  <a:pt x="2550" y="563"/>
                  <a:pt x="2550" y="574"/>
                  <a:pt x="2546" y="583"/>
                </a:cubicBezTo>
                <a:cubicBezTo>
                  <a:pt x="2527" y="583"/>
                  <a:pt x="2506" y="587"/>
                  <a:pt x="2494" y="600"/>
                </a:cubicBezTo>
                <a:cubicBezTo>
                  <a:pt x="2493" y="599"/>
                  <a:pt x="2493" y="598"/>
                  <a:pt x="2493" y="598"/>
                </a:cubicBezTo>
                <a:cubicBezTo>
                  <a:pt x="2494" y="594"/>
                  <a:pt x="2496" y="591"/>
                  <a:pt x="2499" y="588"/>
                </a:cubicBezTo>
                <a:cubicBezTo>
                  <a:pt x="2502" y="585"/>
                  <a:pt x="2505" y="583"/>
                  <a:pt x="2508" y="580"/>
                </a:cubicBezTo>
                <a:cubicBezTo>
                  <a:pt x="2519" y="573"/>
                  <a:pt x="2533" y="568"/>
                  <a:pt x="2544" y="566"/>
                </a:cubicBezTo>
                <a:cubicBezTo>
                  <a:pt x="2535" y="566"/>
                  <a:pt x="2527" y="567"/>
                  <a:pt x="2519" y="568"/>
                </a:cubicBezTo>
                <a:cubicBezTo>
                  <a:pt x="2528" y="557"/>
                  <a:pt x="2532" y="544"/>
                  <a:pt x="2525" y="530"/>
                </a:cubicBezTo>
                <a:cubicBezTo>
                  <a:pt x="2531" y="522"/>
                  <a:pt x="2537" y="515"/>
                  <a:pt x="2541" y="507"/>
                </a:cubicBezTo>
                <a:cubicBezTo>
                  <a:pt x="2547" y="505"/>
                  <a:pt x="2553" y="502"/>
                  <a:pt x="2559" y="500"/>
                </a:cubicBezTo>
                <a:cubicBezTo>
                  <a:pt x="2553" y="502"/>
                  <a:pt x="2548" y="503"/>
                  <a:pt x="2542" y="504"/>
                </a:cubicBezTo>
                <a:cubicBezTo>
                  <a:pt x="2548" y="491"/>
                  <a:pt x="2549" y="477"/>
                  <a:pt x="2542" y="463"/>
                </a:cubicBezTo>
                <a:cubicBezTo>
                  <a:pt x="2542" y="482"/>
                  <a:pt x="2535" y="497"/>
                  <a:pt x="2523" y="509"/>
                </a:cubicBezTo>
                <a:cubicBezTo>
                  <a:pt x="2517" y="511"/>
                  <a:pt x="2512" y="513"/>
                  <a:pt x="2507" y="515"/>
                </a:cubicBezTo>
                <a:cubicBezTo>
                  <a:pt x="2509" y="512"/>
                  <a:pt x="2511" y="509"/>
                  <a:pt x="2513" y="507"/>
                </a:cubicBezTo>
                <a:cubicBezTo>
                  <a:pt x="2510" y="508"/>
                  <a:pt x="2507" y="509"/>
                  <a:pt x="2504" y="510"/>
                </a:cubicBezTo>
                <a:cubicBezTo>
                  <a:pt x="2488" y="511"/>
                  <a:pt x="2472" y="513"/>
                  <a:pt x="2459" y="521"/>
                </a:cubicBezTo>
                <a:cubicBezTo>
                  <a:pt x="2462" y="517"/>
                  <a:pt x="2464" y="512"/>
                  <a:pt x="2466" y="508"/>
                </a:cubicBezTo>
                <a:cubicBezTo>
                  <a:pt x="2477" y="501"/>
                  <a:pt x="2490" y="496"/>
                  <a:pt x="2502" y="494"/>
                </a:cubicBezTo>
                <a:cubicBezTo>
                  <a:pt x="2493" y="494"/>
                  <a:pt x="2485" y="495"/>
                  <a:pt x="2477" y="496"/>
                </a:cubicBezTo>
                <a:cubicBezTo>
                  <a:pt x="2484" y="487"/>
                  <a:pt x="2488" y="477"/>
                  <a:pt x="2486" y="466"/>
                </a:cubicBezTo>
                <a:cubicBezTo>
                  <a:pt x="2497" y="448"/>
                  <a:pt x="2512" y="436"/>
                  <a:pt x="2537" y="424"/>
                </a:cubicBezTo>
                <a:cubicBezTo>
                  <a:pt x="2514" y="430"/>
                  <a:pt x="2497" y="443"/>
                  <a:pt x="2483" y="458"/>
                </a:cubicBezTo>
                <a:cubicBezTo>
                  <a:pt x="2482" y="457"/>
                  <a:pt x="2481" y="455"/>
                  <a:pt x="2480" y="454"/>
                </a:cubicBezTo>
                <a:cubicBezTo>
                  <a:pt x="2481" y="456"/>
                  <a:pt x="2481" y="458"/>
                  <a:pt x="2481" y="460"/>
                </a:cubicBezTo>
                <a:cubicBezTo>
                  <a:pt x="2469" y="474"/>
                  <a:pt x="2458" y="489"/>
                  <a:pt x="2447" y="503"/>
                </a:cubicBezTo>
                <a:cubicBezTo>
                  <a:pt x="2444" y="504"/>
                  <a:pt x="2442" y="505"/>
                  <a:pt x="2440" y="506"/>
                </a:cubicBezTo>
                <a:cubicBezTo>
                  <a:pt x="2439" y="505"/>
                  <a:pt x="2439" y="503"/>
                  <a:pt x="2438" y="502"/>
                </a:cubicBezTo>
                <a:cubicBezTo>
                  <a:pt x="2442" y="485"/>
                  <a:pt x="2449" y="468"/>
                  <a:pt x="2459" y="452"/>
                </a:cubicBezTo>
                <a:cubicBezTo>
                  <a:pt x="2476" y="443"/>
                  <a:pt x="2496" y="435"/>
                  <a:pt x="2517" y="428"/>
                </a:cubicBezTo>
                <a:cubicBezTo>
                  <a:pt x="2498" y="432"/>
                  <a:pt x="2481" y="437"/>
                  <a:pt x="2465" y="443"/>
                </a:cubicBezTo>
                <a:cubicBezTo>
                  <a:pt x="2467" y="440"/>
                  <a:pt x="2469" y="437"/>
                  <a:pt x="2471" y="435"/>
                </a:cubicBezTo>
                <a:cubicBezTo>
                  <a:pt x="2460" y="437"/>
                  <a:pt x="2449" y="445"/>
                  <a:pt x="2439" y="454"/>
                </a:cubicBezTo>
                <a:cubicBezTo>
                  <a:pt x="2428" y="460"/>
                  <a:pt x="2418" y="466"/>
                  <a:pt x="2408" y="473"/>
                </a:cubicBezTo>
                <a:cubicBezTo>
                  <a:pt x="2408" y="472"/>
                  <a:pt x="2408" y="470"/>
                  <a:pt x="2408" y="469"/>
                </a:cubicBezTo>
                <a:cubicBezTo>
                  <a:pt x="2423" y="447"/>
                  <a:pt x="2441" y="420"/>
                  <a:pt x="2442" y="396"/>
                </a:cubicBezTo>
                <a:cubicBezTo>
                  <a:pt x="2454" y="377"/>
                  <a:pt x="2469" y="364"/>
                  <a:pt x="2494" y="352"/>
                </a:cubicBezTo>
                <a:cubicBezTo>
                  <a:pt x="2472" y="358"/>
                  <a:pt x="2456" y="370"/>
                  <a:pt x="2442" y="385"/>
                </a:cubicBezTo>
                <a:cubicBezTo>
                  <a:pt x="2440" y="377"/>
                  <a:pt x="2437" y="370"/>
                  <a:pt x="2431" y="363"/>
                </a:cubicBezTo>
                <a:cubicBezTo>
                  <a:pt x="2434" y="375"/>
                  <a:pt x="2433" y="388"/>
                  <a:pt x="2430" y="399"/>
                </a:cubicBezTo>
                <a:cubicBezTo>
                  <a:pt x="2420" y="411"/>
                  <a:pt x="2411" y="423"/>
                  <a:pt x="2401" y="435"/>
                </a:cubicBezTo>
                <a:cubicBezTo>
                  <a:pt x="2400" y="436"/>
                  <a:pt x="2400" y="436"/>
                  <a:pt x="2399" y="436"/>
                </a:cubicBezTo>
                <a:cubicBezTo>
                  <a:pt x="2397" y="433"/>
                  <a:pt x="2395" y="429"/>
                  <a:pt x="2393" y="426"/>
                </a:cubicBezTo>
                <a:cubicBezTo>
                  <a:pt x="2396" y="422"/>
                  <a:pt x="2401" y="419"/>
                  <a:pt x="2406" y="417"/>
                </a:cubicBezTo>
                <a:cubicBezTo>
                  <a:pt x="2400" y="418"/>
                  <a:pt x="2395" y="419"/>
                  <a:pt x="2389" y="421"/>
                </a:cubicBezTo>
                <a:cubicBezTo>
                  <a:pt x="2387" y="418"/>
                  <a:pt x="2384" y="415"/>
                  <a:pt x="2381" y="412"/>
                </a:cubicBezTo>
                <a:cubicBezTo>
                  <a:pt x="2384" y="415"/>
                  <a:pt x="2386" y="418"/>
                  <a:pt x="2388" y="422"/>
                </a:cubicBezTo>
                <a:cubicBezTo>
                  <a:pt x="2375" y="427"/>
                  <a:pt x="2364" y="434"/>
                  <a:pt x="2358" y="446"/>
                </a:cubicBezTo>
                <a:cubicBezTo>
                  <a:pt x="2358" y="441"/>
                  <a:pt x="2359" y="436"/>
                  <a:pt x="2362" y="431"/>
                </a:cubicBezTo>
                <a:cubicBezTo>
                  <a:pt x="2364" y="428"/>
                  <a:pt x="2367" y="425"/>
                  <a:pt x="2369" y="422"/>
                </a:cubicBezTo>
                <a:cubicBezTo>
                  <a:pt x="2377" y="413"/>
                  <a:pt x="2389" y="405"/>
                  <a:pt x="2400" y="401"/>
                </a:cubicBezTo>
                <a:cubicBezTo>
                  <a:pt x="2391" y="402"/>
                  <a:pt x="2383" y="405"/>
                  <a:pt x="2376" y="408"/>
                </a:cubicBezTo>
                <a:cubicBezTo>
                  <a:pt x="2382" y="394"/>
                  <a:pt x="2383" y="379"/>
                  <a:pt x="2369" y="366"/>
                </a:cubicBezTo>
                <a:cubicBezTo>
                  <a:pt x="2377" y="383"/>
                  <a:pt x="2369" y="400"/>
                  <a:pt x="2356" y="414"/>
                </a:cubicBezTo>
                <a:cubicBezTo>
                  <a:pt x="2354" y="405"/>
                  <a:pt x="2351" y="396"/>
                  <a:pt x="2343" y="385"/>
                </a:cubicBezTo>
                <a:cubicBezTo>
                  <a:pt x="2344" y="380"/>
                  <a:pt x="2346" y="374"/>
                  <a:pt x="2347" y="369"/>
                </a:cubicBezTo>
                <a:cubicBezTo>
                  <a:pt x="2362" y="356"/>
                  <a:pt x="2379" y="344"/>
                  <a:pt x="2398" y="333"/>
                </a:cubicBezTo>
                <a:cubicBezTo>
                  <a:pt x="2380" y="341"/>
                  <a:pt x="2365" y="349"/>
                  <a:pt x="2351" y="358"/>
                </a:cubicBezTo>
                <a:cubicBezTo>
                  <a:pt x="2352" y="355"/>
                  <a:pt x="2354" y="352"/>
                  <a:pt x="2355" y="349"/>
                </a:cubicBezTo>
                <a:cubicBezTo>
                  <a:pt x="2345" y="354"/>
                  <a:pt x="2336" y="363"/>
                  <a:pt x="2329" y="375"/>
                </a:cubicBezTo>
                <a:cubicBezTo>
                  <a:pt x="2320" y="382"/>
                  <a:pt x="2312" y="391"/>
                  <a:pt x="2303" y="400"/>
                </a:cubicBezTo>
                <a:cubicBezTo>
                  <a:pt x="2303" y="396"/>
                  <a:pt x="2302" y="393"/>
                  <a:pt x="2301" y="390"/>
                </a:cubicBezTo>
                <a:cubicBezTo>
                  <a:pt x="2307" y="376"/>
                  <a:pt x="2310" y="361"/>
                  <a:pt x="2312" y="343"/>
                </a:cubicBezTo>
                <a:cubicBezTo>
                  <a:pt x="2315" y="308"/>
                  <a:pt x="2327" y="287"/>
                  <a:pt x="2356" y="263"/>
                </a:cubicBezTo>
                <a:cubicBezTo>
                  <a:pt x="2315" y="284"/>
                  <a:pt x="2304" y="328"/>
                  <a:pt x="2286" y="366"/>
                </a:cubicBezTo>
                <a:cubicBezTo>
                  <a:pt x="2283" y="362"/>
                  <a:pt x="2279" y="358"/>
                  <a:pt x="2274" y="354"/>
                </a:cubicBezTo>
                <a:cubicBezTo>
                  <a:pt x="2273" y="344"/>
                  <a:pt x="2270" y="335"/>
                  <a:pt x="2263" y="327"/>
                </a:cubicBezTo>
                <a:cubicBezTo>
                  <a:pt x="2264" y="334"/>
                  <a:pt x="2265" y="340"/>
                  <a:pt x="2264" y="347"/>
                </a:cubicBezTo>
                <a:cubicBezTo>
                  <a:pt x="2263" y="346"/>
                  <a:pt x="2263" y="345"/>
                  <a:pt x="2262" y="345"/>
                </a:cubicBezTo>
                <a:cubicBezTo>
                  <a:pt x="2263" y="345"/>
                  <a:pt x="2263" y="346"/>
                  <a:pt x="2264" y="347"/>
                </a:cubicBezTo>
                <a:cubicBezTo>
                  <a:pt x="2263" y="362"/>
                  <a:pt x="2257" y="376"/>
                  <a:pt x="2247" y="387"/>
                </a:cubicBezTo>
                <a:cubicBezTo>
                  <a:pt x="2239" y="361"/>
                  <a:pt x="2242" y="342"/>
                  <a:pt x="2212" y="321"/>
                </a:cubicBezTo>
                <a:cubicBezTo>
                  <a:pt x="2230" y="337"/>
                  <a:pt x="2225" y="355"/>
                  <a:pt x="2212" y="371"/>
                </a:cubicBezTo>
                <a:cubicBezTo>
                  <a:pt x="2210" y="371"/>
                  <a:pt x="2209" y="372"/>
                  <a:pt x="2208" y="372"/>
                </a:cubicBezTo>
                <a:cubicBezTo>
                  <a:pt x="2214" y="358"/>
                  <a:pt x="2214" y="343"/>
                  <a:pt x="2200" y="330"/>
                </a:cubicBezTo>
                <a:cubicBezTo>
                  <a:pt x="2211" y="353"/>
                  <a:pt x="2192" y="376"/>
                  <a:pt x="2172" y="392"/>
                </a:cubicBezTo>
                <a:cubicBezTo>
                  <a:pt x="2171" y="377"/>
                  <a:pt x="2172" y="361"/>
                  <a:pt x="2176" y="345"/>
                </a:cubicBezTo>
                <a:cubicBezTo>
                  <a:pt x="2180" y="339"/>
                  <a:pt x="2185" y="332"/>
                  <a:pt x="2189" y="324"/>
                </a:cubicBezTo>
                <a:cubicBezTo>
                  <a:pt x="2201" y="315"/>
                  <a:pt x="2215" y="306"/>
                  <a:pt x="2229" y="298"/>
                </a:cubicBezTo>
                <a:cubicBezTo>
                  <a:pt x="2216" y="303"/>
                  <a:pt x="2205" y="309"/>
                  <a:pt x="2194" y="315"/>
                </a:cubicBezTo>
                <a:cubicBezTo>
                  <a:pt x="2205" y="292"/>
                  <a:pt x="2209" y="268"/>
                  <a:pt x="2193" y="249"/>
                </a:cubicBezTo>
                <a:cubicBezTo>
                  <a:pt x="2199" y="279"/>
                  <a:pt x="2187" y="305"/>
                  <a:pt x="2163" y="321"/>
                </a:cubicBezTo>
                <a:cubicBezTo>
                  <a:pt x="2164" y="316"/>
                  <a:pt x="2164" y="310"/>
                  <a:pt x="2163" y="305"/>
                </a:cubicBezTo>
                <a:cubicBezTo>
                  <a:pt x="2165" y="304"/>
                  <a:pt x="2166" y="303"/>
                  <a:pt x="2168" y="303"/>
                </a:cubicBezTo>
                <a:cubicBezTo>
                  <a:pt x="2166" y="303"/>
                  <a:pt x="2165" y="303"/>
                  <a:pt x="2163" y="304"/>
                </a:cubicBezTo>
                <a:cubicBezTo>
                  <a:pt x="2162" y="299"/>
                  <a:pt x="2161" y="294"/>
                  <a:pt x="2158" y="289"/>
                </a:cubicBezTo>
                <a:cubicBezTo>
                  <a:pt x="2159" y="288"/>
                  <a:pt x="2160" y="288"/>
                  <a:pt x="2162" y="287"/>
                </a:cubicBezTo>
                <a:cubicBezTo>
                  <a:pt x="2160" y="287"/>
                  <a:pt x="2159" y="288"/>
                  <a:pt x="2158" y="288"/>
                </a:cubicBezTo>
                <a:cubicBezTo>
                  <a:pt x="2156" y="285"/>
                  <a:pt x="2154" y="283"/>
                  <a:pt x="2152" y="280"/>
                </a:cubicBezTo>
                <a:cubicBezTo>
                  <a:pt x="2153" y="283"/>
                  <a:pt x="2153" y="286"/>
                  <a:pt x="2154" y="289"/>
                </a:cubicBezTo>
                <a:cubicBezTo>
                  <a:pt x="2151" y="289"/>
                  <a:pt x="2148" y="290"/>
                  <a:pt x="2146" y="291"/>
                </a:cubicBezTo>
                <a:cubicBezTo>
                  <a:pt x="2151" y="265"/>
                  <a:pt x="2163" y="247"/>
                  <a:pt x="2188" y="227"/>
                </a:cubicBezTo>
                <a:cubicBezTo>
                  <a:pt x="2166" y="239"/>
                  <a:pt x="2152" y="257"/>
                  <a:pt x="2142" y="277"/>
                </a:cubicBezTo>
                <a:cubicBezTo>
                  <a:pt x="2142" y="268"/>
                  <a:pt x="2139" y="260"/>
                  <a:pt x="2130" y="252"/>
                </a:cubicBezTo>
                <a:cubicBezTo>
                  <a:pt x="2141" y="275"/>
                  <a:pt x="2122" y="298"/>
                  <a:pt x="2102" y="314"/>
                </a:cubicBezTo>
                <a:cubicBezTo>
                  <a:pt x="2102" y="313"/>
                  <a:pt x="2102" y="311"/>
                  <a:pt x="2101" y="309"/>
                </a:cubicBezTo>
                <a:cubicBezTo>
                  <a:pt x="2102" y="308"/>
                  <a:pt x="2102" y="307"/>
                  <a:pt x="2101" y="306"/>
                </a:cubicBezTo>
                <a:cubicBezTo>
                  <a:pt x="2101" y="289"/>
                  <a:pt x="2104" y="273"/>
                  <a:pt x="2108" y="257"/>
                </a:cubicBezTo>
                <a:cubicBezTo>
                  <a:pt x="2112" y="255"/>
                  <a:pt x="2115" y="253"/>
                  <a:pt x="2119" y="251"/>
                </a:cubicBezTo>
                <a:cubicBezTo>
                  <a:pt x="2116" y="252"/>
                  <a:pt x="2112" y="254"/>
                  <a:pt x="2109" y="255"/>
                </a:cubicBezTo>
                <a:cubicBezTo>
                  <a:pt x="2109" y="255"/>
                  <a:pt x="2109" y="255"/>
                  <a:pt x="2109" y="255"/>
                </a:cubicBezTo>
                <a:cubicBezTo>
                  <a:pt x="2123" y="242"/>
                  <a:pt x="2141" y="230"/>
                  <a:pt x="2159" y="220"/>
                </a:cubicBezTo>
                <a:cubicBezTo>
                  <a:pt x="2141" y="227"/>
                  <a:pt x="2126" y="235"/>
                  <a:pt x="2113" y="244"/>
                </a:cubicBezTo>
                <a:cubicBezTo>
                  <a:pt x="2114" y="241"/>
                  <a:pt x="2115" y="238"/>
                  <a:pt x="2116" y="235"/>
                </a:cubicBezTo>
                <a:cubicBezTo>
                  <a:pt x="2107" y="240"/>
                  <a:pt x="2098" y="250"/>
                  <a:pt x="2091" y="261"/>
                </a:cubicBezTo>
                <a:cubicBezTo>
                  <a:pt x="2087" y="264"/>
                  <a:pt x="2084" y="267"/>
                  <a:pt x="2080" y="271"/>
                </a:cubicBezTo>
                <a:cubicBezTo>
                  <a:pt x="2077" y="272"/>
                  <a:pt x="2075" y="274"/>
                  <a:pt x="2072" y="276"/>
                </a:cubicBezTo>
                <a:cubicBezTo>
                  <a:pt x="2074" y="272"/>
                  <a:pt x="2075" y="269"/>
                  <a:pt x="2076" y="266"/>
                </a:cubicBezTo>
                <a:cubicBezTo>
                  <a:pt x="2071" y="269"/>
                  <a:pt x="2067" y="273"/>
                  <a:pt x="2062" y="277"/>
                </a:cubicBezTo>
                <a:cubicBezTo>
                  <a:pt x="2062" y="277"/>
                  <a:pt x="2062" y="277"/>
                  <a:pt x="2062" y="277"/>
                </a:cubicBezTo>
                <a:cubicBezTo>
                  <a:pt x="2068" y="262"/>
                  <a:pt x="2072" y="247"/>
                  <a:pt x="2074" y="229"/>
                </a:cubicBezTo>
                <a:cubicBezTo>
                  <a:pt x="2077" y="194"/>
                  <a:pt x="2088" y="173"/>
                  <a:pt x="2118" y="149"/>
                </a:cubicBezTo>
                <a:cubicBezTo>
                  <a:pt x="2077" y="171"/>
                  <a:pt x="2066" y="214"/>
                  <a:pt x="2048" y="252"/>
                </a:cubicBezTo>
                <a:cubicBezTo>
                  <a:pt x="2045" y="248"/>
                  <a:pt x="2041" y="244"/>
                  <a:pt x="2036" y="241"/>
                </a:cubicBezTo>
                <a:cubicBezTo>
                  <a:pt x="2042" y="217"/>
                  <a:pt x="2054" y="200"/>
                  <a:pt x="2078" y="181"/>
                </a:cubicBezTo>
                <a:cubicBezTo>
                  <a:pt x="2054" y="193"/>
                  <a:pt x="2040" y="213"/>
                  <a:pt x="2029" y="235"/>
                </a:cubicBezTo>
                <a:cubicBezTo>
                  <a:pt x="2027" y="234"/>
                  <a:pt x="2025" y="232"/>
                  <a:pt x="2023" y="231"/>
                </a:cubicBezTo>
                <a:cubicBezTo>
                  <a:pt x="2025" y="232"/>
                  <a:pt x="2027" y="234"/>
                  <a:pt x="2029" y="235"/>
                </a:cubicBezTo>
                <a:cubicBezTo>
                  <a:pt x="2022" y="249"/>
                  <a:pt x="2017" y="263"/>
                  <a:pt x="2010" y="277"/>
                </a:cubicBezTo>
                <a:cubicBezTo>
                  <a:pt x="2002" y="254"/>
                  <a:pt x="2004" y="238"/>
                  <a:pt x="1988" y="220"/>
                </a:cubicBezTo>
                <a:cubicBezTo>
                  <a:pt x="1991" y="194"/>
                  <a:pt x="1988" y="168"/>
                  <a:pt x="1964" y="154"/>
                </a:cubicBezTo>
                <a:cubicBezTo>
                  <a:pt x="1975" y="172"/>
                  <a:pt x="1978" y="190"/>
                  <a:pt x="1974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0" y="222"/>
                  <a:pt x="1961" y="235"/>
                  <a:pt x="1947" y="246"/>
                </a:cubicBezTo>
                <a:cubicBezTo>
                  <a:pt x="1944" y="234"/>
                  <a:pt x="1950" y="222"/>
                  <a:pt x="1959" y="213"/>
                </a:cubicBezTo>
                <a:cubicBezTo>
                  <a:pt x="1943" y="222"/>
                  <a:pt x="1927" y="236"/>
                  <a:pt x="1925" y="254"/>
                </a:cubicBezTo>
                <a:cubicBezTo>
                  <a:pt x="1923" y="249"/>
                  <a:pt x="1922" y="244"/>
                  <a:pt x="1923" y="239"/>
                </a:cubicBezTo>
                <a:cubicBezTo>
                  <a:pt x="1924" y="235"/>
                  <a:pt x="1925" y="232"/>
                  <a:pt x="1926" y="228"/>
                </a:cubicBezTo>
                <a:cubicBezTo>
                  <a:pt x="1931" y="217"/>
                  <a:pt x="1940" y="206"/>
                  <a:pt x="1948" y="199"/>
                </a:cubicBezTo>
                <a:cubicBezTo>
                  <a:pt x="1941" y="203"/>
                  <a:pt x="1934" y="208"/>
                  <a:pt x="1928" y="213"/>
                </a:cubicBezTo>
                <a:cubicBezTo>
                  <a:pt x="1929" y="197"/>
                  <a:pt x="1924" y="183"/>
                  <a:pt x="1907" y="174"/>
                </a:cubicBezTo>
                <a:cubicBezTo>
                  <a:pt x="1925" y="193"/>
                  <a:pt x="1915" y="221"/>
                  <a:pt x="1901" y="242"/>
                </a:cubicBezTo>
                <a:cubicBezTo>
                  <a:pt x="1893" y="223"/>
                  <a:pt x="1889" y="202"/>
                  <a:pt x="1888" y="183"/>
                </a:cubicBezTo>
                <a:cubicBezTo>
                  <a:pt x="1897" y="166"/>
                  <a:pt x="1909" y="150"/>
                  <a:pt x="1923" y="135"/>
                </a:cubicBezTo>
                <a:cubicBezTo>
                  <a:pt x="1908" y="147"/>
                  <a:pt x="1897" y="159"/>
                  <a:pt x="1887" y="171"/>
                </a:cubicBezTo>
                <a:cubicBezTo>
                  <a:pt x="1887" y="168"/>
                  <a:pt x="1888" y="165"/>
                  <a:pt x="1888" y="162"/>
                </a:cubicBezTo>
                <a:cubicBezTo>
                  <a:pt x="1880" y="169"/>
                  <a:pt x="1875" y="181"/>
                  <a:pt x="1873" y="193"/>
                </a:cubicBezTo>
                <a:cubicBezTo>
                  <a:pt x="1867" y="203"/>
                  <a:pt x="1862" y="214"/>
                  <a:pt x="1857" y="225"/>
                </a:cubicBezTo>
                <a:cubicBezTo>
                  <a:pt x="1855" y="222"/>
                  <a:pt x="1853" y="219"/>
                  <a:pt x="1851" y="217"/>
                </a:cubicBezTo>
                <a:cubicBezTo>
                  <a:pt x="1852" y="201"/>
                  <a:pt x="1850" y="185"/>
                  <a:pt x="1845" y="168"/>
                </a:cubicBezTo>
                <a:cubicBezTo>
                  <a:pt x="1836" y="133"/>
                  <a:pt x="1840" y="110"/>
                  <a:pt x="1859" y="79"/>
                </a:cubicBezTo>
                <a:cubicBezTo>
                  <a:pt x="1828" y="111"/>
                  <a:pt x="1833" y="155"/>
                  <a:pt x="1829" y="197"/>
                </a:cubicBezTo>
                <a:cubicBezTo>
                  <a:pt x="1823" y="193"/>
                  <a:pt x="1816" y="190"/>
                  <a:pt x="1808" y="187"/>
                </a:cubicBezTo>
                <a:cubicBezTo>
                  <a:pt x="1808" y="166"/>
                  <a:pt x="1802" y="147"/>
                  <a:pt x="1783" y="135"/>
                </a:cubicBezTo>
                <a:cubicBezTo>
                  <a:pt x="1798" y="159"/>
                  <a:pt x="1798" y="184"/>
                  <a:pt x="1785" y="205"/>
                </a:cubicBezTo>
                <a:cubicBezTo>
                  <a:pt x="1783" y="202"/>
                  <a:pt x="1780" y="198"/>
                  <a:pt x="1777" y="195"/>
                </a:cubicBezTo>
                <a:cubicBezTo>
                  <a:pt x="1777" y="194"/>
                  <a:pt x="1778" y="194"/>
                  <a:pt x="1778" y="193"/>
                </a:cubicBezTo>
                <a:cubicBezTo>
                  <a:pt x="1778" y="194"/>
                  <a:pt x="1777" y="194"/>
                  <a:pt x="1777" y="194"/>
                </a:cubicBezTo>
                <a:cubicBezTo>
                  <a:pt x="1773" y="191"/>
                  <a:pt x="1769" y="187"/>
                  <a:pt x="1763" y="184"/>
                </a:cubicBezTo>
                <a:cubicBezTo>
                  <a:pt x="1765" y="182"/>
                  <a:pt x="1766" y="181"/>
                  <a:pt x="1767" y="180"/>
                </a:cubicBezTo>
                <a:cubicBezTo>
                  <a:pt x="1766" y="181"/>
                  <a:pt x="1764" y="182"/>
                  <a:pt x="1762" y="183"/>
                </a:cubicBezTo>
                <a:cubicBezTo>
                  <a:pt x="1757" y="180"/>
                  <a:pt x="1752" y="177"/>
                  <a:pt x="1745" y="175"/>
                </a:cubicBezTo>
                <a:cubicBezTo>
                  <a:pt x="1742" y="167"/>
                  <a:pt x="1736" y="160"/>
                  <a:pt x="1726" y="155"/>
                </a:cubicBezTo>
                <a:cubicBezTo>
                  <a:pt x="1744" y="174"/>
                  <a:pt x="1734" y="202"/>
                  <a:pt x="1720" y="223"/>
                </a:cubicBezTo>
                <a:cubicBezTo>
                  <a:pt x="1720" y="221"/>
                  <a:pt x="1719" y="220"/>
                  <a:pt x="1718" y="218"/>
                </a:cubicBezTo>
                <a:cubicBezTo>
                  <a:pt x="1723" y="195"/>
                  <a:pt x="1725" y="170"/>
                  <a:pt x="1714" y="152"/>
                </a:cubicBezTo>
                <a:cubicBezTo>
                  <a:pt x="1722" y="140"/>
                  <a:pt x="1731" y="128"/>
                  <a:pt x="1742" y="116"/>
                </a:cubicBezTo>
                <a:cubicBezTo>
                  <a:pt x="1729" y="126"/>
                  <a:pt x="1719" y="137"/>
                  <a:pt x="1710" y="147"/>
                </a:cubicBezTo>
                <a:cubicBezTo>
                  <a:pt x="1709" y="146"/>
                  <a:pt x="1708" y="145"/>
                  <a:pt x="1707" y="143"/>
                </a:cubicBezTo>
                <a:cubicBezTo>
                  <a:pt x="1707" y="143"/>
                  <a:pt x="1707" y="143"/>
                  <a:pt x="1707" y="142"/>
                </a:cubicBezTo>
                <a:cubicBezTo>
                  <a:pt x="1707" y="143"/>
                  <a:pt x="1706" y="143"/>
                  <a:pt x="1706" y="143"/>
                </a:cubicBezTo>
                <a:cubicBezTo>
                  <a:pt x="1704" y="140"/>
                  <a:pt x="1701" y="138"/>
                  <a:pt x="1697" y="136"/>
                </a:cubicBezTo>
                <a:cubicBezTo>
                  <a:pt x="1699" y="140"/>
                  <a:pt x="1701" y="143"/>
                  <a:pt x="1703" y="147"/>
                </a:cubicBezTo>
                <a:cubicBezTo>
                  <a:pt x="1698" y="154"/>
                  <a:pt x="1694" y="164"/>
                  <a:pt x="1692" y="174"/>
                </a:cubicBezTo>
                <a:cubicBezTo>
                  <a:pt x="1686" y="184"/>
                  <a:pt x="1681" y="195"/>
                  <a:pt x="1676" y="205"/>
                </a:cubicBezTo>
                <a:cubicBezTo>
                  <a:pt x="1674" y="203"/>
                  <a:pt x="1672" y="200"/>
                  <a:pt x="1670" y="197"/>
                </a:cubicBezTo>
                <a:cubicBezTo>
                  <a:pt x="1670" y="196"/>
                  <a:pt x="1670" y="194"/>
                  <a:pt x="1670" y="192"/>
                </a:cubicBezTo>
                <a:cubicBezTo>
                  <a:pt x="1674" y="188"/>
                  <a:pt x="1677" y="184"/>
                  <a:pt x="1681" y="181"/>
                </a:cubicBezTo>
                <a:cubicBezTo>
                  <a:pt x="1677" y="183"/>
                  <a:pt x="1674" y="185"/>
                  <a:pt x="1670" y="188"/>
                </a:cubicBezTo>
                <a:cubicBezTo>
                  <a:pt x="1670" y="175"/>
                  <a:pt x="1668" y="162"/>
                  <a:pt x="1664" y="149"/>
                </a:cubicBezTo>
                <a:cubicBezTo>
                  <a:pt x="1655" y="114"/>
                  <a:pt x="1659" y="91"/>
                  <a:pt x="1678" y="60"/>
                </a:cubicBezTo>
                <a:cubicBezTo>
                  <a:pt x="1662" y="77"/>
                  <a:pt x="1655" y="98"/>
                  <a:pt x="1652" y="120"/>
                </a:cubicBezTo>
                <a:cubicBezTo>
                  <a:pt x="1643" y="128"/>
                  <a:pt x="1635" y="136"/>
                  <a:pt x="1628" y="144"/>
                </a:cubicBezTo>
                <a:cubicBezTo>
                  <a:pt x="1630" y="121"/>
                  <a:pt x="1625" y="98"/>
                  <a:pt x="1603" y="84"/>
                </a:cubicBezTo>
                <a:cubicBezTo>
                  <a:pt x="1622" y="115"/>
                  <a:pt x="1616" y="148"/>
                  <a:pt x="1592" y="171"/>
                </a:cubicBezTo>
                <a:cubicBezTo>
                  <a:pt x="1590" y="170"/>
                  <a:pt x="1588" y="168"/>
                  <a:pt x="1586" y="166"/>
                </a:cubicBezTo>
                <a:cubicBezTo>
                  <a:pt x="1587" y="158"/>
                  <a:pt x="1591" y="150"/>
                  <a:pt x="1598" y="143"/>
                </a:cubicBezTo>
                <a:cubicBezTo>
                  <a:pt x="1592" y="147"/>
                  <a:pt x="1585" y="151"/>
                  <a:pt x="1580" y="156"/>
                </a:cubicBezTo>
                <a:cubicBezTo>
                  <a:pt x="1579" y="154"/>
                  <a:pt x="1579" y="152"/>
                  <a:pt x="1578" y="150"/>
                </a:cubicBezTo>
                <a:cubicBezTo>
                  <a:pt x="1577" y="147"/>
                  <a:pt x="1577" y="144"/>
                  <a:pt x="1576" y="141"/>
                </a:cubicBezTo>
                <a:cubicBezTo>
                  <a:pt x="1580" y="137"/>
                  <a:pt x="1583" y="133"/>
                  <a:pt x="1587" y="130"/>
                </a:cubicBezTo>
                <a:cubicBezTo>
                  <a:pt x="1583" y="132"/>
                  <a:pt x="1579" y="134"/>
                  <a:pt x="1575" y="137"/>
                </a:cubicBezTo>
                <a:cubicBezTo>
                  <a:pt x="1570" y="109"/>
                  <a:pt x="1575" y="88"/>
                  <a:pt x="1592" y="61"/>
                </a:cubicBezTo>
                <a:cubicBezTo>
                  <a:pt x="1574" y="80"/>
                  <a:pt x="1568" y="103"/>
                  <a:pt x="1565" y="127"/>
                </a:cubicBezTo>
                <a:cubicBezTo>
                  <a:pt x="1563" y="118"/>
                  <a:pt x="1557" y="110"/>
                  <a:pt x="1546" y="105"/>
                </a:cubicBezTo>
                <a:cubicBezTo>
                  <a:pt x="1563" y="123"/>
                  <a:pt x="1555" y="149"/>
                  <a:pt x="1542" y="169"/>
                </a:cubicBezTo>
                <a:cubicBezTo>
                  <a:pt x="1541" y="169"/>
                  <a:pt x="1540" y="168"/>
                  <a:pt x="1538" y="168"/>
                </a:cubicBezTo>
                <a:cubicBezTo>
                  <a:pt x="1531" y="150"/>
                  <a:pt x="1528" y="131"/>
                  <a:pt x="1526" y="113"/>
                </a:cubicBezTo>
                <a:cubicBezTo>
                  <a:pt x="1536" y="97"/>
                  <a:pt x="1548" y="81"/>
                  <a:pt x="1562" y="66"/>
                </a:cubicBezTo>
                <a:cubicBezTo>
                  <a:pt x="1547" y="77"/>
                  <a:pt x="1536" y="90"/>
                  <a:pt x="1526" y="102"/>
                </a:cubicBezTo>
                <a:cubicBezTo>
                  <a:pt x="1526" y="99"/>
                  <a:pt x="1526" y="95"/>
                  <a:pt x="1527" y="92"/>
                </a:cubicBezTo>
                <a:cubicBezTo>
                  <a:pt x="1519" y="100"/>
                  <a:pt x="1514" y="111"/>
                  <a:pt x="1511" y="124"/>
                </a:cubicBezTo>
                <a:cubicBezTo>
                  <a:pt x="1506" y="134"/>
                  <a:pt x="1500" y="144"/>
                  <a:pt x="1496" y="155"/>
                </a:cubicBezTo>
                <a:cubicBezTo>
                  <a:pt x="1494" y="152"/>
                  <a:pt x="1492" y="150"/>
                  <a:pt x="1490" y="147"/>
                </a:cubicBezTo>
                <a:cubicBezTo>
                  <a:pt x="1491" y="132"/>
                  <a:pt x="1489" y="116"/>
                  <a:pt x="1484" y="99"/>
                </a:cubicBezTo>
                <a:cubicBezTo>
                  <a:pt x="1475" y="64"/>
                  <a:pt x="1479" y="40"/>
                  <a:pt x="1498" y="10"/>
                </a:cubicBezTo>
                <a:cubicBezTo>
                  <a:pt x="1467" y="41"/>
                  <a:pt x="1472" y="86"/>
                  <a:pt x="1468" y="127"/>
                </a:cubicBezTo>
                <a:cubicBezTo>
                  <a:pt x="1460" y="122"/>
                  <a:pt x="1450" y="118"/>
                  <a:pt x="1437" y="114"/>
                </a:cubicBezTo>
                <a:cubicBezTo>
                  <a:pt x="1450" y="118"/>
                  <a:pt x="1460" y="125"/>
                  <a:pt x="1467" y="133"/>
                </a:cubicBezTo>
                <a:cubicBezTo>
                  <a:pt x="1466" y="143"/>
                  <a:pt x="1464" y="152"/>
                  <a:pt x="1461" y="161"/>
                </a:cubicBezTo>
                <a:cubicBezTo>
                  <a:pt x="1455" y="155"/>
                  <a:pt x="1450" y="149"/>
                  <a:pt x="1450" y="141"/>
                </a:cubicBezTo>
                <a:cubicBezTo>
                  <a:pt x="1446" y="150"/>
                  <a:pt x="1445" y="159"/>
                  <a:pt x="1447" y="169"/>
                </a:cubicBezTo>
                <a:cubicBezTo>
                  <a:pt x="1440" y="161"/>
                  <a:pt x="1435" y="154"/>
                  <a:pt x="1431" y="147"/>
                </a:cubicBezTo>
                <a:cubicBezTo>
                  <a:pt x="1435" y="119"/>
                  <a:pt x="1433" y="91"/>
                  <a:pt x="1408" y="75"/>
                </a:cubicBezTo>
                <a:cubicBezTo>
                  <a:pt x="1419" y="93"/>
                  <a:pt x="1421" y="111"/>
                  <a:pt x="1417" y="127"/>
                </a:cubicBezTo>
                <a:cubicBezTo>
                  <a:pt x="1410" y="119"/>
                  <a:pt x="1400" y="111"/>
                  <a:pt x="1382" y="105"/>
                </a:cubicBezTo>
                <a:cubicBezTo>
                  <a:pt x="1397" y="112"/>
                  <a:pt x="1402" y="122"/>
                  <a:pt x="1403" y="134"/>
                </a:cubicBezTo>
                <a:cubicBezTo>
                  <a:pt x="1386" y="143"/>
                  <a:pt x="1370" y="157"/>
                  <a:pt x="1368" y="175"/>
                </a:cubicBezTo>
                <a:cubicBezTo>
                  <a:pt x="1366" y="170"/>
                  <a:pt x="1366" y="165"/>
                  <a:pt x="1367" y="160"/>
                </a:cubicBezTo>
                <a:cubicBezTo>
                  <a:pt x="1368" y="156"/>
                  <a:pt x="1369" y="153"/>
                  <a:pt x="1370" y="149"/>
                </a:cubicBezTo>
                <a:cubicBezTo>
                  <a:pt x="1374" y="138"/>
                  <a:pt x="1383" y="128"/>
                  <a:pt x="1392" y="121"/>
                </a:cubicBezTo>
                <a:cubicBezTo>
                  <a:pt x="1384" y="124"/>
                  <a:pt x="1378" y="129"/>
                  <a:pt x="1372" y="134"/>
                </a:cubicBezTo>
                <a:cubicBezTo>
                  <a:pt x="1373" y="118"/>
                  <a:pt x="1368" y="104"/>
                  <a:pt x="1350" y="95"/>
                </a:cubicBezTo>
                <a:cubicBezTo>
                  <a:pt x="1368" y="114"/>
                  <a:pt x="1359" y="142"/>
                  <a:pt x="1345" y="163"/>
                </a:cubicBezTo>
                <a:cubicBezTo>
                  <a:pt x="1337" y="144"/>
                  <a:pt x="1332" y="123"/>
                  <a:pt x="1331" y="104"/>
                </a:cubicBezTo>
                <a:cubicBezTo>
                  <a:pt x="1340" y="88"/>
                  <a:pt x="1353" y="72"/>
                  <a:pt x="1366" y="56"/>
                </a:cubicBezTo>
                <a:cubicBezTo>
                  <a:pt x="1352" y="68"/>
                  <a:pt x="1341" y="80"/>
                  <a:pt x="1331" y="93"/>
                </a:cubicBezTo>
                <a:cubicBezTo>
                  <a:pt x="1331" y="89"/>
                  <a:pt x="1331" y="86"/>
                  <a:pt x="1331" y="83"/>
                </a:cubicBezTo>
                <a:cubicBezTo>
                  <a:pt x="1324" y="90"/>
                  <a:pt x="1319" y="102"/>
                  <a:pt x="1316" y="115"/>
                </a:cubicBezTo>
                <a:cubicBezTo>
                  <a:pt x="1310" y="125"/>
                  <a:pt x="1305" y="135"/>
                  <a:pt x="1301" y="146"/>
                </a:cubicBezTo>
                <a:cubicBezTo>
                  <a:pt x="1299" y="143"/>
                  <a:pt x="1297" y="140"/>
                  <a:pt x="1295" y="138"/>
                </a:cubicBezTo>
                <a:cubicBezTo>
                  <a:pt x="1295" y="122"/>
                  <a:pt x="1293" y="106"/>
                  <a:pt x="1289" y="89"/>
                </a:cubicBezTo>
                <a:cubicBezTo>
                  <a:pt x="1280" y="54"/>
                  <a:pt x="1283" y="31"/>
                  <a:pt x="1303" y="0"/>
                </a:cubicBezTo>
                <a:cubicBezTo>
                  <a:pt x="1272" y="32"/>
                  <a:pt x="1276" y="77"/>
                  <a:pt x="1272" y="118"/>
                </a:cubicBezTo>
                <a:cubicBezTo>
                  <a:pt x="1264" y="113"/>
                  <a:pt x="1255" y="108"/>
                  <a:pt x="1242" y="105"/>
                </a:cubicBezTo>
                <a:cubicBezTo>
                  <a:pt x="1255" y="109"/>
                  <a:pt x="1265" y="115"/>
                  <a:pt x="1272" y="123"/>
                </a:cubicBezTo>
                <a:cubicBezTo>
                  <a:pt x="1271" y="133"/>
                  <a:pt x="1269" y="142"/>
                  <a:pt x="1266" y="151"/>
                </a:cubicBezTo>
                <a:cubicBezTo>
                  <a:pt x="1260" y="146"/>
                  <a:pt x="1255" y="140"/>
                  <a:pt x="1255" y="132"/>
                </a:cubicBezTo>
                <a:cubicBezTo>
                  <a:pt x="1251" y="140"/>
                  <a:pt x="1250" y="150"/>
                  <a:pt x="1252" y="160"/>
                </a:cubicBezTo>
                <a:cubicBezTo>
                  <a:pt x="1232" y="138"/>
                  <a:pt x="1229" y="120"/>
                  <a:pt x="1209" y="106"/>
                </a:cubicBezTo>
                <a:cubicBezTo>
                  <a:pt x="1201" y="93"/>
                  <a:pt x="1190" y="83"/>
                  <a:pt x="1173" y="79"/>
                </a:cubicBezTo>
                <a:cubicBezTo>
                  <a:pt x="1180" y="84"/>
                  <a:pt x="1186" y="90"/>
                  <a:pt x="1190" y="97"/>
                </a:cubicBezTo>
                <a:cubicBezTo>
                  <a:pt x="1189" y="96"/>
                  <a:pt x="1188" y="96"/>
                  <a:pt x="1187" y="95"/>
                </a:cubicBezTo>
                <a:cubicBezTo>
                  <a:pt x="1188" y="96"/>
                  <a:pt x="1190" y="97"/>
                  <a:pt x="1191" y="98"/>
                </a:cubicBezTo>
                <a:cubicBezTo>
                  <a:pt x="1202" y="114"/>
                  <a:pt x="1205" y="133"/>
                  <a:pt x="1201" y="151"/>
                </a:cubicBezTo>
                <a:cubicBezTo>
                  <a:pt x="1198" y="157"/>
                  <a:pt x="1194" y="163"/>
                  <a:pt x="1191" y="168"/>
                </a:cubicBezTo>
                <a:cubicBezTo>
                  <a:pt x="1185" y="159"/>
                  <a:pt x="1186" y="146"/>
                  <a:pt x="1191" y="136"/>
                </a:cubicBezTo>
                <a:cubicBezTo>
                  <a:pt x="1179" y="150"/>
                  <a:pt x="1169" y="168"/>
                  <a:pt x="1175" y="186"/>
                </a:cubicBezTo>
                <a:cubicBezTo>
                  <a:pt x="1171" y="182"/>
                  <a:pt x="1168" y="177"/>
                  <a:pt x="1167" y="172"/>
                </a:cubicBezTo>
                <a:cubicBezTo>
                  <a:pt x="1167" y="168"/>
                  <a:pt x="1166" y="164"/>
                  <a:pt x="1166" y="160"/>
                </a:cubicBezTo>
                <a:cubicBezTo>
                  <a:pt x="1166" y="149"/>
                  <a:pt x="1170" y="136"/>
                  <a:pt x="1176" y="127"/>
                </a:cubicBezTo>
                <a:cubicBezTo>
                  <a:pt x="1170" y="132"/>
                  <a:pt x="1165" y="139"/>
                  <a:pt x="1162" y="145"/>
                </a:cubicBezTo>
                <a:cubicBezTo>
                  <a:pt x="1157" y="130"/>
                  <a:pt x="1147" y="118"/>
                  <a:pt x="1127" y="115"/>
                </a:cubicBezTo>
                <a:cubicBezTo>
                  <a:pt x="1151" y="128"/>
                  <a:pt x="1153" y="157"/>
                  <a:pt x="1148" y="181"/>
                </a:cubicBezTo>
                <a:cubicBezTo>
                  <a:pt x="1134" y="166"/>
                  <a:pt x="1121" y="147"/>
                  <a:pt x="1113" y="129"/>
                </a:cubicBezTo>
                <a:cubicBezTo>
                  <a:pt x="1115" y="111"/>
                  <a:pt x="1120" y="92"/>
                  <a:pt x="1127" y="73"/>
                </a:cubicBezTo>
                <a:cubicBezTo>
                  <a:pt x="1119" y="89"/>
                  <a:pt x="1113" y="104"/>
                  <a:pt x="1108" y="119"/>
                </a:cubicBezTo>
                <a:cubicBezTo>
                  <a:pt x="1107" y="115"/>
                  <a:pt x="1106" y="112"/>
                  <a:pt x="1105" y="109"/>
                </a:cubicBezTo>
                <a:cubicBezTo>
                  <a:pt x="1101" y="118"/>
                  <a:pt x="1101" y="131"/>
                  <a:pt x="1103" y="144"/>
                </a:cubicBezTo>
                <a:cubicBezTo>
                  <a:pt x="1101" y="155"/>
                  <a:pt x="1101" y="167"/>
                  <a:pt x="1100" y="178"/>
                </a:cubicBezTo>
                <a:cubicBezTo>
                  <a:pt x="1097" y="176"/>
                  <a:pt x="1095" y="174"/>
                  <a:pt x="1092" y="172"/>
                </a:cubicBezTo>
                <a:cubicBezTo>
                  <a:pt x="1087" y="157"/>
                  <a:pt x="1079" y="143"/>
                  <a:pt x="1068" y="128"/>
                </a:cubicBezTo>
                <a:cubicBezTo>
                  <a:pt x="1046" y="97"/>
                  <a:pt x="1041" y="74"/>
                  <a:pt x="1047" y="39"/>
                </a:cubicBezTo>
                <a:cubicBezTo>
                  <a:pt x="1036" y="65"/>
                  <a:pt x="1042" y="93"/>
                  <a:pt x="1050" y="120"/>
                </a:cubicBezTo>
                <a:cubicBezTo>
                  <a:pt x="1042" y="108"/>
                  <a:pt x="1031" y="98"/>
                  <a:pt x="1016" y="94"/>
                </a:cubicBezTo>
                <a:cubicBezTo>
                  <a:pt x="1029" y="105"/>
                  <a:pt x="1038" y="117"/>
                  <a:pt x="1042" y="131"/>
                </a:cubicBezTo>
                <a:cubicBezTo>
                  <a:pt x="1038" y="129"/>
                  <a:pt x="1034" y="127"/>
                  <a:pt x="1030" y="126"/>
                </a:cubicBezTo>
                <a:cubicBezTo>
                  <a:pt x="1035" y="131"/>
                  <a:pt x="1040" y="136"/>
                  <a:pt x="1044" y="141"/>
                </a:cubicBezTo>
                <a:cubicBezTo>
                  <a:pt x="1045" y="146"/>
                  <a:pt x="1045" y="152"/>
                  <a:pt x="1045" y="157"/>
                </a:cubicBezTo>
                <a:cubicBezTo>
                  <a:pt x="1041" y="157"/>
                  <a:pt x="1036" y="157"/>
                  <a:pt x="1032" y="157"/>
                </a:cubicBezTo>
                <a:cubicBezTo>
                  <a:pt x="1032" y="155"/>
                  <a:pt x="1033" y="153"/>
                  <a:pt x="1033" y="152"/>
                </a:cubicBezTo>
                <a:cubicBezTo>
                  <a:pt x="1027" y="159"/>
                  <a:pt x="1022" y="167"/>
                  <a:pt x="1018" y="176"/>
                </a:cubicBezTo>
                <a:cubicBezTo>
                  <a:pt x="1015" y="175"/>
                  <a:pt x="1012" y="173"/>
                  <a:pt x="1009" y="171"/>
                </a:cubicBezTo>
                <a:cubicBezTo>
                  <a:pt x="1010" y="161"/>
                  <a:pt x="1014" y="151"/>
                  <a:pt x="1018" y="143"/>
                </a:cubicBezTo>
                <a:cubicBezTo>
                  <a:pt x="1012" y="148"/>
                  <a:pt x="1008" y="155"/>
                  <a:pt x="1005" y="161"/>
                </a:cubicBezTo>
                <a:cubicBezTo>
                  <a:pt x="1000" y="149"/>
                  <a:pt x="993" y="138"/>
                  <a:pt x="979" y="133"/>
                </a:cubicBezTo>
                <a:cubicBezTo>
                  <a:pt x="981" y="129"/>
                  <a:pt x="982" y="125"/>
                  <a:pt x="984" y="121"/>
                </a:cubicBezTo>
                <a:cubicBezTo>
                  <a:pt x="982" y="125"/>
                  <a:pt x="979" y="129"/>
                  <a:pt x="978" y="133"/>
                </a:cubicBezTo>
                <a:cubicBezTo>
                  <a:pt x="975" y="132"/>
                  <a:pt x="973" y="131"/>
                  <a:pt x="970" y="131"/>
                </a:cubicBezTo>
                <a:cubicBezTo>
                  <a:pt x="972" y="132"/>
                  <a:pt x="974" y="134"/>
                  <a:pt x="976" y="135"/>
                </a:cubicBezTo>
                <a:cubicBezTo>
                  <a:pt x="972" y="145"/>
                  <a:pt x="968" y="154"/>
                  <a:pt x="965" y="164"/>
                </a:cubicBezTo>
                <a:cubicBezTo>
                  <a:pt x="964" y="161"/>
                  <a:pt x="963" y="159"/>
                  <a:pt x="962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59" y="153"/>
                  <a:pt x="957" y="149"/>
                  <a:pt x="955" y="145"/>
                </a:cubicBezTo>
                <a:cubicBezTo>
                  <a:pt x="958" y="127"/>
                  <a:pt x="963" y="108"/>
                  <a:pt x="970" y="89"/>
                </a:cubicBezTo>
                <a:cubicBezTo>
                  <a:pt x="961" y="105"/>
                  <a:pt x="955" y="120"/>
                  <a:pt x="951" y="134"/>
                </a:cubicBezTo>
                <a:cubicBezTo>
                  <a:pt x="950" y="131"/>
                  <a:pt x="948" y="128"/>
                  <a:pt x="947" y="125"/>
                </a:cubicBezTo>
                <a:cubicBezTo>
                  <a:pt x="943" y="134"/>
                  <a:pt x="943" y="147"/>
                  <a:pt x="945" y="160"/>
                </a:cubicBezTo>
                <a:cubicBezTo>
                  <a:pt x="944" y="171"/>
                  <a:pt x="943" y="182"/>
                  <a:pt x="943" y="194"/>
                </a:cubicBezTo>
                <a:cubicBezTo>
                  <a:pt x="940" y="192"/>
                  <a:pt x="937" y="190"/>
                  <a:pt x="934" y="188"/>
                </a:cubicBezTo>
                <a:cubicBezTo>
                  <a:pt x="929" y="173"/>
                  <a:pt x="921" y="159"/>
                  <a:pt x="910" y="144"/>
                </a:cubicBezTo>
                <a:cubicBezTo>
                  <a:pt x="908" y="140"/>
                  <a:pt x="906" y="137"/>
                  <a:pt x="904" y="133"/>
                </a:cubicBezTo>
                <a:cubicBezTo>
                  <a:pt x="900" y="119"/>
                  <a:pt x="900" y="104"/>
                  <a:pt x="904" y="87"/>
                </a:cubicBezTo>
                <a:cubicBezTo>
                  <a:pt x="899" y="98"/>
                  <a:pt x="897" y="111"/>
                  <a:pt x="897" y="123"/>
                </a:cubicBezTo>
                <a:cubicBezTo>
                  <a:pt x="887" y="101"/>
                  <a:pt x="885" y="82"/>
                  <a:pt x="890" y="55"/>
                </a:cubicBezTo>
                <a:cubicBezTo>
                  <a:pt x="876" y="87"/>
                  <a:pt x="887" y="120"/>
                  <a:pt x="898" y="153"/>
                </a:cubicBezTo>
                <a:cubicBezTo>
                  <a:pt x="895" y="151"/>
                  <a:pt x="891" y="150"/>
                  <a:pt x="887" y="149"/>
                </a:cubicBezTo>
                <a:cubicBezTo>
                  <a:pt x="893" y="153"/>
                  <a:pt x="898" y="159"/>
                  <a:pt x="902" y="164"/>
                </a:cubicBezTo>
                <a:cubicBezTo>
                  <a:pt x="904" y="168"/>
                  <a:pt x="905" y="172"/>
                  <a:pt x="906" y="176"/>
                </a:cubicBezTo>
                <a:cubicBezTo>
                  <a:pt x="897" y="174"/>
                  <a:pt x="886" y="173"/>
                  <a:pt x="873" y="173"/>
                </a:cubicBezTo>
                <a:cubicBezTo>
                  <a:pt x="886" y="173"/>
                  <a:pt x="898" y="176"/>
                  <a:pt x="908" y="182"/>
                </a:cubicBezTo>
                <a:cubicBezTo>
                  <a:pt x="910" y="190"/>
                  <a:pt x="912" y="198"/>
                  <a:pt x="912" y="206"/>
                </a:cubicBezTo>
                <a:cubicBezTo>
                  <a:pt x="910" y="206"/>
                  <a:pt x="907" y="205"/>
                  <a:pt x="904" y="205"/>
                </a:cubicBezTo>
                <a:cubicBezTo>
                  <a:pt x="900" y="202"/>
                  <a:pt x="897" y="199"/>
                  <a:pt x="895" y="195"/>
                </a:cubicBezTo>
                <a:cubicBezTo>
                  <a:pt x="895" y="198"/>
                  <a:pt x="895" y="201"/>
                  <a:pt x="896" y="204"/>
                </a:cubicBezTo>
                <a:cubicBezTo>
                  <a:pt x="893" y="204"/>
                  <a:pt x="890" y="204"/>
                  <a:pt x="887" y="204"/>
                </a:cubicBezTo>
                <a:cubicBezTo>
                  <a:pt x="890" y="204"/>
                  <a:pt x="893" y="205"/>
                  <a:pt x="896" y="205"/>
                </a:cubicBezTo>
                <a:cubicBezTo>
                  <a:pt x="896" y="208"/>
                  <a:pt x="897" y="211"/>
                  <a:pt x="899" y="214"/>
                </a:cubicBezTo>
                <a:cubicBezTo>
                  <a:pt x="898" y="215"/>
                  <a:pt x="897" y="217"/>
                  <a:pt x="896" y="218"/>
                </a:cubicBezTo>
                <a:cubicBezTo>
                  <a:pt x="891" y="215"/>
                  <a:pt x="887" y="212"/>
                  <a:pt x="884" y="210"/>
                </a:cubicBezTo>
                <a:cubicBezTo>
                  <a:pt x="885" y="205"/>
                  <a:pt x="887" y="201"/>
                  <a:pt x="890" y="197"/>
                </a:cubicBezTo>
                <a:cubicBezTo>
                  <a:pt x="886" y="200"/>
                  <a:pt x="883" y="204"/>
                  <a:pt x="881" y="207"/>
                </a:cubicBezTo>
                <a:cubicBezTo>
                  <a:pt x="865" y="195"/>
                  <a:pt x="854" y="185"/>
                  <a:pt x="830" y="182"/>
                </a:cubicBezTo>
                <a:cubicBezTo>
                  <a:pt x="833" y="169"/>
                  <a:pt x="837" y="156"/>
                  <a:pt x="841" y="143"/>
                </a:cubicBezTo>
                <a:cubicBezTo>
                  <a:pt x="834" y="156"/>
                  <a:pt x="829" y="169"/>
                  <a:pt x="825" y="181"/>
                </a:cubicBezTo>
                <a:cubicBezTo>
                  <a:pt x="823" y="181"/>
                  <a:pt x="821" y="181"/>
                  <a:pt x="819" y="181"/>
                </a:cubicBezTo>
                <a:cubicBezTo>
                  <a:pt x="819" y="180"/>
                  <a:pt x="819" y="180"/>
                  <a:pt x="819" y="179"/>
                </a:cubicBezTo>
                <a:cubicBezTo>
                  <a:pt x="819" y="180"/>
                  <a:pt x="818" y="180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5" y="190"/>
                  <a:pt x="815" y="202"/>
                  <a:pt x="817" y="214"/>
                </a:cubicBezTo>
                <a:cubicBezTo>
                  <a:pt x="815" y="225"/>
                  <a:pt x="814" y="237"/>
                  <a:pt x="814" y="248"/>
                </a:cubicBezTo>
                <a:cubicBezTo>
                  <a:pt x="811" y="246"/>
                  <a:pt x="808" y="244"/>
                  <a:pt x="806" y="242"/>
                </a:cubicBezTo>
                <a:cubicBezTo>
                  <a:pt x="800" y="228"/>
                  <a:pt x="793" y="213"/>
                  <a:pt x="782" y="198"/>
                </a:cubicBezTo>
                <a:cubicBezTo>
                  <a:pt x="760" y="168"/>
                  <a:pt x="754" y="144"/>
                  <a:pt x="761" y="109"/>
                </a:cubicBezTo>
                <a:cubicBezTo>
                  <a:pt x="744" y="149"/>
                  <a:pt x="765" y="190"/>
                  <a:pt x="777" y="230"/>
                </a:cubicBezTo>
                <a:cubicBezTo>
                  <a:pt x="769" y="228"/>
                  <a:pt x="760" y="227"/>
                  <a:pt x="750" y="227"/>
                </a:cubicBezTo>
                <a:cubicBezTo>
                  <a:pt x="743" y="220"/>
                  <a:pt x="734" y="215"/>
                  <a:pt x="724" y="212"/>
                </a:cubicBezTo>
                <a:cubicBezTo>
                  <a:pt x="741" y="226"/>
                  <a:pt x="751" y="244"/>
                  <a:pt x="753" y="262"/>
                </a:cubicBezTo>
                <a:cubicBezTo>
                  <a:pt x="735" y="248"/>
                  <a:pt x="722" y="235"/>
                  <a:pt x="689" y="235"/>
                </a:cubicBezTo>
                <a:cubicBezTo>
                  <a:pt x="709" y="238"/>
                  <a:pt x="719" y="249"/>
                  <a:pt x="722" y="265"/>
                </a:cubicBezTo>
                <a:cubicBezTo>
                  <a:pt x="718" y="269"/>
                  <a:pt x="715" y="274"/>
                  <a:pt x="713" y="279"/>
                </a:cubicBezTo>
                <a:cubicBezTo>
                  <a:pt x="708" y="267"/>
                  <a:pt x="701" y="256"/>
                  <a:pt x="688" y="251"/>
                </a:cubicBezTo>
                <a:cubicBezTo>
                  <a:pt x="683" y="243"/>
                  <a:pt x="678" y="236"/>
                  <a:pt x="670" y="230"/>
                </a:cubicBezTo>
                <a:cubicBezTo>
                  <a:pt x="672" y="222"/>
                  <a:pt x="675" y="215"/>
                  <a:pt x="678" y="207"/>
                </a:cubicBezTo>
                <a:cubicBezTo>
                  <a:pt x="674" y="214"/>
                  <a:pt x="670" y="221"/>
                  <a:pt x="667" y="228"/>
                </a:cubicBezTo>
                <a:cubicBezTo>
                  <a:pt x="662" y="225"/>
                  <a:pt x="657" y="222"/>
                  <a:pt x="650" y="221"/>
                </a:cubicBezTo>
                <a:cubicBezTo>
                  <a:pt x="656" y="225"/>
                  <a:pt x="660" y="230"/>
                  <a:pt x="664" y="235"/>
                </a:cubicBezTo>
                <a:cubicBezTo>
                  <a:pt x="662" y="241"/>
                  <a:pt x="660" y="246"/>
                  <a:pt x="659" y="252"/>
                </a:cubicBezTo>
                <a:cubicBezTo>
                  <a:pt x="658" y="249"/>
                  <a:pt x="656" y="246"/>
                  <a:pt x="655" y="243"/>
                </a:cubicBezTo>
                <a:cubicBezTo>
                  <a:pt x="652" y="250"/>
                  <a:pt x="651" y="259"/>
                  <a:pt x="652" y="269"/>
                </a:cubicBezTo>
                <a:cubicBezTo>
                  <a:pt x="647" y="275"/>
                  <a:pt x="642" y="281"/>
                  <a:pt x="639" y="288"/>
                </a:cubicBezTo>
                <a:cubicBezTo>
                  <a:pt x="635" y="277"/>
                  <a:pt x="629" y="267"/>
                  <a:pt x="619" y="262"/>
                </a:cubicBezTo>
                <a:cubicBezTo>
                  <a:pt x="619" y="262"/>
                  <a:pt x="619" y="262"/>
                  <a:pt x="618" y="262"/>
                </a:cubicBezTo>
                <a:cubicBezTo>
                  <a:pt x="610" y="250"/>
                  <a:pt x="604" y="239"/>
                  <a:pt x="600" y="228"/>
                </a:cubicBezTo>
                <a:cubicBezTo>
                  <a:pt x="601" y="224"/>
                  <a:pt x="603" y="220"/>
                  <a:pt x="604" y="215"/>
                </a:cubicBezTo>
                <a:cubicBezTo>
                  <a:pt x="602" y="219"/>
                  <a:pt x="601" y="222"/>
                  <a:pt x="599" y="225"/>
                </a:cubicBezTo>
                <a:cubicBezTo>
                  <a:pt x="594" y="209"/>
                  <a:pt x="594" y="193"/>
                  <a:pt x="598" y="173"/>
                </a:cubicBezTo>
                <a:cubicBezTo>
                  <a:pt x="589" y="193"/>
                  <a:pt x="590" y="213"/>
                  <a:pt x="595" y="234"/>
                </a:cubicBezTo>
                <a:cubicBezTo>
                  <a:pt x="591" y="243"/>
                  <a:pt x="588" y="252"/>
                  <a:pt x="585" y="261"/>
                </a:cubicBezTo>
                <a:cubicBezTo>
                  <a:pt x="584" y="258"/>
                  <a:pt x="583" y="254"/>
                  <a:pt x="582" y="251"/>
                </a:cubicBezTo>
                <a:cubicBezTo>
                  <a:pt x="578" y="261"/>
                  <a:pt x="578" y="273"/>
                  <a:pt x="580" y="286"/>
                </a:cubicBezTo>
                <a:cubicBezTo>
                  <a:pt x="578" y="296"/>
                  <a:pt x="578" y="306"/>
                  <a:pt x="577" y="316"/>
                </a:cubicBezTo>
                <a:cubicBezTo>
                  <a:pt x="574" y="313"/>
                  <a:pt x="570" y="311"/>
                  <a:pt x="566" y="309"/>
                </a:cubicBezTo>
                <a:cubicBezTo>
                  <a:pt x="561" y="296"/>
                  <a:pt x="554" y="283"/>
                  <a:pt x="545" y="270"/>
                </a:cubicBezTo>
                <a:cubicBezTo>
                  <a:pt x="523" y="240"/>
                  <a:pt x="517" y="217"/>
                  <a:pt x="524" y="181"/>
                </a:cubicBezTo>
                <a:cubicBezTo>
                  <a:pt x="509" y="216"/>
                  <a:pt x="524" y="252"/>
                  <a:pt x="536" y="288"/>
                </a:cubicBezTo>
                <a:cubicBezTo>
                  <a:pt x="534" y="292"/>
                  <a:pt x="532" y="295"/>
                  <a:pt x="531" y="299"/>
                </a:cubicBezTo>
                <a:cubicBezTo>
                  <a:pt x="529" y="299"/>
                  <a:pt x="528" y="298"/>
                  <a:pt x="526" y="298"/>
                </a:cubicBezTo>
                <a:cubicBezTo>
                  <a:pt x="527" y="299"/>
                  <a:pt x="529" y="299"/>
                  <a:pt x="531" y="299"/>
                </a:cubicBezTo>
                <a:cubicBezTo>
                  <a:pt x="531" y="300"/>
                  <a:pt x="530" y="300"/>
                  <a:pt x="530" y="300"/>
                </a:cubicBezTo>
                <a:cubicBezTo>
                  <a:pt x="523" y="299"/>
                  <a:pt x="516" y="299"/>
                  <a:pt x="507" y="299"/>
                </a:cubicBezTo>
                <a:cubicBezTo>
                  <a:pt x="515" y="299"/>
                  <a:pt x="523" y="300"/>
                  <a:pt x="529" y="302"/>
                </a:cubicBezTo>
                <a:cubicBezTo>
                  <a:pt x="527" y="309"/>
                  <a:pt x="525" y="315"/>
                  <a:pt x="523" y="321"/>
                </a:cubicBezTo>
                <a:cubicBezTo>
                  <a:pt x="522" y="318"/>
                  <a:pt x="521" y="315"/>
                  <a:pt x="520" y="312"/>
                </a:cubicBezTo>
                <a:cubicBezTo>
                  <a:pt x="517" y="318"/>
                  <a:pt x="516" y="326"/>
                  <a:pt x="516" y="335"/>
                </a:cubicBezTo>
                <a:cubicBezTo>
                  <a:pt x="508" y="328"/>
                  <a:pt x="500" y="321"/>
                  <a:pt x="491" y="317"/>
                </a:cubicBezTo>
                <a:cubicBezTo>
                  <a:pt x="483" y="307"/>
                  <a:pt x="473" y="298"/>
                  <a:pt x="462" y="292"/>
                </a:cubicBezTo>
                <a:cubicBezTo>
                  <a:pt x="458" y="277"/>
                  <a:pt x="458" y="261"/>
                  <a:pt x="462" y="242"/>
                </a:cubicBezTo>
                <a:cubicBezTo>
                  <a:pt x="455" y="257"/>
                  <a:pt x="455" y="272"/>
                  <a:pt x="457" y="288"/>
                </a:cubicBezTo>
                <a:cubicBezTo>
                  <a:pt x="442" y="280"/>
                  <a:pt x="427" y="276"/>
                  <a:pt x="410" y="280"/>
                </a:cubicBezTo>
                <a:cubicBezTo>
                  <a:pt x="431" y="284"/>
                  <a:pt x="448" y="294"/>
                  <a:pt x="460" y="307"/>
                </a:cubicBezTo>
                <a:cubicBezTo>
                  <a:pt x="460" y="307"/>
                  <a:pt x="460" y="307"/>
                  <a:pt x="461" y="308"/>
                </a:cubicBezTo>
                <a:cubicBezTo>
                  <a:pt x="458" y="307"/>
                  <a:pt x="455" y="307"/>
                  <a:pt x="452" y="307"/>
                </a:cubicBezTo>
                <a:cubicBezTo>
                  <a:pt x="455" y="308"/>
                  <a:pt x="458" y="308"/>
                  <a:pt x="461" y="309"/>
                </a:cubicBezTo>
                <a:cubicBezTo>
                  <a:pt x="464" y="322"/>
                  <a:pt x="469" y="336"/>
                  <a:pt x="474" y="349"/>
                </a:cubicBezTo>
                <a:cubicBezTo>
                  <a:pt x="465" y="343"/>
                  <a:pt x="460" y="332"/>
                  <a:pt x="458" y="322"/>
                </a:cubicBezTo>
                <a:cubicBezTo>
                  <a:pt x="456" y="335"/>
                  <a:pt x="457" y="349"/>
                  <a:pt x="463" y="361"/>
                </a:cubicBezTo>
                <a:cubicBezTo>
                  <a:pt x="460" y="360"/>
                  <a:pt x="458" y="360"/>
                  <a:pt x="455" y="360"/>
                </a:cubicBezTo>
                <a:cubicBezTo>
                  <a:pt x="454" y="358"/>
                  <a:pt x="452" y="357"/>
                  <a:pt x="451" y="355"/>
                </a:cubicBezTo>
                <a:cubicBezTo>
                  <a:pt x="444" y="345"/>
                  <a:pt x="441" y="332"/>
                  <a:pt x="440" y="321"/>
                </a:cubicBezTo>
                <a:cubicBezTo>
                  <a:pt x="438" y="329"/>
                  <a:pt x="438" y="336"/>
                  <a:pt x="439" y="344"/>
                </a:cubicBezTo>
                <a:cubicBezTo>
                  <a:pt x="426" y="333"/>
                  <a:pt x="410" y="327"/>
                  <a:pt x="392" y="333"/>
                </a:cubicBezTo>
                <a:cubicBezTo>
                  <a:pt x="415" y="333"/>
                  <a:pt x="431" y="350"/>
                  <a:pt x="442" y="369"/>
                </a:cubicBezTo>
                <a:cubicBezTo>
                  <a:pt x="424" y="352"/>
                  <a:pt x="404" y="338"/>
                  <a:pt x="381" y="337"/>
                </a:cubicBezTo>
                <a:cubicBezTo>
                  <a:pt x="376" y="324"/>
                  <a:pt x="372" y="310"/>
                  <a:pt x="368" y="296"/>
                </a:cubicBezTo>
                <a:cubicBezTo>
                  <a:pt x="370" y="311"/>
                  <a:pt x="372" y="324"/>
                  <a:pt x="376" y="337"/>
                </a:cubicBezTo>
                <a:cubicBezTo>
                  <a:pt x="374" y="337"/>
                  <a:pt x="372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69" y="338"/>
                  <a:pt x="367" y="338"/>
                  <a:pt x="366" y="339"/>
                </a:cubicBezTo>
                <a:cubicBezTo>
                  <a:pt x="368" y="339"/>
                  <a:pt x="369" y="339"/>
                  <a:pt x="370" y="340"/>
                </a:cubicBezTo>
                <a:cubicBezTo>
                  <a:pt x="373" y="349"/>
                  <a:pt x="379" y="359"/>
                  <a:pt x="388" y="369"/>
                </a:cubicBezTo>
                <a:cubicBezTo>
                  <a:pt x="390" y="374"/>
                  <a:pt x="393" y="378"/>
                  <a:pt x="395" y="383"/>
                </a:cubicBezTo>
                <a:cubicBezTo>
                  <a:pt x="395" y="388"/>
                  <a:pt x="394" y="392"/>
                  <a:pt x="395" y="397"/>
                </a:cubicBezTo>
                <a:cubicBezTo>
                  <a:pt x="373" y="372"/>
                  <a:pt x="346" y="347"/>
                  <a:pt x="314" y="350"/>
                </a:cubicBezTo>
                <a:cubicBezTo>
                  <a:pt x="300" y="338"/>
                  <a:pt x="290" y="323"/>
                  <a:pt x="281" y="303"/>
                </a:cubicBezTo>
                <a:cubicBezTo>
                  <a:pt x="285" y="321"/>
                  <a:pt x="295" y="337"/>
                  <a:pt x="308" y="351"/>
                </a:cubicBezTo>
                <a:cubicBezTo>
                  <a:pt x="307" y="351"/>
                  <a:pt x="306" y="351"/>
                  <a:pt x="305" y="351"/>
                </a:cubicBezTo>
                <a:cubicBezTo>
                  <a:pt x="306" y="351"/>
                  <a:pt x="307" y="352"/>
                  <a:pt x="309" y="352"/>
                </a:cubicBezTo>
                <a:cubicBezTo>
                  <a:pt x="314" y="358"/>
                  <a:pt x="320" y="363"/>
                  <a:pt x="326" y="369"/>
                </a:cubicBezTo>
                <a:cubicBezTo>
                  <a:pt x="328" y="380"/>
                  <a:pt x="330" y="391"/>
                  <a:pt x="334" y="401"/>
                </a:cubicBezTo>
                <a:cubicBezTo>
                  <a:pt x="334" y="401"/>
                  <a:pt x="334" y="402"/>
                  <a:pt x="333" y="402"/>
                </a:cubicBezTo>
                <a:cubicBezTo>
                  <a:pt x="331" y="400"/>
                  <a:pt x="328" y="398"/>
                  <a:pt x="326" y="396"/>
                </a:cubicBezTo>
                <a:cubicBezTo>
                  <a:pt x="327" y="402"/>
                  <a:pt x="330" y="408"/>
                  <a:pt x="334" y="415"/>
                </a:cubicBezTo>
                <a:cubicBezTo>
                  <a:pt x="334" y="415"/>
                  <a:pt x="334" y="415"/>
                  <a:pt x="334" y="415"/>
                </a:cubicBezTo>
                <a:cubicBezTo>
                  <a:pt x="321" y="404"/>
                  <a:pt x="305" y="398"/>
                  <a:pt x="287" y="404"/>
                </a:cubicBezTo>
                <a:cubicBezTo>
                  <a:pt x="308" y="404"/>
                  <a:pt x="324" y="419"/>
                  <a:pt x="335" y="436"/>
                </a:cubicBezTo>
                <a:cubicBezTo>
                  <a:pt x="330" y="436"/>
                  <a:pt x="325" y="436"/>
                  <a:pt x="319" y="437"/>
                </a:cubicBezTo>
                <a:cubicBezTo>
                  <a:pt x="315" y="434"/>
                  <a:pt x="311" y="432"/>
                  <a:pt x="306" y="430"/>
                </a:cubicBezTo>
                <a:cubicBezTo>
                  <a:pt x="296" y="425"/>
                  <a:pt x="287" y="420"/>
                  <a:pt x="279" y="415"/>
                </a:cubicBezTo>
                <a:cubicBezTo>
                  <a:pt x="273" y="400"/>
                  <a:pt x="268" y="384"/>
                  <a:pt x="263" y="367"/>
                </a:cubicBezTo>
                <a:cubicBezTo>
                  <a:pt x="265" y="382"/>
                  <a:pt x="267" y="396"/>
                  <a:pt x="271" y="409"/>
                </a:cubicBezTo>
                <a:cubicBezTo>
                  <a:pt x="256" y="397"/>
                  <a:pt x="246" y="382"/>
                  <a:pt x="237" y="361"/>
                </a:cubicBezTo>
                <a:cubicBezTo>
                  <a:pt x="241" y="381"/>
                  <a:pt x="252" y="397"/>
                  <a:pt x="266" y="411"/>
                </a:cubicBezTo>
                <a:cubicBezTo>
                  <a:pt x="268" y="421"/>
                  <a:pt x="275" y="431"/>
                  <a:pt x="283" y="440"/>
                </a:cubicBezTo>
                <a:cubicBezTo>
                  <a:pt x="288" y="450"/>
                  <a:pt x="293" y="459"/>
                  <a:pt x="298" y="468"/>
                </a:cubicBezTo>
                <a:cubicBezTo>
                  <a:pt x="297" y="469"/>
                  <a:pt x="295" y="470"/>
                  <a:pt x="293" y="471"/>
                </a:cubicBezTo>
                <a:cubicBezTo>
                  <a:pt x="292" y="471"/>
                  <a:pt x="291" y="471"/>
                  <a:pt x="290" y="470"/>
                </a:cubicBezTo>
                <a:cubicBezTo>
                  <a:pt x="277" y="460"/>
                  <a:pt x="262" y="451"/>
                  <a:pt x="245" y="442"/>
                </a:cubicBezTo>
                <a:cubicBezTo>
                  <a:pt x="209" y="426"/>
                  <a:pt x="191" y="408"/>
                  <a:pt x="176" y="374"/>
                </a:cubicBezTo>
                <a:cubicBezTo>
                  <a:pt x="184" y="416"/>
                  <a:pt x="226" y="443"/>
                  <a:pt x="259" y="473"/>
                </a:cubicBezTo>
                <a:cubicBezTo>
                  <a:pt x="256" y="473"/>
                  <a:pt x="253" y="474"/>
                  <a:pt x="250" y="475"/>
                </a:cubicBezTo>
                <a:cubicBezTo>
                  <a:pt x="233" y="463"/>
                  <a:pt x="213" y="455"/>
                  <a:pt x="192" y="460"/>
                </a:cubicBezTo>
                <a:cubicBezTo>
                  <a:pt x="210" y="464"/>
                  <a:pt x="225" y="471"/>
                  <a:pt x="237" y="481"/>
                </a:cubicBezTo>
                <a:cubicBezTo>
                  <a:pt x="234" y="482"/>
                  <a:pt x="232" y="483"/>
                  <a:pt x="229" y="485"/>
                </a:cubicBezTo>
                <a:cubicBezTo>
                  <a:pt x="232" y="483"/>
                  <a:pt x="234" y="482"/>
                  <a:pt x="237" y="481"/>
                </a:cubicBezTo>
                <a:cubicBezTo>
                  <a:pt x="244" y="487"/>
                  <a:pt x="249" y="494"/>
                  <a:pt x="253" y="502"/>
                </a:cubicBezTo>
                <a:cubicBezTo>
                  <a:pt x="252" y="503"/>
                  <a:pt x="250" y="503"/>
                  <a:pt x="249" y="504"/>
                </a:cubicBezTo>
                <a:cubicBezTo>
                  <a:pt x="250" y="504"/>
                  <a:pt x="252" y="503"/>
                  <a:pt x="253" y="503"/>
                </a:cubicBezTo>
                <a:cubicBezTo>
                  <a:pt x="255" y="506"/>
                  <a:pt x="256" y="509"/>
                  <a:pt x="257" y="512"/>
                </a:cubicBezTo>
                <a:cubicBezTo>
                  <a:pt x="252" y="511"/>
                  <a:pt x="247" y="510"/>
                  <a:pt x="242" y="509"/>
                </a:cubicBezTo>
                <a:cubicBezTo>
                  <a:pt x="241" y="507"/>
                  <a:pt x="241" y="505"/>
                  <a:pt x="240" y="502"/>
                </a:cubicBezTo>
                <a:cubicBezTo>
                  <a:pt x="240" y="504"/>
                  <a:pt x="240" y="507"/>
                  <a:pt x="240" y="509"/>
                </a:cubicBezTo>
                <a:cubicBezTo>
                  <a:pt x="234" y="508"/>
                  <a:pt x="229" y="507"/>
                  <a:pt x="223" y="507"/>
                </a:cubicBezTo>
                <a:cubicBezTo>
                  <a:pt x="223" y="505"/>
                  <a:pt x="222" y="503"/>
                  <a:pt x="222" y="501"/>
                </a:cubicBezTo>
                <a:cubicBezTo>
                  <a:pt x="222" y="503"/>
                  <a:pt x="221" y="505"/>
                  <a:pt x="221" y="507"/>
                </a:cubicBezTo>
                <a:cubicBezTo>
                  <a:pt x="214" y="507"/>
                  <a:pt x="207" y="509"/>
                  <a:pt x="199" y="512"/>
                </a:cubicBezTo>
                <a:cubicBezTo>
                  <a:pt x="191" y="510"/>
                  <a:pt x="183" y="510"/>
                  <a:pt x="175" y="513"/>
                </a:cubicBezTo>
                <a:cubicBezTo>
                  <a:pt x="180" y="513"/>
                  <a:pt x="185" y="514"/>
                  <a:pt x="190" y="516"/>
                </a:cubicBezTo>
                <a:cubicBezTo>
                  <a:pt x="189" y="516"/>
                  <a:pt x="188" y="517"/>
                  <a:pt x="188" y="517"/>
                </a:cubicBezTo>
                <a:cubicBezTo>
                  <a:pt x="188" y="517"/>
                  <a:pt x="189" y="516"/>
                  <a:pt x="190" y="516"/>
                </a:cubicBezTo>
                <a:cubicBezTo>
                  <a:pt x="209" y="523"/>
                  <a:pt x="222" y="543"/>
                  <a:pt x="230" y="562"/>
                </a:cubicBezTo>
                <a:cubicBezTo>
                  <a:pt x="209" y="555"/>
                  <a:pt x="188" y="544"/>
                  <a:pt x="171" y="532"/>
                </a:cubicBezTo>
                <a:cubicBezTo>
                  <a:pt x="162" y="515"/>
                  <a:pt x="156" y="496"/>
                  <a:pt x="151" y="476"/>
                </a:cubicBezTo>
                <a:cubicBezTo>
                  <a:pt x="152" y="494"/>
                  <a:pt x="156" y="510"/>
                  <a:pt x="161" y="525"/>
                </a:cubicBezTo>
                <a:cubicBezTo>
                  <a:pt x="158" y="523"/>
                  <a:pt x="155" y="520"/>
                  <a:pt x="152" y="518"/>
                </a:cubicBezTo>
                <a:cubicBezTo>
                  <a:pt x="153" y="523"/>
                  <a:pt x="155" y="528"/>
                  <a:pt x="158" y="533"/>
                </a:cubicBezTo>
                <a:cubicBezTo>
                  <a:pt x="139" y="517"/>
                  <a:pt x="117" y="506"/>
                  <a:pt x="93" y="512"/>
                </a:cubicBezTo>
                <a:cubicBezTo>
                  <a:pt x="127" y="518"/>
                  <a:pt x="150" y="539"/>
                  <a:pt x="159" y="566"/>
                </a:cubicBezTo>
                <a:cubicBezTo>
                  <a:pt x="153" y="562"/>
                  <a:pt x="147" y="559"/>
                  <a:pt x="141" y="556"/>
                </a:cubicBezTo>
                <a:cubicBezTo>
                  <a:pt x="141" y="555"/>
                  <a:pt x="141" y="554"/>
                  <a:pt x="141" y="554"/>
                </a:cubicBezTo>
                <a:cubicBezTo>
                  <a:pt x="141" y="554"/>
                  <a:pt x="140" y="555"/>
                  <a:pt x="140" y="556"/>
                </a:cubicBezTo>
                <a:cubicBezTo>
                  <a:pt x="138" y="554"/>
                  <a:pt x="135" y="553"/>
                  <a:pt x="132" y="552"/>
                </a:cubicBezTo>
                <a:cubicBezTo>
                  <a:pt x="96" y="535"/>
                  <a:pt x="78" y="517"/>
                  <a:pt x="64" y="483"/>
                </a:cubicBezTo>
                <a:cubicBezTo>
                  <a:pt x="70" y="515"/>
                  <a:pt x="95" y="538"/>
                  <a:pt x="121" y="560"/>
                </a:cubicBezTo>
                <a:cubicBezTo>
                  <a:pt x="121" y="565"/>
                  <a:pt x="121" y="570"/>
                  <a:pt x="122" y="575"/>
                </a:cubicBezTo>
                <a:cubicBezTo>
                  <a:pt x="109" y="564"/>
                  <a:pt x="93" y="558"/>
                  <a:pt x="75" y="564"/>
                </a:cubicBezTo>
                <a:cubicBezTo>
                  <a:pt x="94" y="565"/>
                  <a:pt x="109" y="577"/>
                  <a:pt x="120" y="592"/>
                </a:cubicBezTo>
                <a:cubicBezTo>
                  <a:pt x="119" y="593"/>
                  <a:pt x="118" y="593"/>
                  <a:pt x="117" y="594"/>
                </a:cubicBezTo>
                <a:cubicBezTo>
                  <a:pt x="118" y="593"/>
                  <a:pt x="119" y="593"/>
                  <a:pt x="120" y="593"/>
                </a:cubicBezTo>
                <a:cubicBezTo>
                  <a:pt x="124" y="599"/>
                  <a:pt x="128" y="606"/>
                  <a:pt x="130" y="613"/>
                </a:cubicBezTo>
                <a:cubicBezTo>
                  <a:pt x="109" y="606"/>
                  <a:pt x="89" y="595"/>
                  <a:pt x="71" y="583"/>
                </a:cubicBezTo>
                <a:cubicBezTo>
                  <a:pt x="62" y="566"/>
                  <a:pt x="56" y="547"/>
                  <a:pt x="51" y="528"/>
                </a:cubicBezTo>
                <a:cubicBezTo>
                  <a:pt x="52" y="545"/>
                  <a:pt x="56" y="561"/>
                  <a:pt x="61" y="576"/>
                </a:cubicBezTo>
                <a:cubicBezTo>
                  <a:pt x="58" y="574"/>
                  <a:pt x="55" y="572"/>
                  <a:pt x="53" y="569"/>
                </a:cubicBezTo>
                <a:cubicBezTo>
                  <a:pt x="55" y="579"/>
                  <a:pt x="62" y="590"/>
                  <a:pt x="71" y="601"/>
                </a:cubicBezTo>
                <a:cubicBezTo>
                  <a:pt x="73" y="604"/>
                  <a:pt x="74" y="608"/>
                  <a:pt x="76" y="611"/>
                </a:cubicBezTo>
                <a:cubicBezTo>
                  <a:pt x="63" y="603"/>
                  <a:pt x="48" y="598"/>
                  <a:pt x="33" y="600"/>
                </a:cubicBezTo>
                <a:cubicBezTo>
                  <a:pt x="32" y="603"/>
                  <a:pt x="32" y="603"/>
                  <a:pt x="32" y="603"/>
                </a:cubicBezTo>
                <a:cubicBezTo>
                  <a:pt x="52" y="608"/>
                  <a:pt x="68" y="618"/>
                  <a:pt x="79" y="631"/>
                </a:cubicBezTo>
                <a:cubicBezTo>
                  <a:pt x="79" y="631"/>
                  <a:pt x="78" y="631"/>
                  <a:pt x="78" y="631"/>
                </a:cubicBezTo>
                <a:cubicBezTo>
                  <a:pt x="65" y="620"/>
                  <a:pt x="50" y="611"/>
                  <a:pt x="32" y="603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36" y="623"/>
                  <a:pt x="42" y="628"/>
                  <a:pt x="47" y="633"/>
                </a:cubicBezTo>
                <a:cubicBezTo>
                  <a:pt x="41" y="634"/>
                  <a:pt x="34" y="637"/>
                  <a:pt x="27" y="640"/>
                </a:cubicBezTo>
                <a:cubicBezTo>
                  <a:pt x="27" y="641"/>
                  <a:pt x="27" y="641"/>
                  <a:pt x="27" y="641"/>
                </a:cubicBezTo>
                <a:cubicBezTo>
                  <a:pt x="35" y="638"/>
                  <a:pt x="44" y="637"/>
                  <a:pt x="52" y="637"/>
                </a:cubicBezTo>
                <a:cubicBezTo>
                  <a:pt x="59" y="644"/>
                  <a:pt x="66" y="652"/>
                  <a:pt x="72" y="659"/>
                </a:cubicBezTo>
                <a:cubicBezTo>
                  <a:pt x="68" y="660"/>
                  <a:pt x="64" y="660"/>
                  <a:pt x="60" y="659"/>
                </a:cubicBezTo>
                <a:cubicBezTo>
                  <a:pt x="58" y="653"/>
                  <a:pt x="57" y="648"/>
                  <a:pt x="56" y="642"/>
                </a:cubicBezTo>
                <a:cubicBezTo>
                  <a:pt x="55" y="648"/>
                  <a:pt x="55" y="653"/>
                  <a:pt x="55" y="658"/>
                </a:cubicBezTo>
                <a:cubicBezTo>
                  <a:pt x="53" y="657"/>
                  <a:pt x="50" y="656"/>
                  <a:pt x="48" y="654"/>
                </a:cubicBezTo>
                <a:cubicBezTo>
                  <a:pt x="50" y="658"/>
                  <a:pt x="53" y="661"/>
                  <a:pt x="56" y="664"/>
                </a:cubicBezTo>
                <a:cubicBezTo>
                  <a:pt x="56" y="664"/>
                  <a:pt x="56" y="665"/>
                  <a:pt x="56" y="665"/>
                </a:cubicBezTo>
                <a:cubicBezTo>
                  <a:pt x="47" y="658"/>
                  <a:pt x="37" y="652"/>
                  <a:pt x="26" y="652"/>
                </a:cubicBezTo>
                <a:cubicBezTo>
                  <a:pt x="25" y="657"/>
                  <a:pt x="25" y="657"/>
                  <a:pt x="25" y="657"/>
                </a:cubicBezTo>
                <a:cubicBezTo>
                  <a:pt x="33" y="661"/>
                  <a:pt x="40" y="666"/>
                  <a:pt x="46" y="672"/>
                </a:cubicBezTo>
                <a:cubicBezTo>
                  <a:pt x="38" y="671"/>
                  <a:pt x="31" y="669"/>
                  <a:pt x="24" y="668"/>
                </a:cubicBezTo>
                <a:cubicBezTo>
                  <a:pt x="18" y="714"/>
                  <a:pt x="18" y="714"/>
                  <a:pt x="18" y="714"/>
                </a:cubicBezTo>
                <a:cubicBezTo>
                  <a:pt x="19" y="717"/>
                  <a:pt x="21" y="719"/>
                  <a:pt x="22" y="722"/>
                </a:cubicBezTo>
                <a:cubicBezTo>
                  <a:pt x="20" y="722"/>
                  <a:pt x="19" y="721"/>
                  <a:pt x="17" y="721"/>
                </a:cubicBezTo>
                <a:cubicBezTo>
                  <a:pt x="0" y="851"/>
                  <a:pt x="0" y="851"/>
                  <a:pt x="0" y="851"/>
                </a:cubicBezTo>
                <a:cubicBezTo>
                  <a:pt x="3004" y="1245"/>
                  <a:pt x="3004" y="1245"/>
                  <a:pt x="3004" y="1245"/>
                </a:cubicBezTo>
                <a:lnTo>
                  <a:pt x="3038" y="984"/>
                </a:lnTo>
                <a:close/>
                <a:moveTo>
                  <a:pt x="373" y="340"/>
                </a:moveTo>
                <a:cubicBezTo>
                  <a:pt x="374" y="340"/>
                  <a:pt x="376" y="341"/>
                  <a:pt x="377" y="341"/>
                </a:cubicBezTo>
                <a:cubicBezTo>
                  <a:pt x="377" y="342"/>
                  <a:pt x="378" y="344"/>
                  <a:pt x="378" y="345"/>
                </a:cubicBezTo>
                <a:cubicBezTo>
                  <a:pt x="376" y="343"/>
                  <a:pt x="374" y="342"/>
                  <a:pt x="373" y="340"/>
                </a:cubicBezTo>
                <a:close/>
                <a:moveTo>
                  <a:pt x="66" y="675"/>
                </a:moveTo>
                <a:cubicBezTo>
                  <a:pt x="66" y="673"/>
                  <a:pt x="65" y="672"/>
                  <a:pt x="64" y="671"/>
                </a:cubicBezTo>
                <a:cubicBezTo>
                  <a:pt x="66" y="672"/>
                  <a:pt x="68" y="674"/>
                  <a:pt x="71" y="675"/>
                </a:cubicBezTo>
                <a:cubicBezTo>
                  <a:pt x="69" y="675"/>
                  <a:pt x="68" y="675"/>
                  <a:pt x="66" y="675"/>
                </a:cubicBezTo>
                <a:close/>
                <a:moveTo>
                  <a:pt x="133" y="586"/>
                </a:moveTo>
                <a:cubicBezTo>
                  <a:pt x="129" y="579"/>
                  <a:pt x="126" y="570"/>
                  <a:pt x="124" y="562"/>
                </a:cubicBezTo>
                <a:cubicBezTo>
                  <a:pt x="130" y="567"/>
                  <a:pt x="135" y="572"/>
                  <a:pt x="141" y="577"/>
                </a:cubicBezTo>
                <a:cubicBezTo>
                  <a:pt x="141" y="579"/>
                  <a:pt x="142" y="581"/>
                  <a:pt x="142" y="583"/>
                </a:cubicBezTo>
                <a:cubicBezTo>
                  <a:pt x="139" y="584"/>
                  <a:pt x="136" y="585"/>
                  <a:pt x="133" y="586"/>
                </a:cubicBezTo>
                <a:close/>
                <a:moveTo>
                  <a:pt x="141" y="596"/>
                </a:moveTo>
                <a:cubicBezTo>
                  <a:pt x="139" y="593"/>
                  <a:pt x="137" y="590"/>
                  <a:pt x="134" y="587"/>
                </a:cubicBezTo>
                <a:cubicBezTo>
                  <a:pt x="137" y="587"/>
                  <a:pt x="140" y="586"/>
                  <a:pt x="143" y="586"/>
                </a:cubicBezTo>
                <a:cubicBezTo>
                  <a:pt x="146" y="593"/>
                  <a:pt x="150" y="599"/>
                  <a:pt x="156" y="605"/>
                </a:cubicBezTo>
                <a:cubicBezTo>
                  <a:pt x="150" y="603"/>
                  <a:pt x="145" y="600"/>
                  <a:pt x="141" y="596"/>
                </a:cubicBezTo>
                <a:close/>
                <a:moveTo>
                  <a:pt x="206" y="514"/>
                </a:moveTo>
                <a:cubicBezTo>
                  <a:pt x="211" y="515"/>
                  <a:pt x="216" y="516"/>
                  <a:pt x="221" y="519"/>
                </a:cubicBezTo>
                <a:cubicBezTo>
                  <a:pt x="221" y="521"/>
                  <a:pt x="221" y="522"/>
                  <a:pt x="222" y="524"/>
                </a:cubicBezTo>
                <a:cubicBezTo>
                  <a:pt x="217" y="520"/>
                  <a:pt x="212" y="517"/>
                  <a:pt x="206" y="514"/>
                </a:cubicBezTo>
                <a:close/>
                <a:moveTo>
                  <a:pt x="241" y="545"/>
                </a:moveTo>
                <a:cubicBezTo>
                  <a:pt x="238" y="542"/>
                  <a:pt x="236" y="538"/>
                  <a:pt x="233" y="535"/>
                </a:cubicBezTo>
                <a:cubicBezTo>
                  <a:pt x="231" y="532"/>
                  <a:pt x="229" y="528"/>
                  <a:pt x="227" y="523"/>
                </a:cubicBezTo>
                <a:cubicBezTo>
                  <a:pt x="235" y="530"/>
                  <a:pt x="242" y="540"/>
                  <a:pt x="248" y="550"/>
                </a:cubicBezTo>
                <a:cubicBezTo>
                  <a:pt x="245" y="549"/>
                  <a:pt x="243" y="547"/>
                  <a:pt x="241" y="545"/>
                </a:cubicBezTo>
                <a:close/>
                <a:moveTo>
                  <a:pt x="273" y="496"/>
                </a:moveTo>
                <a:cubicBezTo>
                  <a:pt x="266" y="489"/>
                  <a:pt x="260" y="483"/>
                  <a:pt x="253" y="477"/>
                </a:cubicBezTo>
                <a:cubicBezTo>
                  <a:pt x="256" y="477"/>
                  <a:pt x="260" y="477"/>
                  <a:pt x="264" y="477"/>
                </a:cubicBezTo>
                <a:cubicBezTo>
                  <a:pt x="270" y="483"/>
                  <a:pt x="276" y="488"/>
                  <a:pt x="281" y="495"/>
                </a:cubicBezTo>
                <a:cubicBezTo>
                  <a:pt x="278" y="495"/>
                  <a:pt x="276" y="495"/>
                  <a:pt x="273" y="496"/>
                </a:cubicBezTo>
                <a:close/>
                <a:moveTo>
                  <a:pt x="293" y="471"/>
                </a:moveTo>
                <a:cubicBezTo>
                  <a:pt x="295" y="470"/>
                  <a:pt x="297" y="469"/>
                  <a:pt x="299" y="468"/>
                </a:cubicBezTo>
                <a:cubicBezTo>
                  <a:pt x="299" y="470"/>
                  <a:pt x="300" y="471"/>
                  <a:pt x="301" y="472"/>
                </a:cubicBezTo>
                <a:cubicBezTo>
                  <a:pt x="298" y="471"/>
                  <a:pt x="296" y="471"/>
                  <a:pt x="293" y="471"/>
                </a:cubicBezTo>
                <a:close/>
                <a:moveTo>
                  <a:pt x="325" y="358"/>
                </a:moveTo>
                <a:cubicBezTo>
                  <a:pt x="325" y="358"/>
                  <a:pt x="325" y="357"/>
                  <a:pt x="325" y="357"/>
                </a:cubicBezTo>
                <a:cubicBezTo>
                  <a:pt x="333" y="360"/>
                  <a:pt x="340" y="365"/>
                  <a:pt x="346" y="370"/>
                </a:cubicBezTo>
                <a:cubicBezTo>
                  <a:pt x="339" y="366"/>
                  <a:pt x="332" y="362"/>
                  <a:pt x="325" y="358"/>
                </a:cubicBezTo>
                <a:close/>
                <a:moveTo>
                  <a:pt x="344" y="410"/>
                </a:moveTo>
                <a:cubicBezTo>
                  <a:pt x="344" y="410"/>
                  <a:pt x="344" y="410"/>
                  <a:pt x="344" y="409"/>
                </a:cubicBezTo>
                <a:cubicBezTo>
                  <a:pt x="347" y="408"/>
                  <a:pt x="349" y="408"/>
                  <a:pt x="352" y="407"/>
                </a:cubicBezTo>
                <a:cubicBezTo>
                  <a:pt x="352" y="410"/>
                  <a:pt x="353" y="413"/>
                  <a:pt x="353" y="416"/>
                </a:cubicBezTo>
                <a:cubicBezTo>
                  <a:pt x="350" y="414"/>
                  <a:pt x="347" y="412"/>
                  <a:pt x="344" y="410"/>
                </a:cubicBezTo>
                <a:close/>
                <a:moveTo>
                  <a:pt x="353" y="393"/>
                </a:moveTo>
                <a:cubicBezTo>
                  <a:pt x="352" y="397"/>
                  <a:pt x="352" y="401"/>
                  <a:pt x="352" y="405"/>
                </a:cubicBezTo>
                <a:cubicBezTo>
                  <a:pt x="349" y="406"/>
                  <a:pt x="347" y="408"/>
                  <a:pt x="344" y="409"/>
                </a:cubicBezTo>
                <a:cubicBezTo>
                  <a:pt x="338" y="397"/>
                  <a:pt x="333" y="385"/>
                  <a:pt x="329" y="371"/>
                </a:cubicBezTo>
                <a:cubicBezTo>
                  <a:pt x="336" y="378"/>
                  <a:pt x="344" y="384"/>
                  <a:pt x="352" y="390"/>
                </a:cubicBezTo>
                <a:cubicBezTo>
                  <a:pt x="351" y="391"/>
                  <a:pt x="349" y="391"/>
                  <a:pt x="348" y="391"/>
                </a:cubicBezTo>
                <a:cubicBezTo>
                  <a:pt x="350" y="391"/>
                  <a:pt x="352" y="392"/>
                  <a:pt x="353" y="392"/>
                </a:cubicBezTo>
                <a:cubicBezTo>
                  <a:pt x="357" y="395"/>
                  <a:pt x="361" y="398"/>
                  <a:pt x="364" y="401"/>
                </a:cubicBezTo>
                <a:cubicBezTo>
                  <a:pt x="362" y="402"/>
                  <a:pt x="359" y="403"/>
                  <a:pt x="356" y="404"/>
                </a:cubicBezTo>
                <a:cubicBezTo>
                  <a:pt x="355" y="400"/>
                  <a:pt x="354" y="397"/>
                  <a:pt x="353" y="393"/>
                </a:cubicBezTo>
                <a:close/>
                <a:moveTo>
                  <a:pt x="357" y="406"/>
                </a:moveTo>
                <a:cubicBezTo>
                  <a:pt x="361" y="406"/>
                  <a:pt x="365" y="405"/>
                  <a:pt x="369" y="406"/>
                </a:cubicBezTo>
                <a:cubicBezTo>
                  <a:pt x="370" y="407"/>
                  <a:pt x="371" y="407"/>
                  <a:pt x="372" y="408"/>
                </a:cubicBezTo>
                <a:cubicBezTo>
                  <a:pt x="373" y="413"/>
                  <a:pt x="374" y="418"/>
                  <a:pt x="374" y="424"/>
                </a:cubicBezTo>
                <a:cubicBezTo>
                  <a:pt x="367" y="420"/>
                  <a:pt x="361" y="414"/>
                  <a:pt x="357" y="406"/>
                </a:cubicBezTo>
                <a:close/>
                <a:moveTo>
                  <a:pt x="400" y="400"/>
                </a:moveTo>
                <a:cubicBezTo>
                  <a:pt x="399" y="395"/>
                  <a:pt x="397" y="390"/>
                  <a:pt x="397" y="385"/>
                </a:cubicBezTo>
                <a:cubicBezTo>
                  <a:pt x="399" y="390"/>
                  <a:pt x="403" y="395"/>
                  <a:pt x="406" y="401"/>
                </a:cubicBezTo>
                <a:cubicBezTo>
                  <a:pt x="404" y="400"/>
                  <a:pt x="402" y="400"/>
                  <a:pt x="400" y="400"/>
                </a:cubicBezTo>
                <a:close/>
                <a:moveTo>
                  <a:pt x="388" y="352"/>
                </a:moveTo>
                <a:cubicBezTo>
                  <a:pt x="387" y="349"/>
                  <a:pt x="386" y="347"/>
                  <a:pt x="384" y="344"/>
                </a:cubicBezTo>
                <a:cubicBezTo>
                  <a:pt x="400" y="350"/>
                  <a:pt x="412" y="359"/>
                  <a:pt x="420" y="370"/>
                </a:cubicBezTo>
                <a:cubicBezTo>
                  <a:pt x="409" y="365"/>
                  <a:pt x="398" y="359"/>
                  <a:pt x="388" y="352"/>
                </a:cubicBezTo>
                <a:close/>
                <a:moveTo>
                  <a:pt x="458" y="365"/>
                </a:moveTo>
                <a:cubicBezTo>
                  <a:pt x="457" y="363"/>
                  <a:pt x="456" y="362"/>
                  <a:pt x="455" y="360"/>
                </a:cubicBezTo>
                <a:cubicBezTo>
                  <a:pt x="458" y="361"/>
                  <a:pt x="461" y="361"/>
                  <a:pt x="464" y="362"/>
                </a:cubicBezTo>
                <a:cubicBezTo>
                  <a:pt x="466" y="366"/>
                  <a:pt x="469" y="370"/>
                  <a:pt x="473" y="373"/>
                </a:cubicBezTo>
                <a:cubicBezTo>
                  <a:pt x="467" y="372"/>
                  <a:pt x="462" y="368"/>
                  <a:pt x="458" y="365"/>
                </a:cubicBezTo>
                <a:close/>
                <a:moveTo>
                  <a:pt x="537" y="291"/>
                </a:moveTo>
                <a:cubicBezTo>
                  <a:pt x="538" y="294"/>
                  <a:pt x="539" y="297"/>
                  <a:pt x="540" y="300"/>
                </a:cubicBezTo>
                <a:cubicBezTo>
                  <a:pt x="538" y="299"/>
                  <a:pt x="536" y="299"/>
                  <a:pt x="535" y="299"/>
                </a:cubicBezTo>
                <a:cubicBezTo>
                  <a:pt x="535" y="296"/>
                  <a:pt x="536" y="294"/>
                  <a:pt x="537" y="291"/>
                </a:cubicBezTo>
                <a:close/>
                <a:moveTo>
                  <a:pt x="534" y="300"/>
                </a:moveTo>
                <a:cubicBezTo>
                  <a:pt x="536" y="301"/>
                  <a:pt x="538" y="301"/>
                  <a:pt x="539" y="302"/>
                </a:cubicBezTo>
                <a:cubicBezTo>
                  <a:pt x="537" y="302"/>
                  <a:pt x="536" y="301"/>
                  <a:pt x="534" y="301"/>
                </a:cubicBezTo>
                <a:cubicBezTo>
                  <a:pt x="534" y="301"/>
                  <a:pt x="534" y="301"/>
                  <a:pt x="534" y="300"/>
                </a:cubicBezTo>
                <a:close/>
                <a:moveTo>
                  <a:pt x="537" y="349"/>
                </a:moveTo>
                <a:cubicBezTo>
                  <a:pt x="537" y="348"/>
                  <a:pt x="536" y="348"/>
                  <a:pt x="536" y="348"/>
                </a:cubicBezTo>
                <a:cubicBezTo>
                  <a:pt x="533" y="343"/>
                  <a:pt x="530" y="337"/>
                  <a:pt x="528" y="332"/>
                </a:cubicBezTo>
                <a:cubicBezTo>
                  <a:pt x="529" y="323"/>
                  <a:pt x="531" y="313"/>
                  <a:pt x="533" y="304"/>
                </a:cubicBezTo>
                <a:cubicBezTo>
                  <a:pt x="536" y="305"/>
                  <a:pt x="539" y="306"/>
                  <a:pt x="542" y="308"/>
                </a:cubicBezTo>
                <a:cubicBezTo>
                  <a:pt x="543" y="312"/>
                  <a:pt x="544" y="315"/>
                  <a:pt x="545" y="319"/>
                </a:cubicBezTo>
                <a:cubicBezTo>
                  <a:pt x="544" y="318"/>
                  <a:pt x="543" y="318"/>
                  <a:pt x="542" y="318"/>
                </a:cubicBezTo>
                <a:cubicBezTo>
                  <a:pt x="543" y="319"/>
                  <a:pt x="544" y="319"/>
                  <a:pt x="545" y="320"/>
                </a:cubicBezTo>
                <a:cubicBezTo>
                  <a:pt x="546" y="325"/>
                  <a:pt x="547" y="331"/>
                  <a:pt x="547" y="336"/>
                </a:cubicBezTo>
                <a:cubicBezTo>
                  <a:pt x="539" y="333"/>
                  <a:pt x="532" y="329"/>
                  <a:pt x="529" y="321"/>
                </a:cubicBezTo>
                <a:cubicBezTo>
                  <a:pt x="529" y="331"/>
                  <a:pt x="532" y="340"/>
                  <a:pt x="537" y="349"/>
                </a:cubicBezTo>
                <a:close/>
                <a:moveTo>
                  <a:pt x="610" y="293"/>
                </a:moveTo>
                <a:cubicBezTo>
                  <a:pt x="606" y="289"/>
                  <a:pt x="602" y="287"/>
                  <a:pt x="596" y="284"/>
                </a:cubicBezTo>
                <a:cubicBezTo>
                  <a:pt x="594" y="280"/>
                  <a:pt x="592" y="276"/>
                  <a:pt x="590" y="271"/>
                </a:cubicBezTo>
                <a:cubicBezTo>
                  <a:pt x="591" y="261"/>
                  <a:pt x="593" y="250"/>
                  <a:pt x="597" y="239"/>
                </a:cubicBezTo>
                <a:cubicBezTo>
                  <a:pt x="601" y="257"/>
                  <a:pt x="609" y="276"/>
                  <a:pt x="614" y="294"/>
                </a:cubicBezTo>
                <a:cubicBezTo>
                  <a:pt x="613" y="293"/>
                  <a:pt x="612" y="293"/>
                  <a:pt x="610" y="293"/>
                </a:cubicBezTo>
                <a:close/>
                <a:moveTo>
                  <a:pt x="651" y="312"/>
                </a:moveTo>
                <a:cubicBezTo>
                  <a:pt x="648" y="310"/>
                  <a:pt x="646" y="308"/>
                  <a:pt x="643" y="307"/>
                </a:cubicBezTo>
                <a:cubicBezTo>
                  <a:pt x="643" y="305"/>
                  <a:pt x="643" y="304"/>
                  <a:pt x="643" y="303"/>
                </a:cubicBezTo>
                <a:cubicBezTo>
                  <a:pt x="643" y="291"/>
                  <a:pt x="647" y="279"/>
                  <a:pt x="652" y="270"/>
                </a:cubicBezTo>
                <a:cubicBezTo>
                  <a:pt x="653" y="272"/>
                  <a:pt x="653" y="275"/>
                  <a:pt x="653" y="278"/>
                </a:cubicBezTo>
                <a:cubicBezTo>
                  <a:pt x="652" y="288"/>
                  <a:pt x="651" y="299"/>
                  <a:pt x="651" y="310"/>
                </a:cubicBezTo>
                <a:cubicBezTo>
                  <a:pt x="651" y="311"/>
                  <a:pt x="651" y="311"/>
                  <a:pt x="651" y="312"/>
                </a:cubicBezTo>
                <a:close/>
                <a:moveTo>
                  <a:pt x="678" y="289"/>
                </a:moveTo>
                <a:cubicBezTo>
                  <a:pt x="673" y="281"/>
                  <a:pt x="668" y="272"/>
                  <a:pt x="663" y="263"/>
                </a:cubicBezTo>
                <a:cubicBezTo>
                  <a:pt x="664" y="255"/>
                  <a:pt x="666" y="247"/>
                  <a:pt x="668" y="240"/>
                </a:cubicBezTo>
                <a:cubicBezTo>
                  <a:pt x="678" y="255"/>
                  <a:pt x="682" y="272"/>
                  <a:pt x="678" y="289"/>
                </a:cubicBezTo>
                <a:close/>
                <a:moveTo>
                  <a:pt x="693" y="264"/>
                </a:moveTo>
                <a:cubicBezTo>
                  <a:pt x="698" y="271"/>
                  <a:pt x="700" y="280"/>
                  <a:pt x="701" y="290"/>
                </a:cubicBezTo>
                <a:cubicBezTo>
                  <a:pt x="699" y="281"/>
                  <a:pt x="697" y="272"/>
                  <a:pt x="693" y="264"/>
                </a:cubicBezTo>
                <a:close/>
                <a:moveTo>
                  <a:pt x="720" y="308"/>
                </a:moveTo>
                <a:cubicBezTo>
                  <a:pt x="719" y="308"/>
                  <a:pt x="719" y="308"/>
                  <a:pt x="718" y="308"/>
                </a:cubicBezTo>
                <a:cubicBezTo>
                  <a:pt x="718" y="307"/>
                  <a:pt x="718" y="306"/>
                  <a:pt x="718" y="305"/>
                </a:cubicBezTo>
                <a:cubicBezTo>
                  <a:pt x="717" y="302"/>
                  <a:pt x="717" y="298"/>
                  <a:pt x="716" y="294"/>
                </a:cubicBezTo>
                <a:cubicBezTo>
                  <a:pt x="716" y="285"/>
                  <a:pt x="719" y="276"/>
                  <a:pt x="723" y="267"/>
                </a:cubicBezTo>
                <a:cubicBezTo>
                  <a:pt x="725" y="280"/>
                  <a:pt x="723" y="295"/>
                  <a:pt x="720" y="308"/>
                </a:cubicBezTo>
                <a:close/>
                <a:moveTo>
                  <a:pt x="773" y="276"/>
                </a:moveTo>
                <a:cubicBezTo>
                  <a:pt x="773" y="275"/>
                  <a:pt x="773" y="275"/>
                  <a:pt x="773" y="274"/>
                </a:cubicBezTo>
                <a:cubicBezTo>
                  <a:pt x="773" y="275"/>
                  <a:pt x="774" y="276"/>
                  <a:pt x="774" y="276"/>
                </a:cubicBezTo>
                <a:cubicBezTo>
                  <a:pt x="774" y="276"/>
                  <a:pt x="773" y="276"/>
                  <a:pt x="773" y="276"/>
                </a:cubicBezTo>
                <a:close/>
                <a:moveTo>
                  <a:pt x="766" y="249"/>
                </a:moveTo>
                <a:cubicBezTo>
                  <a:pt x="766" y="250"/>
                  <a:pt x="766" y="252"/>
                  <a:pt x="766" y="253"/>
                </a:cubicBezTo>
                <a:cubicBezTo>
                  <a:pt x="762" y="243"/>
                  <a:pt x="757" y="234"/>
                  <a:pt x="750" y="227"/>
                </a:cubicBezTo>
                <a:cubicBezTo>
                  <a:pt x="761" y="228"/>
                  <a:pt x="771" y="231"/>
                  <a:pt x="779" y="236"/>
                </a:cubicBezTo>
                <a:cubicBezTo>
                  <a:pt x="782" y="245"/>
                  <a:pt x="783" y="255"/>
                  <a:pt x="784" y="264"/>
                </a:cubicBezTo>
                <a:cubicBezTo>
                  <a:pt x="776" y="261"/>
                  <a:pt x="769" y="256"/>
                  <a:pt x="766" y="249"/>
                </a:cubicBezTo>
                <a:close/>
                <a:moveTo>
                  <a:pt x="822" y="189"/>
                </a:moveTo>
                <a:cubicBezTo>
                  <a:pt x="821" y="186"/>
                  <a:pt x="820" y="184"/>
                  <a:pt x="819" y="181"/>
                </a:cubicBezTo>
                <a:cubicBezTo>
                  <a:pt x="821" y="181"/>
                  <a:pt x="823" y="182"/>
                  <a:pt x="824" y="182"/>
                </a:cubicBezTo>
                <a:cubicBezTo>
                  <a:pt x="823" y="184"/>
                  <a:pt x="823" y="186"/>
                  <a:pt x="822" y="189"/>
                </a:cubicBezTo>
                <a:close/>
                <a:moveTo>
                  <a:pt x="827" y="199"/>
                </a:moveTo>
                <a:cubicBezTo>
                  <a:pt x="827" y="194"/>
                  <a:pt x="828" y="189"/>
                  <a:pt x="829" y="184"/>
                </a:cubicBezTo>
                <a:cubicBezTo>
                  <a:pt x="843" y="189"/>
                  <a:pt x="849" y="201"/>
                  <a:pt x="851" y="214"/>
                </a:cubicBezTo>
                <a:cubicBezTo>
                  <a:pt x="846" y="213"/>
                  <a:pt x="840" y="213"/>
                  <a:pt x="834" y="212"/>
                </a:cubicBezTo>
                <a:cubicBezTo>
                  <a:pt x="831" y="208"/>
                  <a:pt x="829" y="204"/>
                  <a:pt x="827" y="199"/>
                </a:cubicBezTo>
                <a:close/>
                <a:moveTo>
                  <a:pt x="834" y="213"/>
                </a:moveTo>
                <a:cubicBezTo>
                  <a:pt x="841" y="214"/>
                  <a:pt x="847" y="217"/>
                  <a:pt x="852" y="220"/>
                </a:cubicBezTo>
                <a:cubicBezTo>
                  <a:pt x="852" y="226"/>
                  <a:pt x="852" y="232"/>
                  <a:pt x="851" y="239"/>
                </a:cubicBezTo>
                <a:cubicBezTo>
                  <a:pt x="845" y="230"/>
                  <a:pt x="839" y="222"/>
                  <a:pt x="834" y="213"/>
                </a:cubicBezTo>
                <a:close/>
                <a:moveTo>
                  <a:pt x="901" y="221"/>
                </a:moveTo>
                <a:cubicBezTo>
                  <a:pt x="901" y="221"/>
                  <a:pt x="901" y="220"/>
                  <a:pt x="901" y="219"/>
                </a:cubicBezTo>
                <a:cubicBezTo>
                  <a:pt x="902" y="220"/>
                  <a:pt x="902" y="221"/>
                  <a:pt x="903" y="222"/>
                </a:cubicBezTo>
                <a:cubicBezTo>
                  <a:pt x="902" y="222"/>
                  <a:pt x="902" y="221"/>
                  <a:pt x="901" y="221"/>
                </a:cubicBezTo>
                <a:close/>
                <a:moveTo>
                  <a:pt x="907" y="207"/>
                </a:moveTo>
                <a:cubicBezTo>
                  <a:pt x="909" y="208"/>
                  <a:pt x="911" y="208"/>
                  <a:pt x="913" y="209"/>
                </a:cubicBezTo>
                <a:cubicBezTo>
                  <a:pt x="913" y="209"/>
                  <a:pt x="913" y="210"/>
                  <a:pt x="913" y="210"/>
                </a:cubicBezTo>
                <a:cubicBezTo>
                  <a:pt x="911" y="209"/>
                  <a:pt x="909" y="208"/>
                  <a:pt x="907" y="207"/>
                </a:cubicBezTo>
                <a:close/>
                <a:moveTo>
                  <a:pt x="991" y="197"/>
                </a:moveTo>
                <a:cubicBezTo>
                  <a:pt x="983" y="189"/>
                  <a:pt x="976" y="180"/>
                  <a:pt x="970" y="171"/>
                </a:cubicBezTo>
                <a:cubicBezTo>
                  <a:pt x="972" y="160"/>
                  <a:pt x="975" y="148"/>
                  <a:pt x="978" y="137"/>
                </a:cubicBezTo>
                <a:cubicBezTo>
                  <a:pt x="986" y="144"/>
                  <a:pt x="990" y="154"/>
                  <a:pt x="992" y="165"/>
                </a:cubicBezTo>
                <a:cubicBezTo>
                  <a:pt x="989" y="164"/>
                  <a:pt x="987" y="163"/>
                  <a:pt x="984" y="163"/>
                </a:cubicBezTo>
                <a:cubicBezTo>
                  <a:pt x="986" y="164"/>
                  <a:pt x="987" y="165"/>
                  <a:pt x="989" y="166"/>
                </a:cubicBezTo>
                <a:cubicBezTo>
                  <a:pt x="985" y="165"/>
                  <a:pt x="980" y="165"/>
                  <a:pt x="975" y="165"/>
                </a:cubicBezTo>
                <a:cubicBezTo>
                  <a:pt x="982" y="166"/>
                  <a:pt x="988" y="168"/>
                  <a:pt x="993" y="171"/>
                </a:cubicBezTo>
                <a:cubicBezTo>
                  <a:pt x="993" y="179"/>
                  <a:pt x="992" y="189"/>
                  <a:pt x="991" y="197"/>
                </a:cubicBezTo>
                <a:close/>
                <a:moveTo>
                  <a:pt x="1035" y="187"/>
                </a:moveTo>
                <a:cubicBezTo>
                  <a:pt x="1033" y="184"/>
                  <a:pt x="1031" y="181"/>
                  <a:pt x="1030" y="177"/>
                </a:cubicBezTo>
                <a:cubicBezTo>
                  <a:pt x="1031" y="176"/>
                  <a:pt x="1032" y="175"/>
                  <a:pt x="1032" y="174"/>
                </a:cubicBezTo>
                <a:cubicBezTo>
                  <a:pt x="1031" y="175"/>
                  <a:pt x="1031" y="176"/>
                  <a:pt x="1030" y="176"/>
                </a:cubicBezTo>
                <a:cubicBezTo>
                  <a:pt x="1029" y="170"/>
                  <a:pt x="1029" y="163"/>
                  <a:pt x="1032" y="157"/>
                </a:cubicBezTo>
                <a:cubicBezTo>
                  <a:pt x="1036" y="157"/>
                  <a:pt x="1041" y="157"/>
                  <a:pt x="1045" y="158"/>
                </a:cubicBezTo>
                <a:cubicBezTo>
                  <a:pt x="1044" y="168"/>
                  <a:pt x="1040" y="178"/>
                  <a:pt x="1035" y="187"/>
                </a:cubicBezTo>
                <a:close/>
                <a:moveTo>
                  <a:pt x="1394" y="164"/>
                </a:moveTo>
                <a:cubicBezTo>
                  <a:pt x="1393" y="165"/>
                  <a:pt x="1392" y="166"/>
                  <a:pt x="1391" y="167"/>
                </a:cubicBezTo>
                <a:cubicBezTo>
                  <a:pt x="1388" y="156"/>
                  <a:pt x="1394" y="143"/>
                  <a:pt x="1403" y="134"/>
                </a:cubicBezTo>
                <a:cubicBezTo>
                  <a:pt x="1403" y="143"/>
                  <a:pt x="1399" y="154"/>
                  <a:pt x="1394" y="164"/>
                </a:cubicBezTo>
                <a:close/>
                <a:moveTo>
                  <a:pt x="1542" y="170"/>
                </a:moveTo>
                <a:cubicBezTo>
                  <a:pt x="1541" y="171"/>
                  <a:pt x="1541" y="171"/>
                  <a:pt x="1540" y="172"/>
                </a:cubicBezTo>
                <a:cubicBezTo>
                  <a:pt x="1539" y="171"/>
                  <a:pt x="1539" y="169"/>
                  <a:pt x="1538" y="168"/>
                </a:cubicBezTo>
                <a:cubicBezTo>
                  <a:pt x="1540" y="169"/>
                  <a:pt x="1541" y="169"/>
                  <a:pt x="1542" y="170"/>
                </a:cubicBezTo>
                <a:close/>
                <a:moveTo>
                  <a:pt x="1539" y="219"/>
                </a:moveTo>
                <a:cubicBezTo>
                  <a:pt x="1536" y="214"/>
                  <a:pt x="1533" y="211"/>
                  <a:pt x="1530" y="207"/>
                </a:cubicBezTo>
                <a:cubicBezTo>
                  <a:pt x="1540" y="207"/>
                  <a:pt x="1540" y="207"/>
                  <a:pt x="1540" y="207"/>
                </a:cubicBezTo>
                <a:cubicBezTo>
                  <a:pt x="1540" y="211"/>
                  <a:pt x="1540" y="215"/>
                  <a:pt x="1541" y="219"/>
                </a:cubicBezTo>
                <a:cubicBezTo>
                  <a:pt x="1540" y="219"/>
                  <a:pt x="1540" y="219"/>
                  <a:pt x="1539" y="219"/>
                </a:cubicBezTo>
                <a:close/>
                <a:moveTo>
                  <a:pt x="1562" y="169"/>
                </a:moveTo>
                <a:cubicBezTo>
                  <a:pt x="1562" y="168"/>
                  <a:pt x="1562" y="167"/>
                  <a:pt x="1563" y="166"/>
                </a:cubicBezTo>
                <a:cubicBezTo>
                  <a:pt x="1562" y="170"/>
                  <a:pt x="1562" y="174"/>
                  <a:pt x="1562" y="178"/>
                </a:cubicBezTo>
                <a:cubicBezTo>
                  <a:pt x="1561" y="175"/>
                  <a:pt x="1561" y="172"/>
                  <a:pt x="1562" y="169"/>
                </a:cubicBezTo>
                <a:close/>
                <a:moveTo>
                  <a:pt x="1627" y="155"/>
                </a:moveTo>
                <a:cubicBezTo>
                  <a:pt x="1634" y="143"/>
                  <a:pt x="1643" y="132"/>
                  <a:pt x="1652" y="121"/>
                </a:cubicBezTo>
                <a:cubicBezTo>
                  <a:pt x="1650" y="134"/>
                  <a:pt x="1650" y="148"/>
                  <a:pt x="1649" y="162"/>
                </a:cubicBezTo>
                <a:cubicBezTo>
                  <a:pt x="1646" y="160"/>
                  <a:pt x="1643" y="158"/>
                  <a:pt x="1640" y="156"/>
                </a:cubicBezTo>
                <a:cubicBezTo>
                  <a:pt x="1644" y="161"/>
                  <a:pt x="1647" y="166"/>
                  <a:pt x="1648" y="172"/>
                </a:cubicBezTo>
                <a:cubicBezTo>
                  <a:pt x="1648" y="174"/>
                  <a:pt x="1648" y="176"/>
                  <a:pt x="1648" y="177"/>
                </a:cubicBezTo>
                <a:cubicBezTo>
                  <a:pt x="1641" y="173"/>
                  <a:pt x="1634" y="170"/>
                  <a:pt x="1624" y="167"/>
                </a:cubicBezTo>
                <a:cubicBezTo>
                  <a:pt x="1625" y="163"/>
                  <a:pt x="1626" y="159"/>
                  <a:pt x="1627" y="155"/>
                </a:cubicBezTo>
                <a:close/>
                <a:moveTo>
                  <a:pt x="1641" y="211"/>
                </a:moveTo>
                <a:cubicBezTo>
                  <a:pt x="1635" y="205"/>
                  <a:pt x="1630" y="199"/>
                  <a:pt x="1630" y="192"/>
                </a:cubicBezTo>
                <a:cubicBezTo>
                  <a:pt x="1628" y="195"/>
                  <a:pt x="1627" y="199"/>
                  <a:pt x="1627" y="202"/>
                </a:cubicBezTo>
                <a:cubicBezTo>
                  <a:pt x="1625" y="194"/>
                  <a:pt x="1623" y="186"/>
                  <a:pt x="1622" y="178"/>
                </a:cubicBezTo>
                <a:cubicBezTo>
                  <a:pt x="1623" y="174"/>
                  <a:pt x="1624" y="170"/>
                  <a:pt x="1624" y="167"/>
                </a:cubicBezTo>
                <a:cubicBezTo>
                  <a:pt x="1634" y="171"/>
                  <a:pt x="1642" y="176"/>
                  <a:pt x="1647" y="183"/>
                </a:cubicBezTo>
                <a:cubicBezTo>
                  <a:pt x="1646" y="193"/>
                  <a:pt x="1644" y="202"/>
                  <a:pt x="1641" y="211"/>
                </a:cubicBezTo>
                <a:close/>
                <a:moveTo>
                  <a:pt x="1707" y="164"/>
                </a:moveTo>
                <a:cubicBezTo>
                  <a:pt x="1707" y="163"/>
                  <a:pt x="1707" y="163"/>
                  <a:pt x="1707" y="162"/>
                </a:cubicBezTo>
                <a:cubicBezTo>
                  <a:pt x="1709" y="168"/>
                  <a:pt x="1709" y="174"/>
                  <a:pt x="1708" y="179"/>
                </a:cubicBezTo>
                <a:cubicBezTo>
                  <a:pt x="1707" y="174"/>
                  <a:pt x="1707" y="169"/>
                  <a:pt x="1707" y="164"/>
                </a:cubicBezTo>
                <a:close/>
                <a:moveTo>
                  <a:pt x="1758" y="185"/>
                </a:moveTo>
                <a:cubicBezTo>
                  <a:pt x="1754" y="188"/>
                  <a:pt x="1750" y="191"/>
                  <a:pt x="1747" y="194"/>
                </a:cubicBezTo>
                <a:cubicBezTo>
                  <a:pt x="1748" y="187"/>
                  <a:pt x="1747" y="181"/>
                  <a:pt x="1745" y="175"/>
                </a:cubicBezTo>
                <a:cubicBezTo>
                  <a:pt x="1751" y="178"/>
                  <a:pt x="1755" y="182"/>
                  <a:pt x="1758" y="185"/>
                </a:cubicBezTo>
                <a:close/>
                <a:moveTo>
                  <a:pt x="1744" y="235"/>
                </a:moveTo>
                <a:cubicBezTo>
                  <a:pt x="1742" y="230"/>
                  <a:pt x="1741" y="225"/>
                  <a:pt x="1742" y="220"/>
                </a:cubicBezTo>
                <a:cubicBezTo>
                  <a:pt x="1743" y="216"/>
                  <a:pt x="1744" y="212"/>
                  <a:pt x="1745" y="209"/>
                </a:cubicBezTo>
                <a:cubicBezTo>
                  <a:pt x="1748" y="201"/>
                  <a:pt x="1754" y="194"/>
                  <a:pt x="1759" y="188"/>
                </a:cubicBezTo>
                <a:cubicBezTo>
                  <a:pt x="1762" y="192"/>
                  <a:pt x="1764" y="198"/>
                  <a:pt x="1764" y="203"/>
                </a:cubicBezTo>
                <a:cubicBezTo>
                  <a:pt x="1753" y="211"/>
                  <a:pt x="1745" y="222"/>
                  <a:pt x="1744" y="235"/>
                </a:cubicBezTo>
                <a:close/>
                <a:moveTo>
                  <a:pt x="1822" y="230"/>
                </a:moveTo>
                <a:cubicBezTo>
                  <a:pt x="1816" y="225"/>
                  <a:pt x="1811" y="219"/>
                  <a:pt x="1811" y="211"/>
                </a:cubicBezTo>
                <a:cubicBezTo>
                  <a:pt x="1807" y="219"/>
                  <a:pt x="1806" y="229"/>
                  <a:pt x="1808" y="239"/>
                </a:cubicBezTo>
                <a:cubicBezTo>
                  <a:pt x="1806" y="236"/>
                  <a:pt x="1803" y="233"/>
                  <a:pt x="1801" y="230"/>
                </a:cubicBezTo>
                <a:cubicBezTo>
                  <a:pt x="1805" y="216"/>
                  <a:pt x="1808" y="201"/>
                  <a:pt x="1808" y="187"/>
                </a:cubicBezTo>
                <a:cubicBezTo>
                  <a:pt x="1816" y="191"/>
                  <a:pt x="1823" y="196"/>
                  <a:pt x="1828" y="202"/>
                </a:cubicBezTo>
                <a:cubicBezTo>
                  <a:pt x="1827" y="212"/>
                  <a:pt x="1825" y="221"/>
                  <a:pt x="1822" y="230"/>
                </a:cubicBezTo>
                <a:close/>
                <a:moveTo>
                  <a:pt x="1896" y="276"/>
                </a:moveTo>
                <a:cubicBezTo>
                  <a:pt x="1908" y="276"/>
                  <a:pt x="1908" y="276"/>
                  <a:pt x="1908" y="276"/>
                </a:cubicBezTo>
                <a:cubicBezTo>
                  <a:pt x="1909" y="277"/>
                  <a:pt x="1909" y="278"/>
                  <a:pt x="1909" y="279"/>
                </a:cubicBezTo>
                <a:cubicBezTo>
                  <a:pt x="1905" y="278"/>
                  <a:pt x="1900" y="277"/>
                  <a:pt x="1896" y="276"/>
                </a:cubicBezTo>
                <a:close/>
                <a:moveTo>
                  <a:pt x="1934" y="287"/>
                </a:moveTo>
                <a:cubicBezTo>
                  <a:pt x="1929" y="285"/>
                  <a:pt x="1924" y="284"/>
                  <a:pt x="1919" y="282"/>
                </a:cubicBezTo>
                <a:cubicBezTo>
                  <a:pt x="1936" y="283"/>
                  <a:pt x="1936" y="283"/>
                  <a:pt x="1936" y="283"/>
                </a:cubicBezTo>
                <a:cubicBezTo>
                  <a:pt x="1936" y="285"/>
                  <a:pt x="1935" y="286"/>
                  <a:pt x="1934" y="287"/>
                </a:cubicBezTo>
                <a:close/>
                <a:moveTo>
                  <a:pt x="2030" y="281"/>
                </a:moveTo>
                <a:cubicBezTo>
                  <a:pt x="2032" y="275"/>
                  <a:pt x="2033" y="268"/>
                  <a:pt x="2033" y="261"/>
                </a:cubicBezTo>
                <a:cubicBezTo>
                  <a:pt x="2034" y="254"/>
                  <a:pt x="2035" y="248"/>
                  <a:pt x="2036" y="242"/>
                </a:cubicBezTo>
                <a:cubicBezTo>
                  <a:pt x="2040" y="247"/>
                  <a:pt x="2043" y="252"/>
                  <a:pt x="2045" y="257"/>
                </a:cubicBezTo>
                <a:cubicBezTo>
                  <a:pt x="2041" y="266"/>
                  <a:pt x="2036" y="274"/>
                  <a:pt x="2030" y="281"/>
                </a:cubicBezTo>
                <a:close/>
                <a:moveTo>
                  <a:pt x="2085" y="355"/>
                </a:moveTo>
                <a:cubicBezTo>
                  <a:pt x="2084" y="357"/>
                  <a:pt x="2083" y="358"/>
                  <a:pt x="2082" y="360"/>
                </a:cubicBezTo>
                <a:cubicBezTo>
                  <a:pt x="2081" y="359"/>
                  <a:pt x="2081" y="357"/>
                  <a:pt x="2080" y="356"/>
                </a:cubicBezTo>
                <a:cubicBezTo>
                  <a:pt x="2081" y="354"/>
                  <a:pt x="2082" y="351"/>
                  <a:pt x="2083" y="349"/>
                </a:cubicBezTo>
                <a:cubicBezTo>
                  <a:pt x="2084" y="348"/>
                  <a:pt x="2085" y="347"/>
                  <a:pt x="2086" y="345"/>
                </a:cubicBezTo>
                <a:cubicBezTo>
                  <a:pt x="2089" y="346"/>
                  <a:pt x="2089" y="346"/>
                  <a:pt x="2089" y="346"/>
                </a:cubicBezTo>
                <a:cubicBezTo>
                  <a:pt x="2088" y="349"/>
                  <a:pt x="2086" y="352"/>
                  <a:pt x="2085" y="355"/>
                </a:cubicBezTo>
                <a:close/>
                <a:moveTo>
                  <a:pt x="2144" y="331"/>
                </a:moveTo>
                <a:cubicBezTo>
                  <a:pt x="2144" y="331"/>
                  <a:pt x="2144" y="331"/>
                  <a:pt x="2144" y="331"/>
                </a:cubicBezTo>
                <a:cubicBezTo>
                  <a:pt x="2145" y="325"/>
                  <a:pt x="2147" y="320"/>
                  <a:pt x="2151" y="315"/>
                </a:cubicBezTo>
                <a:cubicBezTo>
                  <a:pt x="2150" y="321"/>
                  <a:pt x="2147" y="326"/>
                  <a:pt x="2144" y="331"/>
                </a:cubicBezTo>
                <a:close/>
                <a:moveTo>
                  <a:pt x="2143" y="311"/>
                </a:moveTo>
                <a:cubicBezTo>
                  <a:pt x="2143" y="310"/>
                  <a:pt x="2143" y="309"/>
                  <a:pt x="2144" y="307"/>
                </a:cubicBezTo>
                <a:cubicBezTo>
                  <a:pt x="2144" y="303"/>
                  <a:pt x="2144" y="299"/>
                  <a:pt x="2145" y="296"/>
                </a:cubicBezTo>
                <a:cubicBezTo>
                  <a:pt x="2148" y="294"/>
                  <a:pt x="2151" y="292"/>
                  <a:pt x="2154" y="291"/>
                </a:cubicBezTo>
                <a:cubicBezTo>
                  <a:pt x="2154" y="296"/>
                  <a:pt x="2154" y="302"/>
                  <a:pt x="2153" y="307"/>
                </a:cubicBezTo>
                <a:cubicBezTo>
                  <a:pt x="2150" y="308"/>
                  <a:pt x="2146" y="309"/>
                  <a:pt x="2143" y="311"/>
                </a:cubicBezTo>
                <a:close/>
                <a:moveTo>
                  <a:pt x="2268" y="395"/>
                </a:moveTo>
                <a:cubicBezTo>
                  <a:pt x="2267" y="393"/>
                  <a:pt x="2266" y="392"/>
                  <a:pt x="2266" y="390"/>
                </a:cubicBezTo>
                <a:cubicBezTo>
                  <a:pt x="2271" y="378"/>
                  <a:pt x="2274" y="366"/>
                  <a:pt x="2274" y="355"/>
                </a:cubicBezTo>
                <a:cubicBezTo>
                  <a:pt x="2278" y="360"/>
                  <a:pt x="2281" y="365"/>
                  <a:pt x="2284" y="371"/>
                </a:cubicBezTo>
                <a:cubicBezTo>
                  <a:pt x="2279" y="380"/>
                  <a:pt x="2274" y="388"/>
                  <a:pt x="2268" y="395"/>
                </a:cubicBezTo>
                <a:close/>
                <a:moveTo>
                  <a:pt x="2340" y="410"/>
                </a:moveTo>
                <a:cubicBezTo>
                  <a:pt x="2341" y="403"/>
                  <a:pt x="2341" y="396"/>
                  <a:pt x="2343" y="388"/>
                </a:cubicBezTo>
                <a:cubicBezTo>
                  <a:pt x="2345" y="396"/>
                  <a:pt x="2344" y="404"/>
                  <a:pt x="2340" y="410"/>
                </a:cubicBezTo>
                <a:close/>
                <a:moveTo>
                  <a:pt x="2383" y="444"/>
                </a:moveTo>
                <a:cubicBezTo>
                  <a:pt x="2383" y="438"/>
                  <a:pt x="2387" y="432"/>
                  <a:pt x="2391" y="427"/>
                </a:cubicBezTo>
                <a:cubicBezTo>
                  <a:pt x="2393" y="431"/>
                  <a:pt x="2394" y="435"/>
                  <a:pt x="2395" y="439"/>
                </a:cubicBezTo>
                <a:cubicBezTo>
                  <a:pt x="2391" y="441"/>
                  <a:pt x="2387" y="443"/>
                  <a:pt x="2383" y="444"/>
                </a:cubicBezTo>
                <a:close/>
                <a:moveTo>
                  <a:pt x="2508" y="521"/>
                </a:moveTo>
                <a:cubicBezTo>
                  <a:pt x="2506" y="522"/>
                  <a:pt x="2503" y="523"/>
                  <a:pt x="2501" y="525"/>
                </a:cubicBezTo>
                <a:cubicBezTo>
                  <a:pt x="2501" y="525"/>
                  <a:pt x="2501" y="524"/>
                  <a:pt x="2501" y="524"/>
                </a:cubicBezTo>
                <a:cubicBezTo>
                  <a:pt x="2503" y="523"/>
                  <a:pt x="2506" y="522"/>
                  <a:pt x="2508" y="521"/>
                </a:cubicBezTo>
                <a:close/>
                <a:moveTo>
                  <a:pt x="2475" y="530"/>
                </a:moveTo>
                <a:cubicBezTo>
                  <a:pt x="2480" y="521"/>
                  <a:pt x="2491" y="514"/>
                  <a:pt x="2503" y="511"/>
                </a:cubicBezTo>
                <a:cubicBezTo>
                  <a:pt x="2496" y="514"/>
                  <a:pt x="2488" y="520"/>
                  <a:pt x="2482" y="526"/>
                </a:cubicBezTo>
                <a:cubicBezTo>
                  <a:pt x="2479" y="528"/>
                  <a:pt x="2477" y="529"/>
                  <a:pt x="2475" y="530"/>
                </a:cubicBezTo>
                <a:close/>
                <a:moveTo>
                  <a:pt x="2480" y="579"/>
                </a:moveTo>
                <a:cubicBezTo>
                  <a:pt x="2480" y="579"/>
                  <a:pt x="2480" y="579"/>
                  <a:pt x="2480" y="578"/>
                </a:cubicBezTo>
                <a:cubicBezTo>
                  <a:pt x="2480" y="579"/>
                  <a:pt x="2480" y="579"/>
                  <a:pt x="2480" y="579"/>
                </a:cubicBezTo>
                <a:cubicBezTo>
                  <a:pt x="2480" y="580"/>
                  <a:pt x="2479" y="580"/>
                  <a:pt x="2479" y="580"/>
                </a:cubicBezTo>
                <a:cubicBezTo>
                  <a:pt x="2479" y="577"/>
                  <a:pt x="2480" y="574"/>
                  <a:pt x="2481" y="570"/>
                </a:cubicBezTo>
                <a:cubicBezTo>
                  <a:pt x="2494" y="560"/>
                  <a:pt x="2510" y="547"/>
                  <a:pt x="2523" y="532"/>
                </a:cubicBezTo>
                <a:cubicBezTo>
                  <a:pt x="2523" y="553"/>
                  <a:pt x="2502" y="569"/>
                  <a:pt x="2480" y="579"/>
                </a:cubicBezTo>
                <a:close/>
                <a:moveTo>
                  <a:pt x="2526" y="603"/>
                </a:moveTo>
                <a:cubicBezTo>
                  <a:pt x="2523" y="603"/>
                  <a:pt x="2520" y="604"/>
                  <a:pt x="2516" y="605"/>
                </a:cubicBezTo>
                <a:cubicBezTo>
                  <a:pt x="2520" y="594"/>
                  <a:pt x="2533" y="586"/>
                  <a:pt x="2546" y="583"/>
                </a:cubicBezTo>
                <a:cubicBezTo>
                  <a:pt x="2542" y="590"/>
                  <a:pt x="2535" y="597"/>
                  <a:pt x="2526" y="603"/>
                </a:cubicBezTo>
                <a:close/>
                <a:moveTo>
                  <a:pt x="2579" y="636"/>
                </a:moveTo>
                <a:cubicBezTo>
                  <a:pt x="2577" y="628"/>
                  <a:pt x="2576" y="621"/>
                  <a:pt x="2581" y="614"/>
                </a:cubicBezTo>
                <a:cubicBezTo>
                  <a:pt x="2577" y="616"/>
                  <a:pt x="2575" y="618"/>
                  <a:pt x="2572" y="621"/>
                </a:cubicBezTo>
                <a:cubicBezTo>
                  <a:pt x="2572" y="621"/>
                  <a:pt x="2572" y="621"/>
                  <a:pt x="2572" y="620"/>
                </a:cubicBezTo>
                <a:cubicBezTo>
                  <a:pt x="2577" y="608"/>
                  <a:pt x="2582" y="598"/>
                  <a:pt x="2588" y="589"/>
                </a:cubicBezTo>
                <a:cubicBezTo>
                  <a:pt x="2595" y="597"/>
                  <a:pt x="2599" y="606"/>
                  <a:pt x="2600" y="615"/>
                </a:cubicBezTo>
                <a:cubicBezTo>
                  <a:pt x="2594" y="623"/>
                  <a:pt x="2587" y="630"/>
                  <a:pt x="2579" y="636"/>
                </a:cubicBezTo>
                <a:close/>
                <a:moveTo>
                  <a:pt x="2612" y="647"/>
                </a:moveTo>
                <a:cubicBezTo>
                  <a:pt x="2612" y="647"/>
                  <a:pt x="2612" y="646"/>
                  <a:pt x="2612" y="646"/>
                </a:cubicBezTo>
                <a:cubicBezTo>
                  <a:pt x="2614" y="646"/>
                  <a:pt x="2615" y="645"/>
                  <a:pt x="2617" y="644"/>
                </a:cubicBezTo>
                <a:cubicBezTo>
                  <a:pt x="2615" y="645"/>
                  <a:pt x="2614" y="646"/>
                  <a:pt x="2612" y="647"/>
                </a:cubicBezTo>
                <a:close/>
                <a:moveTo>
                  <a:pt x="2679" y="688"/>
                </a:moveTo>
                <a:cubicBezTo>
                  <a:pt x="2676" y="689"/>
                  <a:pt x="2673" y="690"/>
                  <a:pt x="2670" y="691"/>
                </a:cubicBezTo>
                <a:cubicBezTo>
                  <a:pt x="2671" y="690"/>
                  <a:pt x="2672" y="688"/>
                  <a:pt x="2672" y="686"/>
                </a:cubicBezTo>
                <a:cubicBezTo>
                  <a:pt x="2673" y="684"/>
                  <a:pt x="2674" y="681"/>
                  <a:pt x="2675" y="679"/>
                </a:cubicBezTo>
                <a:cubicBezTo>
                  <a:pt x="2677" y="678"/>
                  <a:pt x="2680" y="676"/>
                  <a:pt x="2683" y="675"/>
                </a:cubicBezTo>
                <a:cubicBezTo>
                  <a:pt x="2682" y="680"/>
                  <a:pt x="2680" y="684"/>
                  <a:pt x="2679" y="688"/>
                </a:cubicBezTo>
                <a:close/>
                <a:moveTo>
                  <a:pt x="2681" y="670"/>
                </a:moveTo>
                <a:cubicBezTo>
                  <a:pt x="2682" y="669"/>
                  <a:pt x="2683" y="668"/>
                  <a:pt x="2684" y="667"/>
                </a:cubicBezTo>
                <a:cubicBezTo>
                  <a:pt x="2684" y="668"/>
                  <a:pt x="2684" y="669"/>
                  <a:pt x="2684" y="670"/>
                </a:cubicBezTo>
                <a:cubicBezTo>
                  <a:pt x="2683" y="670"/>
                  <a:pt x="2682" y="670"/>
                  <a:pt x="2681" y="670"/>
                </a:cubicBezTo>
                <a:close/>
                <a:moveTo>
                  <a:pt x="2686" y="700"/>
                </a:moveTo>
                <a:cubicBezTo>
                  <a:pt x="2686" y="698"/>
                  <a:pt x="2687" y="697"/>
                  <a:pt x="2687" y="695"/>
                </a:cubicBezTo>
                <a:cubicBezTo>
                  <a:pt x="2689" y="693"/>
                  <a:pt x="2691" y="692"/>
                  <a:pt x="2693" y="690"/>
                </a:cubicBezTo>
                <a:cubicBezTo>
                  <a:pt x="2691" y="694"/>
                  <a:pt x="2688" y="697"/>
                  <a:pt x="2686" y="700"/>
                </a:cubicBezTo>
                <a:close/>
                <a:moveTo>
                  <a:pt x="2746" y="643"/>
                </a:moveTo>
                <a:cubicBezTo>
                  <a:pt x="2744" y="660"/>
                  <a:pt x="2737" y="674"/>
                  <a:pt x="2725" y="685"/>
                </a:cubicBezTo>
                <a:cubicBezTo>
                  <a:pt x="2724" y="684"/>
                  <a:pt x="2723" y="683"/>
                  <a:pt x="2722" y="681"/>
                </a:cubicBezTo>
                <a:cubicBezTo>
                  <a:pt x="2723" y="683"/>
                  <a:pt x="2724" y="684"/>
                  <a:pt x="2725" y="686"/>
                </a:cubicBezTo>
                <a:cubicBezTo>
                  <a:pt x="2719" y="691"/>
                  <a:pt x="2712" y="695"/>
                  <a:pt x="2704" y="699"/>
                </a:cubicBezTo>
                <a:cubicBezTo>
                  <a:pt x="2714" y="674"/>
                  <a:pt x="2726" y="657"/>
                  <a:pt x="2746" y="643"/>
                </a:cubicBezTo>
                <a:close/>
                <a:moveTo>
                  <a:pt x="2700" y="736"/>
                </a:moveTo>
                <a:cubicBezTo>
                  <a:pt x="2699" y="735"/>
                  <a:pt x="2698" y="735"/>
                  <a:pt x="2697" y="734"/>
                </a:cubicBezTo>
                <a:cubicBezTo>
                  <a:pt x="2707" y="726"/>
                  <a:pt x="2718" y="716"/>
                  <a:pt x="2727" y="706"/>
                </a:cubicBezTo>
                <a:cubicBezTo>
                  <a:pt x="2724" y="718"/>
                  <a:pt x="2713" y="728"/>
                  <a:pt x="2700" y="736"/>
                </a:cubicBezTo>
                <a:close/>
                <a:moveTo>
                  <a:pt x="2759" y="765"/>
                </a:moveTo>
                <a:cubicBezTo>
                  <a:pt x="2758" y="764"/>
                  <a:pt x="2758" y="763"/>
                  <a:pt x="2758" y="762"/>
                </a:cubicBezTo>
                <a:cubicBezTo>
                  <a:pt x="2760" y="757"/>
                  <a:pt x="2761" y="751"/>
                  <a:pt x="2759" y="745"/>
                </a:cubicBezTo>
                <a:cubicBezTo>
                  <a:pt x="2760" y="744"/>
                  <a:pt x="2760" y="744"/>
                  <a:pt x="2760" y="743"/>
                </a:cubicBezTo>
                <a:cubicBezTo>
                  <a:pt x="2760" y="744"/>
                  <a:pt x="2759" y="744"/>
                  <a:pt x="2759" y="744"/>
                </a:cubicBezTo>
                <a:cubicBezTo>
                  <a:pt x="2758" y="740"/>
                  <a:pt x="2757" y="737"/>
                  <a:pt x="2754" y="733"/>
                </a:cubicBezTo>
                <a:cubicBezTo>
                  <a:pt x="2755" y="738"/>
                  <a:pt x="2755" y="744"/>
                  <a:pt x="2753" y="749"/>
                </a:cubicBezTo>
                <a:cubicBezTo>
                  <a:pt x="2748" y="753"/>
                  <a:pt x="2744" y="759"/>
                  <a:pt x="2741" y="765"/>
                </a:cubicBezTo>
                <a:cubicBezTo>
                  <a:pt x="2741" y="764"/>
                  <a:pt x="2741" y="762"/>
                  <a:pt x="2741" y="761"/>
                </a:cubicBezTo>
                <a:cubicBezTo>
                  <a:pt x="2742" y="760"/>
                  <a:pt x="2743" y="760"/>
                  <a:pt x="2744" y="760"/>
                </a:cubicBezTo>
                <a:cubicBezTo>
                  <a:pt x="2743" y="760"/>
                  <a:pt x="2742" y="760"/>
                  <a:pt x="2741" y="760"/>
                </a:cubicBezTo>
                <a:cubicBezTo>
                  <a:pt x="2739" y="747"/>
                  <a:pt x="2740" y="737"/>
                  <a:pt x="2740" y="727"/>
                </a:cubicBezTo>
                <a:cubicBezTo>
                  <a:pt x="2748" y="723"/>
                  <a:pt x="2757" y="720"/>
                  <a:pt x="2766" y="716"/>
                </a:cubicBezTo>
                <a:cubicBezTo>
                  <a:pt x="2774" y="725"/>
                  <a:pt x="2779" y="735"/>
                  <a:pt x="2780" y="744"/>
                </a:cubicBezTo>
                <a:cubicBezTo>
                  <a:pt x="2773" y="752"/>
                  <a:pt x="2766" y="759"/>
                  <a:pt x="2759" y="765"/>
                </a:cubicBezTo>
                <a:close/>
                <a:moveTo>
                  <a:pt x="2821" y="811"/>
                </a:moveTo>
                <a:cubicBezTo>
                  <a:pt x="2821" y="809"/>
                  <a:pt x="2821" y="808"/>
                  <a:pt x="2822" y="806"/>
                </a:cubicBezTo>
                <a:cubicBezTo>
                  <a:pt x="2823" y="807"/>
                  <a:pt x="2824" y="808"/>
                  <a:pt x="2824" y="809"/>
                </a:cubicBezTo>
                <a:cubicBezTo>
                  <a:pt x="2823" y="810"/>
                  <a:pt x="2822" y="810"/>
                  <a:pt x="2821" y="811"/>
                </a:cubicBezTo>
                <a:close/>
                <a:moveTo>
                  <a:pt x="2834" y="832"/>
                </a:moveTo>
                <a:cubicBezTo>
                  <a:pt x="2834" y="832"/>
                  <a:pt x="2834" y="831"/>
                  <a:pt x="2835" y="830"/>
                </a:cubicBezTo>
                <a:cubicBezTo>
                  <a:pt x="2835" y="830"/>
                  <a:pt x="2835" y="831"/>
                  <a:pt x="2835" y="831"/>
                </a:cubicBezTo>
                <a:cubicBezTo>
                  <a:pt x="2834" y="832"/>
                  <a:pt x="2834" y="832"/>
                  <a:pt x="2834" y="832"/>
                </a:cubicBezTo>
                <a:close/>
                <a:moveTo>
                  <a:pt x="2844" y="824"/>
                </a:moveTo>
                <a:cubicBezTo>
                  <a:pt x="2842" y="825"/>
                  <a:pt x="2840" y="826"/>
                  <a:pt x="2838" y="828"/>
                </a:cubicBezTo>
                <a:cubicBezTo>
                  <a:pt x="2838" y="827"/>
                  <a:pt x="2837" y="826"/>
                  <a:pt x="2837" y="825"/>
                </a:cubicBezTo>
                <a:cubicBezTo>
                  <a:pt x="2838" y="823"/>
                  <a:pt x="2839" y="821"/>
                  <a:pt x="2841" y="818"/>
                </a:cubicBezTo>
                <a:cubicBezTo>
                  <a:pt x="2844" y="816"/>
                  <a:pt x="2847" y="813"/>
                  <a:pt x="2850" y="811"/>
                </a:cubicBezTo>
                <a:cubicBezTo>
                  <a:pt x="2852" y="809"/>
                  <a:pt x="2855" y="808"/>
                  <a:pt x="2857" y="807"/>
                </a:cubicBezTo>
                <a:cubicBezTo>
                  <a:pt x="2853" y="812"/>
                  <a:pt x="2848" y="818"/>
                  <a:pt x="2844" y="824"/>
                </a:cubicBezTo>
                <a:close/>
                <a:moveTo>
                  <a:pt x="2918" y="906"/>
                </a:moveTo>
                <a:cubicBezTo>
                  <a:pt x="2906" y="909"/>
                  <a:pt x="2896" y="914"/>
                  <a:pt x="2889" y="922"/>
                </a:cubicBezTo>
                <a:cubicBezTo>
                  <a:pt x="2890" y="917"/>
                  <a:pt x="2893" y="912"/>
                  <a:pt x="2897" y="908"/>
                </a:cubicBezTo>
                <a:cubicBezTo>
                  <a:pt x="2900" y="906"/>
                  <a:pt x="2903" y="903"/>
                  <a:pt x="2906" y="901"/>
                </a:cubicBezTo>
                <a:cubicBezTo>
                  <a:pt x="2913" y="896"/>
                  <a:pt x="2922" y="892"/>
                  <a:pt x="2930" y="890"/>
                </a:cubicBezTo>
                <a:cubicBezTo>
                  <a:pt x="2928" y="896"/>
                  <a:pt x="2923" y="901"/>
                  <a:pt x="2918" y="906"/>
                </a:cubicBezTo>
                <a:close/>
                <a:moveTo>
                  <a:pt x="2931" y="887"/>
                </a:moveTo>
                <a:cubicBezTo>
                  <a:pt x="2926" y="887"/>
                  <a:pt x="2921" y="888"/>
                  <a:pt x="2916" y="889"/>
                </a:cubicBezTo>
                <a:cubicBezTo>
                  <a:pt x="2923" y="881"/>
                  <a:pt x="2927" y="872"/>
                  <a:pt x="2926" y="862"/>
                </a:cubicBezTo>
                <a:cubicBezTo>
                  <a:pt x="2932" y="871"/>
                  <a:pt x="2933" y="879"/>
                  <a:pt x="2931" y="887"/>
                </a:cubicBezTo>
                <a:close/>
                <a:moveTo>
                  <a:pt x="2945" y="946"/>
                </a:moveTo>
                <a:cubicBezTo>
                  <a:pt x="2945" y="945"/>
                  <a:pt x="2945" y="944"/>
                  <a:pt x="2945" y="942"/>
                </a:cubicBezTo>
                <a:cubicBezTo>
                  <a:pt x="2946" y="941"/>
                  <a:pt x="2948" y="940"/>
                  <a:pt x="2949" y="938"/>
                </a:cubicBezTo>
                <a:cubicBezTo>
                  <a:pt x="2948" y="941"/>
                  <a:pt x="2946" y="943"/>
                  <a:pt x="2945" y="946"/>
                </a:cubicBezTo>
                <a:close/>
                <a:moveTo>
                  <a:pt x="2962" y="945"/>
                </a:moveTo>
                <a:cubicBezTo>
                  <a:pt x="2960" y="938"/>
                  <a:pt x="2960" y="930"/>
                  <a:pt x="2964" y="924"/>
                </a:cubicBezTo>
                <a:cubicBezTo>
                  <a:pt x="2964" y="924"/>
                  <a:pt x="2963" y="924"/>
                  <a:pt x="2963" y="924"/>
                </a:cubicBezTo>
                <a:cubicBezTo>
                  <a:pt x="2968" y="919"/>
                  <a:pt x="2973" y="912"/>
                  <a:pt x="2977" y="906"/>
                </a:cubicBezTo>
                <a:cubicBezTo>
                  <a:pt x="2981" y="912"/>
                  <a:pt x="2983" y="918"/>
                  <a:pt x="2984" y="925"/>
                </a:cubicBezTo>
                <a:cubicBezTo>
                  <a:pt x="2977" y="932"/>
                  <a:pt x="2970" y="939"/>
                  <a:pt x="2962" y="945"/>
                </a:cubicBezTo>
                <a:close/>
              </a:path>
            </a:pathLst>
          </a:custGeom>
          <a:solidFill>
            <a:srgbClr val="251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7" y="283298"/>
            <a:ext cx="340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참고한 게임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C3129-FFDF-4E85-B436-471AB2953E76}"/>
              </a:ext>
            </a:extLst>
          </p:cNvPr>
          <p:cNvSpPr txBox="1"/>
          <p:nvPr/>
        </p:nvSpPr>
        <p:spPr>
          <a:xfrm>
            <a:off x="436856" y="1998466"/>
            <a:ext cx="5106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크레이지 아케이드 공동묘지 맵</a:t>
            </a:r>
            <a:endParaRPr lang="en-US" altLang="ko-KR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크레이지아케이드 고수와 초보의 차이 : 다나와 DPG는 내맘을 디피지">
            <a:extLst>
              <a:ext uri="{FF2B5EF4-FFF2-40B4-BE49-F238E27FC236}">
                <a16:creationId xmlns:a16="http://schemas.microsoft.com/office/drawing/2014/main" id="{96A0AE00-6BCB-4B56-B590-385CB81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65" y="1618678"/>
            <a:ext cx="5984657" cy="47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F7E2FB-6855-4C6F-A313-B825EEBF5771}"/>
              </a:ext>
            </a:extLst>
          </p:cNvPr>
          <p:cNvSpPr txBox="1"/>
          <p:nvPr/>
        </p:nvSpPr>
        <p:spPr>
          <a:xfrm>
            <a:off x="587778" y="2808696"/>
            <a:ext cx="4548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크레이지 아케이드라는 게임의 여러가지 맵 들 중 하나인 공동묘지 맵 이다</a:t>
            </a:r>
            <a:r>
              <a:rPr lang="en-US" altLang="ko-KR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맵 에는</a:t>
            </a:r>
            <a:r>
              <a:rPr lang="en-US" altLang="ko-KR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상하 혹은 좌우로 이동하는 유령이 있는데 유령과 부딪치면 캐릭터는 사망하게 된다</a:t>
            </a:r>
            <a:r>
              <a:rPr lang="en-US" altLang="ko-KR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2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 rot="21207550">
            <a:off x="-212030" y="4533177"/>
            <a:ext cx="11522710" cy="4701763"/>
          </a:xfrm>
          <a:custGeom>
            <a:avLst/>
            <a:gdLst>
              <a:gd name="T0" fmla="*/ 2941 w 3056"/>
              <a:gd name="T1" fmla="*/ 887 h 1245"/>
              <a:gd name="T2" fmla="*/ 2876 w 3056"/>
              <a:gd name="T3" fmla="*/ 799 h 1245"/>
              <a:gd name="T4" fmla="*/ 2816 w 3056"/>
              <a:gd name="T5" fmla="*/ 743 h 1245"/>
              <a:gd name="T6" fmla="*/ 2736 w 3056"/>
              <a:gd name="T7" fmla="*/ 702 h 1245"/>
              <a:gd name="T8" fmla="*/ 2690 w 3056"/>
              <a:gd name="T9" fmla="*/ 652 h 1245"/>
              <a:gd name="T10" fmla="*/ 2604 w 3056"/>
              <a:gd name="T11" fmla="*/ 611 h 1245"/>
              <a:gd name="T12" fmla="*/ 2525 w 3056"/>
              <a:gd name="T13" fmla="*/ 530 h 1245"/>
              <a:gd name="T14" fmla="*/ 2483 w 3056"/>
              <a:gd name="T15" fmla="*/ 458 h 1245"/>
              <a:gd name="T16" fmla="*/ 2442 w 3056"/>
              <a:gd name="T17" fmla="*/ 385 h 1245"/>
              <a:gd name="T18" fmla="*/ 2369 w 3056"/>
              <a:gd name="T19" fmla="*/ 366 h 1245"/>
              <a:gd name="T20" fmla="*/ 2264 w 3056"/>
              <a:gd name="T21" fmla="*/ 347 h 1245"/>
              <a:gd name="T22" fmla="*/ 2163 w 3056"/>
              <a:gd name="T23" fmla="*/ 305 h 1245"/>
              <a:gd name="T24" fmla="*/ 2108 w 3056"/>
              <a:gd name="T25" fmla="*/ 257 h 1245"/>
              <a:gd name="T26" fmla="*/ 2048 w 3056"/>
              <a:gd name="T27" fmla="*/ 252 h 1245"/>
              <a:gd name="T28" fmla="*/ 1923 w 3056"/>
              <a:gd name="T29" fmla="*/ 239 h 1245"/>
              <a:gd name="T30" fmla="*/ 1829 w 3056"/>
              <a:gd name="T31" fmla="*/ 197 h 1245"/>
              <a:gd name="T32" fmla="*/ 1742 w 3056"/>
              <a:gd name="T33" fmla="*/ 116 h 1245"/>
              <a:gd name="T34" fmla="*/ 1652 w 3056"/>
              <a:gd name="T35" fmla="*/ 120 h 1245"/>
              <a:gd name="T36" fmla="*/ 1538 w 3056"/>
              <a:gd name="T37" fmla="*/ 168 h 1245"/>
              <a:gd name="T38" fmla="*/ 1447 w 3056"/>
              <a:gd name="T39" fmla="*/ 169 h 1245"/>
              <a:gd name="T40" fmla="*/ 1331 w 3056"/>
              <a:gd name="T41" fmla="*/ 93 h 1245"/>
              <a:gd name="T42" fmla="*/ 1190 w 3056"/>
              <a:gd name="T43" fmla="*/ 97 h 1245"/>
              <a:gd name="T44" fmla="*/ 1108 w 3056"/>
              <a:gd name="T45" fmla="*/ 119 h 1245"/>
              <a:gd name="T46" fmla="*/ 1018 w 3056"/>
              <a:gd name="T47" fmla="*/ 176 h 1245"/>
              <a:gd name="T48" fmla="*/ 951 w 3056"/>
              <a:gd name="T49" fmla="*/ 134 h 1245"/>
              <a:gd name="T50" fmla="*/ 908 w 3056"/>
              <a:gd name="T51" fmla="*/ 182 h 1245"/>
              <a:gd name="T52" fmla="*/ 819 w 3056"/>
              <a:gd name="T53" fmla="*/ 181 h 1245"/>
              <a:gd name="T54" fmla="*/ 722 w 3056"/>
              <a:gd name="T55" fmla="*/ 265 h 1245"/>
              <a:gd name="T56" fmla="*/ 604 w 3056"/>
              <a:gd name="T57" fmla="*/ 215 h 1245"/>
              <a:gd name="T58" fmla="*/ 530 w 3056"/>
              <a:gd name="T59" fmla="*/ 300 h 1245"/>
              <a:gd name="T60" fmla="*/ 474 w 3056"/>
              <a:gd name="T61" fmla="*/ 349 h 1245"/>
              <a:gd name="T62" fmla="*/ 366 w 3056"/>
              <a:gd name="T63" fmla="*/ 339 h 1245"/>
              <a:gd name="T64" fmla="*/ 334 w 3056"/>
              <a:gd name="T65" fmla="*/ 415 h 1245"/>
              <a:gd name="T66" fmla="*/ 176 w 3056"/>
              <a:gd name="T67" fmla="*/ 374 h 1245"/>
              <a:gd name="T68" fmla="*/ 222 w 3056"/>
              <a:gd name="T69" fmla="*/ 501 h 1245"/>
              <a:gd name="T70" fmla="*/ 141 w 3056"/>
              <a:gd name="T71" fmla="*/ 556 h 1245"/>
              <a:gd name="T72" fmla="*/ 53 w 3056"/>
              <a:gd name="T73" fmla="*/ 569 h 1245"/>
              <a:gd name="T74" fmla="*/ 56 w 3056"/>
              <a:gd name="T75" fmla="*/ 642 h 1245"/>
              <a:gd name="T76" fmla="*/ 373 w 3056"/>
              <a:gd name="T77" fmla="*/ 340 h 1245"/>
              <a:gd name="T78" fmla="*/ 143 w 3056"/>
              <a:gd name="T79" fmla="*/ 586 h 1245"/>
              <a:gd name="T80" fmla="*/ 281 w 3056"/>
              <a:gd name="T81" fmla="*/ 495 h 1245"/>
              <a:gd name="T82" fmla="*/ 353 w 3056"/>
              <a:gd name="T83" fmla="*/ 393 h 1245"/>
              <a:gd name="T84" fmla="*/ 400 w 3056"/>
              <a:gd name="T85" fmla="*/ 400 h 1245"/>
              <a:gd name="T86" fmla="*/ 535 w 3056"/>
              <a:gd name="T87" fmla="*/ 299 h 1245"/>
              <a:gd name="T88" fmla="*/ 529 w 3056"/>
              <a:gd name="T89" fmla="*/ 321 h 1245"/>
              <a:gd name="T90" fmla="*/ 678 w 3056"/>
              <a:gd name="T91" fmla="*/ 289 h 1245"/>
              <a:gd name="T92" fmla="*/ 774 w 3056"/>
              <a:gd name="T93" fmla="*/ 276 h 1245"/>
              <a:gd name="T94" fmla="*/ 834 w 3056"/>
              <a:gd name="T95" fmla="*/ 212 h 1245"/>
              <a:gd name="T96" fmla="*/ 970 w 3056"/>
              <a:gd name="T97" fmla="*/ 171 h 1245"/>
              <a:gd name="T98" fmla="*/ 1394 w 3056"/>
              <a:gd name="T99" fmla="*/ 164 h 1245"/>
              <a:gd name="T100" fmla="*/ 1562 w 3056"/>
              <a:gd name="T101" fmla="*/ 178 h 1245"/>
              <a:gd name="T102" fmla="*/ 1647 w 3056"/>
              <a:gd name="T103" fmla="*/ 183 h 1245"/>
              <a:gd name="T104" fmla="*/ 1744 w 3056"/>
              <a:gd name="T105" fmla="*/ 235 h 1245"/>
              <a:gd name="T106" fmla="*/ 1934 w 3056"/>
              <a:gd name="T107" fmla="*/ 287 h 1245"/>
              <a:gd name="T108" fmla="*/ 2151 w 3056"/>
              <a:gd name="T109" fmla="*/ 315 h 1245"/>
              <a:gd name="T110" fmla="*/ 2340 w 3056"/>
              <a:gd name="T111" fmla="*/ 410 h 1245"/>
              <a:gd name="T112" fmla="*/ 2480 w 3056"/>
              <a:gd name="T113" fmla="*/ 579 h 1245"/>
              <a:gd name="T114" fmla="*/ 2579 w 3056"/>
              <a:gd name="T115" fmla="*/ 636 h 1245"/>
              <a:gd name="T116" fmla="*/ 2686 w 3056"/>
              <a:gd name="T117" fmla="*/ 700 h 1245"/>
              <a:gd name="T118" fmla="*/ 2758 w 3056"/>
              <a:gd name="T119" fmla="*/ 762 h 1245"/>
              <a:gd name="T120" fmla="*/ 2822 w 3056"/>
              <a:gd name="T121" fmla="*/ 806 h 1245"/>
              <a:gd name="T122" fmla="*/ 2889 w 3056"/>
              <a:gd name="T123" fmla="*/ 922 h 1245"/>
              <a:gd name="T124" fmla="*/ 2963 w 3056"/>
              <a:gd name="T125" fmla="*/ 92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56" h="1245">
                <a:moveTo>
                  <a:pt x="3038" y="984"/>
                </a:moveTo>
                <a:cubicBezTo>
                  <a:pt x="3034" y="987"/>
                  <a:pt x="3029" y="989"/>
                  <a:pt x="3024" y="991"/>
                </a:cubicBezTo>
                <a:cubicBezTo>
                  <a:pt x="3028" y="974"/>
                  <a:pt x="3035" y="956"/>
                  <a:pt x="3044" y="940"/>
                </a:cubicBezTo>
                <a:cubicBezTo>
                  <a:pt x="3046" y="923"/>
                  <a:pt x="3046" y="923"/>
                  <a:pt x="3046" y="923"/>
                </a:cubicBezTo>
                <a:cubicBezTo>
                  <a:pt x="3040" y="927"/>
                  <a:pt x="3033" y="932"/>
                  <a:pt x="3027" y="938"/>
                </a:cubicBezTo>
                <a:cubicBezTo>
                  <a:pt x="3016" y="943"/>
                  <a:pt x="3006" y="950"/>
                  <a:pt x="2996" y="957"/>
                </a:cubicBezTo>
                <a:cubicBezTo>
                  <a:pt x="2996" y="953"/>
                  <a:pt x="2996" y="950"/>
                  <a:pt x="2995" y="947"/>
                </a:cubicBezTo>
                <a:cubicBezTo>
                  <a:pt x="3005" y="934"/>
                  <a:pt x="3013" y="920"/>
                  <a:pt x="3019" y="904"/>
                </a:cubicBezTo>
                <a:cubicBezTo>
                  <a:pt x="3027" y="880"/>
                  <a:pt x="3038" y="864"/>
                  <a:pt x="3056" y="851"/>
                </a:cubicBezTo>
                <a:cubicBezTo>
                  <a:pt x="3056" y="847"/>
                  <a:pt x="3056" y="847"/>
                  <a:pt x="3056" y="847"/>
                </a:cubicBezTo>
                <a:cubicBezTo>
                  <a:pt x="3027" y="864"/>
                  <a:pt x="3009" y="894"/>
                  <a:pt x="2988" y="920"/>
                </a:cubicBezTo>
                <a:cubicBezTo>
                  <a:pt x="2985" y="915"/>
                  <a:pt x="2982" y="910"/>
                  <a:pt x="2978" y="905"/>
                </a:cubicBezTo>
                <a:cubicBezTo>
                  <a:pt x="2987" y="889"/>
                  <a:pt x="2991" y="873"/>
                  <a:pt x="2982" y="856"/>
                </a:cubicBezTo>
                <a:cubicBezTo>
                  <a:pt x="2981" y="883"/>
                  <a:pt x="2966" y="904"/>
                  <a:pt x="2944" y="916"/>
                </a:cubicBezTo>
                <a:cubicBezTo>
                  <a:pt x="2944" y="906"/>
                  <a:pt x="2944" y="897"/>
                  <a:pt x="2941" y="887"/>
                </a:cubicBezTo>
                <a:cubicBezTo>
                  <a:pt x="2941" y="887"/>
                  <a:pt x="2942" y="887"/>
                  <a:pt x="2942" y="887"/>
                </a:cubicBezTo>
                <a:cubicBezTo>
                  <a:pt x="2942" y="887"/>
                  <a:pt x="2941" y="887"/>
                  <a:pt x="2941" y="887"/>
                </a:cubicBezTo>
                <a:cubicBezTo>
                  <a:pt x="2939" y="879"/>
                  <a:pt x="2934" y="871"/>
                  <a:pt x="2926" y="862"/>
                </a:cubicBezTo>
                <a:cubicBezTo>
                  <a:pt x="2926" y="857"/>
                  <a:pt x="2924" y="852"/>
                  <a:pt x="2920" y="846"/>
                </a:cubicBezTo>
                <a:cubicBezTo>
                  <a:pt x="2925" y="871"/>
                  <a:pt x="2900" y="890"/>
                  <a:pt x="2876" y="901"/>
                </a:cubicBezTo>
                <a:cubicBezTo>
                  <a:pt x="2880" y="881"/>
                  <a:pt x="2888" y="862"/>
                  <a:pt x="2898" y="845"/>
                </a:cubicBezTo>
                <a:cubicBezTo>
                  <a:pt x="2916" y="835"/>
                  <a:pt x="2936" y="828"/>
                  <a:pt x="2957" y="821"/>
                </a:cubicBezTo>
                <a:cubicBezTo>
                  <a:pt x="2939" y="824"/>
                  <a:pt x="2923" y="829"/>
                  <a:pt x="2908" y="834"/>
                </a:cubicBezTo>
                <a:cubicBezTo>
                  <a:pt x="2926" y="813"/>
                  <a:pt x="2939" y="790"/>
                  <a:pt x="2926" y="766"/>
                </a:cubicBezTo>
                <a:cubicBezTo>
                  <a:pt x="2925" y="803"/>
                  <a:pt x="2898" y="828"/>
                  <a:pt x="2860" y="835"/>
                </a:cubicBezTo>
                <a:cubicBezTo>
                  <a:pt x="2862" y="832"/>
                  <a:pt x="2864" y="829"/>
                  <a:pt x="2865" y="825"/>
                </a:cubicBezTo>
                <a:cubicBezTo>
                  <a:pt x="2871" y="820"/>
                  <a:pt x="2879" y="815"/>
                  <a:pt x="2888" y="813"/>
                </a:cubicBezTo>
                <a:cubicBezTo>
                  <a:pt x="2882" y="813"/>
                  <a:pt x="2876" y="814"/>
                  <a:pt x="2870" y="815"/>
                </a:cubicBezTo>
                <a:cubicBezTo>
                  <a:pt x="2870" y="814"/>
                  <a:pt x="2870" y="814"/>
                  <a:pt x="2870" y="813"/>
                </a:cubicBezTo>
                <a:cubicBezTo>
                  <a:pt x="2872" y="808"/>
                  <a:pt x="2874" y="804"/>
                  <a:pt x="2876" y="799"/>
                </a:cubicBezTo>
                <a:cubicBezTo>
                  <a:pt x="2879" y="798"/>
                  <a:pt x="2883" y="798"/>
                  <a:pt x="2886" y="797"/>
                </a:cubicBezTo>
                <a:cubicBezTo>
                  <a:pt x="2883" y="797"/>
                  <a:pt x="2880" y="797"/>
                  <a:pt x="2877" y="797"/>
                </a:cubicBezTo>
                <a:cubicBezTo>
                  <a:pt x="2889" y="773"/>
                  <a:pt x="2905" y="759"/>
                  <a:pt x="2934" y="745"/>
                </a:cubicBezTo>
                <a:cubicBezTo>
                  <a:pt x="2902" y="753"/>
                  <a:pt x="2882" y="775"/>
                  <a:pt x="2863" y="799"/>
                </a:cubicBezTo>
                <a:cubicBezTo>
                  <a:pt x="2863" y="799"/>
                  <a:pt x="2862" y="799"/>
                  <a:pt x="2861" y="799"/>
                </a:cubicBezTo>
                <a:cubicBezTo>
                  <a:pt x="2871" y="786"/>
                  <a:pt x="2875" y="772"/>
                  <a:pt x="2865" y="757"/>
                </a:cubicBezTo>
                <a:cubicBezTo>
                  <a:pt x="2869" y="780"/>
                  <a:pt x="2847" y="798"/>
                  <a:pt x="2825" y="809"/>
                </a:cubicBezTo>
                <a:cubicBezTo>
                  <a:pt x="2824" y="808"/>
                  <a:pt x="2823" y="807"/>
                  <a:pt x="2822" y="806"/>
                </a:cubicBezTo>
                <a:cubicBezTo>
                  <a:pt x="2826" y="788"/>
                  <a:pt x="2833" y="771"/>
                  <a:pt x="2843" y="755"/>
                </a:cubicBezTo>
                <a:cubicBezTo>
                  <a:pt x="2860" y="746"/>
                  <a:pt x="2880" y="738"/>
                  <a:pt x="2901" y="731"/>
                </a:cubicBezTo>
                <a:cubicBezTo>
                  <a:pt x="2882" y="735"/>
                  <a:pt x="2865" y="739"/>
                  <a:pt x="2849" y="746"/>
                </a:cubicBezTo>
                <a:cubicBezTo>
                  <a:pt x="2851" y="743"/>
                  <a:pt x="2853" y="740"/>
                  <a:pt x="2855" y="737"/>
                </a:cubicBezTo>
                <a:cubicBezTo>
                  <a:pt x="2845" y="740"/>
                  <a:pt x="2834" y="748"/>
                  <a:pt x="2824" y="757"/>
                </a:cubicBezTo>
                <a:cubicBezTo>
                  <a:pt x="2823" y="758"/>
                  <a:pt x="2822" y="758"/>
                  <a:pt x="2821" y="759"/>
                </a:cubicBezTo>
                <a:cubicBezTo>
                  <a:pt x="2820" y="753"/>
                  <a:pt x="2819" y="748"/>
                  <a:pt x="2816" y="743"/>
                </a:cubicBezTo>
                <a:cubicBezTo>
                  <a:pt x="2816" y="750"/>
                  <a:pt x="2814" y="757"/>
                  <a:pt x="2812" y="764"/>
                </a:cubicBezTo>
                <a:cubicBezTo>
                  <a:pt x="2805" y="768"/>
                  <a:pt x="2799" y="772"/>
                  <a:pt x="2792" y="776"/>
                </a:cubicBezTo>
                <a:cubicBezTo>
                  <a:pt x="2792" y="773"/>
                  <a:pt x="2792" y="770"/>
                  <a:pt x="2791" y="767"/>
                </a:cubicBezTo>
                <a:cubicBezTo>
                  <a:pt x="2801" y="754"/>
                  <a:pt x="2809" y="740"/>
                  <a:pt x="2815" y="723"/>
                </a:cubicBezTo>
                <a:cubicBezTo>
                  <a:pt x="2827" y="690"/>
                  <a:pt x="2844" y="672"/>
                  <a:pt x="2879" y="655"/>
                </a:cubicBezTo>
                <a:cubicBezTo>
                  <a:pt x="2835" y="667"/>
                  <a:pt x="2813" y="704"/>
                  <a:pt x="2787" y="736"/>
                </a:cubicBezTo>
                <a:cubicBezTo>
                  <a:pt x="2786" y="734"/>
                  <a:pt x="2785" y="731"/>
                  <a:pt x="2784" y="729"/>
                </a:cubicBezTo>
                <a:cubicBezTo>
                  <a:pt x="2784" y="732"/>
                  <a:pt x="2783" y="735"/>
                  <a:pt x="2783" y="738"/>
                </a:cubicBezTo>
                <a:cubicBezTo>
                  <a:pt x="2779" y="731"/>
                  <a:pt x="2774" y="724"/>
                  <a:pt x="2766" y="716"/>
                </a:cubicBezTo>
                <a:cubicBezTo>
                  <a:pt x="2774" y="713"/>
                  <a:pt x="2782" y="710"/>
                  <a:pt x="2791" y="708"/>
                </a:cubicBezTo>
                <a:cubicBezTo>
                  <a:pt x="2772" y="711"/>
                  <a:pt x="2755" y="715"/>
                  <a:pt x="2740" y="721"/>
                </a:cubicBezTo>
                <a:cubicBezTo>
                  <a:pt x="2740" y="721"/>
                  <a:pt x="2740" y="720"/>
                  <a:pt x="2740" y="720"/>
                </a:cubicBezTo>
                <a:cubicBezTo>
                  <a:pt x="2742" y="718"/>
                  <a:pt x="2743" y="716"/>
                  <a:pt x="2745" y="714"/>
                </a:cubicBezTo>
                <a:cubicBezTo>
                  <a:pt x="2743" y="714"/>
                  <a:pt x="2741" y="715"/>
                  <a:pt x="2740" y="715"/>
                </a:cubicBezTo>
                <a:cubicBezTo>
                  <a:pt x="2739" y="711"/>
                  <a:pt x="2738" y="707"/>
                  <a:pt x="2736" y="702"/>
                </a:cubicBezTo>
                <a:cubicBezTo>
                  <a:pt x="2743" y="699"/>
                  <a:pt x="2751" y="697"/>
                  <a:pt x="2759" y="694"/>
                </a:cubicBezTo>
                <a:cubicBezTo>
                  <a:pt x="2750" y="696"/>
                  <a:pt x="2742" y="697"/>
                  <a:pt x="2735" y="699"/>
                </a:cubicBezTo>
                <a:cubicBezTo>
                  <a:pt x="2734" y="699"/>
                  <a:pt x="2734" y="699"/>
                  <a:pt x="2734" y="698"/>
                </a:cubicBezTo>
                <a:cubicBezTo>
                  <a:pt x="2748" y="681"/>
                  <a:pt x="2757" y="661"/>
                  <a:pt x="2749" y="642"/>
                </a:cubicBezTo>
                <a:cubicBezTo>
                  <a:pt x="2755" y="638"/>
                  <a:pt x="2761" y="635"/>
                  <a:pt x="2768" y="631"/>
                </a:cubicBezTo>
                <a:cubicBezTo>
                  <a:pt x="2761" y="633"/>
                  <a:pt x="2754" y="636"/>
                  <a:pt x="2748" y="639"/>
                </a:cubicBezTo>
                <a:cubicBezTo>
                  <a:pt x="2748" y="638"/>
                  <a:pt x="2747" y="638"/>
                  <a:pt x="2747" y="637"/>
                </a:cubicBezTo>
                <a:cubicBezTo>
                  <a:pt x="2747" y="638"/>
                  <a:pt x="2747" y="639"/>
                  <a:pt x="2747" y="640"/>
                </a:cubicBezTo>
                <a:cubicBezTo>
                  <a:pt x="2727" y="651"/>
                  <a:pt x="2712" y="667"/>
                  <a:pt x="2698" y="685"/>
                </a:cubicBezTo>
                <a:cubicBezTo>
                  <a:pt x="2695" y="685"/>
                  <a:pt x="2692" y="685"/>
                  <a:pt x="2689" y="686"/>
                </a:cubicBezTo>
                <a:cubicBezTo>
                  <a:pt x="2689" y="682"/>
                  <a:pt x="2689" y="677"/>
                  <a:pt x="2688" y="673"/>
                </a:cubicBezTo>
                <a:cubicBezTo>
                  <a:pt x="2694" y="671"/>
                  <a:pt x="2701" y="669"/>
                  <a:pt x="2707" y="668"/>
                </a:cubicBezTo>
                <a:cubicBezTo>
                  <a:pt x="2700" y="668"/>
                  <a:pt x="2693" y="668"/>
                  <a:pt x="2686" y="669"/>
                </a:cubicBezTo>
                <a:cubicBezTo>
                  <a:pt x="2686" y="668"/>
                  <a:pt x="2685" y="666"/>
                  <a:pt x="2685" y="665"/>
                </a:cubicBezTo>
                <a:cubicBezTo>
                  <a:pt x="2688" y="661"/>
                  <a:pt x="2689" y="656"/>
                  <a:pt x="2690" y="652"/>
                </a:cubicBezTo>
                <a:cubicBezTo>
                  <a:pt x="2701" y="638"/>
                  <a:pt x="2715" y="628"/>
                  <a:pt x="2736" y="618"/>
                </a:cubicBezTo>
                <a:cubicBezTo>
                  <a:pt x="2718" y="623"/>
                  <a:pt x="2704" y="632"/>
                  <a:pt x="2691" y="644"/>
                </a:cubicBezTo>
                <a:cubicBezTo>
                  <a:pt x="2691" y="638"/>
                  <a:pt x="2689" y="633"/>
                  <a:pt x="2685" y="628"/>
                </a:cubicBezTo>
                <a:cubicBezTo>
                  <a:pt x="2690" y="652"/>
                  <a:pt x="2665" y="671"/>
                  <a:pt x="2641" y="682"/>
                </a:cubicBezTo>
                <a:cubicBezTo>
                  <a:pt x="2645" y="662"/>
                  <a:pt x="2653" y="643"/>
                  <a:pt x="2663" y="626"/>
                </a:cubicBezTo>
                <a:cubicBezTo>
                  <a:pt x="2681" y="617"/>
                  <a:pt x="2701" y="609"/>
                  <a:pt x="2722" y="602"/>
                </a:cubicBezTo>
                <a:cubicBezTo>
                  <a:pt x="2702" y="605"/>
                  <a:pt x="2685" y="610"/>
                  <a:pt x="2670" y="616"/>
                </a:cubicBezTo>
                <a:cubicBezTo>
                  <a:pt x="2672" y="614"/>
                  <a:pt x="2674" y="611"/>
                  <a:pt x="2676" y="608"/>
                </a:cubicBezTo>
                <a:cubicBezTo>
                  <a:pt x="2665" y="611"/>
                  <a:pt x="2654" y="619"/>
                  <a:pt x="2644" y="628"/>
                </a:cubicBezTo>
                <a:cubicBezTo>
                  <a:pt x="2641" y="630"/>
                  <a:pt x="2637" y="632"/>
                  <a:pt x="2634" y="634"/>
                </a:cubicBezTo>
                <a:cubicBezTo>
                  <a:pt x="2626" y="636"/>
                  <a:pt x="2619" y="638"/>
                  <a:pt x="2612" y="641"/>
                </a:cubicBezTo>
                <a:cubicBezTo>
                  <a:pt x="2612" y="640"/>
                  <a:pt x="2612" y="639"/>
                  <a:pt x="2612" y="638"/>
                </a:cubicBezTo>
                <a:cubicBezTo>
                  <a:pt x="2621" y="625"/>
                  <a:pt x="2629" y="611"/>
                  <a:pt x="2635" y="594"/>
                </a:cubicBezTo>
                <a:cubicBezTo>
                  <a:pt x="2647" y="561"/>
                  <a:pt x="2664" y="543"/>
                  <a:pt x="2699" y="526"/>
                </a:cubicBezTo>
                <a:cubicBezTo>
                  <a:pt x="2654" y="538"/>
                  <a:pt x="2632" y="578"/>
                  <a:pt x="2604" y="611"/>
                </a:cubicBezTo>
                <a:cubicBezTo>
                  <a:pt x="2601" y="604"/>
                  <a:pt x="2595" y="597"/>
                  <a:pt x="2588" y="589"/>
                </a:cubicBezTo>
                <a:cubicBezTo>
                  <a:pt x="2599" y="574"/>
                  <a:pt x="2614" y="563"/>
                  <a:pt x="2636" y="552"/>
                </a:cubicBezTo>
                <a:cubicBezTo>
                  <a:pt x="2602" y="561"/>
                  <a:pt x="2581" y="587"/>
                  <a:pt x="2560" y="612"/>
                </a:cubicBezTo>
                <a:cubicBezTo>
                  <a:pt x="2560" y="611"/>
                  <a:pt x="2560" y="610"/>
                  <a:pt x="2561" y="609"/>
                </a:cubicBezTo>
                <a:cubicBezTo>
                  <a:pt x="2582" y="587"/>
                  <a:pt x="2598" y="561"/>
                  <a:pt x="2584" y="535"/>
                </a:cubicBezTo>
                <a:cubicBezTo>
                  <a:pt x="2584" y="556"/>
                  <a:pt x="2575" y="574"/>
                  <a:pt x="2560" y="586"/>
                </a:cubicBezTo>
                <a:cubicBezTo>
                  <a:pt x="2558" y="576"/>
                  <a:pt x="2554" y="565"/>
                  <a:pt x="2542" y="552"/>
                </a:cubicBezTo>
                <a:cubicBezTo>
                  <a:pt x="2550" y="563"/>
                  <a:pt x="2550" y="574"/>
                  <a:pt x="2546" y="583"/>
                </a:cubicBezTo>
                <a:cubicBezTo>
                  <a:pt x="2527" y="583"/>
                  <a:pt x="2506" y="587"/>
                  <a:pt x="2494" y="600"/>
                </a:cubicBezTo>
                <a:cubicBezTo>
                  <a:pt x="2493" y="599"/>
                  <a:pt x="2493" y="598"/>
                  <a:pt x="2493" y="598"/>
                </a:cubicBezTo>
                <a:cubicBezTo>
                  <a:pt x="2494" y="594"/>
                  <a:pt x="2496" y="591"/>
                  <a:pt x="2499" y="588"/>
                </a:cubicBezTo>
                <a:cubicBezTo>
                  <a:pt x="2502" y="585"/>
                  <a:pt x="2505" y="583"/>
                  <a:pt x="2508" y="580"/>
                </a:cubicBezTo>
                <a:cubicBezTo>
                  <a:pt x="2519" y="573"/>
                  <a:pt x="2533" y="568"/>
                  <a:pt x="2544" y="566"/>
                </a:cubicBezTo>
                <a:cubicBezTo>
                  <a:pt x="2535" y="566"/>
                  <a:pt x="2527" y="567"/>
                  <a:pt x="2519" y="568"/>
                </a:cubicBezTo>
                <a:cubicBezTo>
                  <a:pt x="2528" y="557"/>
                  <a:pt x="2532" y="544"/>
                  <a:pt x="2525" y="530"/>
                </a:cubicBezTo>
                <a:cubicBezTo>
                  <a:pt x="2531" y="522"/>
                  <a:pt x="2537" y="515"/>
                  <a:pt x="2541" y="507"/>
                </a:cubicBezTo>
                <a:cubicBezTo>
                  <a:pt x="2547" y="505"/>
                  <a:pt x="2553" y="502"/>
                  <a:pt x="2559" y="500"/>
                </a:cubicBezTo>
                <a:cubicBezTo>
                  <a:pt x="2553" y="502"/>
                  <a:pt x="2548" y="503"/>
                  <a:pt x="2542" y="504"/>
                </a:cubicBezTo>
                <a:cubicBezTo>
                  <a:pt x="2548" y="491"/>
                  <a:pt x="2549" y="477"/>
                  <a:pt x="2542" y="463"/>
                </a:cubicBezTo>
                <a:cubicBezTo>
                  <a:pt x="2542" y="482"/>
                  <a:pt x="2535" y="497"/>
                  <a:pt x="2523" y="509"/>
                </a:cubicBezTo>
                <a:cubicBezTo>
                  <a:pt x="2517" y="511"/>
                  <a:pt x="2512" y="513"/>
                  <a:pt x="2507" y="515"/>
                </a:cubicBezTo>
                <a:cubicBezTo>
                  <a:pt x="2509" y="512"/>
                  <a:pt x="2511" y="509"/>
                  <a:pt x="2513" y="507"/>
                </a:cubicBezTo>
                <a:cubicBezTo>
                  <a:pt x="2510" y="508"/>
                  <a:pt x="2507" y="509"/>
                  <a:pt x="2504" y="510"/>
                </a:cubicBezTo>
                <a:cubicBezTo>
                  <a:pt x="2488" y="511"/>
                  <a:pt x="2472" y="513"/>
                  <a:pt x="2459" y="521"/>
                </a:cubicBezTo>
                <a:cubicBezTo>
                  <a:pt x="2462" y="517"/>
                  <a:pt x="2464" y="512"/>
                  <a:pt x="2466" y="508"/>
                </a:cubicBezTo>
                <a:cubicBezTo>
                  <a:pt x="2477" y="501"/>
                  <a:pt x="2490" y="496"/>
                  <a:pt x="2502" y="494"/>
                </a:cubicBezTo>
                <a:cubicBezTo>
                  <a:pt x="2493" y="494"/>
                  <a:pt x="2485" y="495"/>
                  <a:pt x="2477" y="496"/>
                </a:cubicBezTo>
                <a:cubicBezTo>
                  <a:pt x="2484" y="487"/>
                  <a:pt x="2488" y="477"/>
                  <a:pt x="2486" y="466"/>
                </a:cubicBezTo>
                <a:cubicBezTo>
                  <a:pt x="2497" y="448"/>
                  <a:pt x="2512" y="436"/>
                  <a:pt x="2537" y="424"/>
                </a:cubicBezTo>
                <a:cubicBezTo>
                  <a:pt x="2514" y="430"/>
                  <a:pt x="2497" y="443"/>
                  <a:pt x="2483" y="458"/>
                </a:cubicBezTo>
                <a:cubicBezTo>
                  <a:pt x="2482" y="457"/>
                  <a:pt x="2481" y="455"/>
                  <a:pt x="2480" y="454"/>
                </a:cubicBezTo>
                <a:cubicBezTo>
                  <a:pt x="2481" y="456"/>
                  <a:pt x="2481" y="458"/>
                  <a:pt x="2481" y="460"/>
                </a:cubicBezTo>
                <a:cubicBezTo>
                  <a:pt x="2469" y="474"/>
                  <a:pt x="2458" y="489"/>
                  <a:pt x="2447" y="503"/>
                </a:cubicBezTo>
                <a:cubicBezTo>
                  <a:pt x="2444" y="504"/>
                  <a:pt x="2442" y="505"/>
                  <a:pt x="2440" y="506"/>
                </a:cubicBezTo>
                <a:cubicBezTo>
                  <a:pt x="2439" y="505"/>
                  <a:pt x="2439" y="503"/>
                  <a:pt x="2438" y="502"/>
                </a:cubicBezTo>
                <a:cubicBezTo>
                  <a:pt x="2442" y="485"/>
                  <a:pt x="2449" y="468"/>
                  <a:pt x="2459" y="452"/>
                </a:cubicBezTo>
                <a:cubicBezTo>
                  <a:pt x="2476" y="443"/>
                  <a:pt x="2496" y="435"/>
                  <a:pt x="2517" y="428"/>
                </a:cubicBezTo>
                <a:cubicBezTo>
                  <a:pt x="2498" y="432"/>
                  <a:pt x="2481" y="437"/>
                  <a:pt x="2465" y="443"/>
                </a:cubicBezTo>
                <a:cubicBezTo>
                  <a:pt x="2467" y="440"/>
                  <a:pt x="2469" y="437"/>
                  <a:pt x="2471" y="435"/>
                </a:cubicBezTo>
                <a:cubicBezTo>
                  <a:pt x="2460" y="437"/>
                  <a:pt x="2449" y="445"/>
                  <a:pt x="2439" y="454"/>
                </a:cubicBezTo>
                <a:cubicBezTo>
                  <a:pt x="2428" y="460"/>
                  <a:pt x="2418" y="466"/>
                  <a:pt x="2408" y="473"/>
                </a:cubicBezTo>
                <a:cubicBezTo>
                  <a:pt x="2408" y="472"/>
                  <a:pt x="2408" y="470"/>
                  <a:pt x="2408" y="469"/>
                </a:cubicBezTo>
                <a:cubicBezTo>
                  <a:pt x="2423" y="447"/>
                  <a:pt x="2441" y="420"/>
                  <a:pt x="2442" y="396"/>
                </a:cubicBezTo>
                <a:cubicBezTo>
                  <a:pt x="2454" y="377"/>
                  <a:pt x="2469" y="364"/>
                  <a:pt x="2494" y="352"/>
                </a:cubicBezTo>
                <a:cubicBezTo>
                  <a:pt x="2472" y="358"/>
                  <a:pt x="2456" y="370"/>
                  <a:pt x="2442" y="385"/>
                </a:cubicBezTo>
                <a:cubicBezTo>
                  <a:pt x="2440" y="377"/>
                  <a:pt x="2437" y="370"/>
                  <a:pt x="2431" y="363"/>
                </a:cubicBezTo>
                <a:cubicBezTo>
                  <a:pt x="2434" y="375"/>
                  <a:pt x="2433" y="388"/>
                  <a:pt x="2430" y="399"/>
                </a:cubicBezTo>
                <a:cubicBezTo>
                  <a:pt x="2420" y="411"/>
                  <a:pt x="2411" y="423"/>
                  <a:pt x="2401" y="435"/>
                </a:cubicBezTo>
                <a:cubicBezTo>
                  <a:pt x="2400" y="436"/>
                  <a:pt x="2400" y="436"/>
                  <a:pt x="2399" y="436"/>
                </a:cubicBezTo>
                <a:cubicBezTo>
                  <a:pt x="2397" y="433"/>
                  <a:pt x="2395" y="429"/>
                  <a:pt x="2393" y="426"/>
                </a:cubicBezTo>
                <a:cubicBezTo>
                  <a:pt x="2396" y="422"/>
                  <a:pt x="2401" y="419"/>
                  <a:pt x="2406" y="417"/>
                </a:cubicBezTo>
                <a:cubicBezTo>
                  <a:pt x="2400" y="418"/>
                  <a:pt x="2395" y="419"/>
                  <a:pt x="2389" y="421"/>
                </a:cubicBezTo>
                <a:cubicBezTo>
                  <a:pt x="2387" y="418"/>
                  <a:pt x="2384" y="415"/>
                  <a:pt x="2381" y="412"/>
                </a:cubicBezTo>
                <a:cubicBezTo>
                  <a:pt x="2384" y="415"/>
                  <a:pt x="2386" y="418"/>
                  <a:pt x="2388" y="422"/>
                </a:cubicBezTo>
                <a:cubicBezTo>
                  <a:pt x="2375" y="427"/>
                  <a:pt x="2364" y="434"/>
                  <a:pt x="2358" y="446"/>
                </a:cubicBezTo>
                <a:cubicBezTo>
                  <a:pt x="2358" y="441"/>
                  <a:pt x="2359" y="436"/>
                  <a:pt x="2362" y="431"/>
                </a:cubicBezTo>
                <a:cubicBezTo>
                  <a:pt x="2364" y="428"/>
                  <a:pt x="2367" y="425"/>
                  <a:pt x="2369" y="422"/>
                </a:cubicBezTo>
                <a:cubicBezTo>
                  <a:pt x="2377" y="413"/>
                  <a:pt x="2389" y="405"/>
                  <a:pt x="2400" y="401"/>
                </a:cubicBezTo>
                <a:cubicBezTo>
                  <a:pt x="2391" y="402"/>
                  <a:pt x="2383" y="405"/>
                  <a:pt x="2376" y="408"/>
                </a:cubicBezTo>
                <a:cubicBezTo>
                  <a:pt x="2382" y="394"/>
                  <a:pt x="2383" y="379"/>
                  <a:pt x="2369" y="366"/>
                </a:cubicBezTo>
                <a:cubicBezTo>
                  <a:pt x="2377" y="383"/>
                  <a:pt x="2369" y="400"/>
                  <a:pt x="2356" y="414"/>
                </a:cubicBezTo>
                <a:cubicBezTo>
                  <a:pt x="2354" y="405"/>
                  <a:pt x="2351" y="396"/>
                  <a:pt x="2343" y="385"/>
                </a:cubicBezTo>
                <a:cubicBezTo>
                  <a:pt x="2344" y="380"/>
                  <a:pt x="2346" y="374"/>
                  <a:pt x="2347" y="369"/>
                </a:cubicBezTo>
                <a:cubicBezTo>
                  <a:pt x="2362" y="356"/>
                  <a:pt x="2379" y="344"/>
                  <a:pt x="2398" y="333"/>
                </a:cubicBezTo>
                <a:cubicBezTo>
                  <a:pt x="2380" y="341"/>
                  <a:pt x="2365" y="349"/>
                  <a:pt x="2351" y="358"/>
                </a:cubicBezTo>
                <a:cubicBezTo>
                  <a:pt x="2352" y="355"/>
                  <a:pt x="2354" y="352"/>
                  <a:pt x="2355" y="349"/>
                </a:cubicBezTo>
                <a:cubicBezTo>
                  <a:pt x="2345" y="354"/>
                  <a:pt x="2336" y="363"/>
                  <a:pt x="2329" y="375"/>
                </a:cubicBezTo>
                <a:cubicBezTo>
                  <a:pt x="2320" y="382"/>
                  <a:pt x="2312" y="391"/>
                  <a:pt x="2303" y="400"/>
                </a:cubicBezTo>
                <a:cubicBezTo>
                  <a:pt x="2303" y="396"/>
                  <a:pt x="2302" y="393"/>
                  <a:pt x="2301" y="390"/>
                </a:cubicBezTo>
                <a:cubicBezTo>
                  <a:pt x="2307" y="376"/>
                  <a:pt x="2310" y="361"/>
                  <a:pt x="2312" y="343"/>
                </a:cubicBezTo>
                <a:cubicBezTo>
                  <a:pt x="2315" y="308"/>
                  <a:pt x="2327" y="287"/>
                  <a:pt x="2356" y="263"/>
                </a:cubicBezTo>
                <a:cubicBezTo>
                  <a:pt x="2315" y="284"/>
                  <a:pt x="2304" y="328"/>
                  <a:pt x="2286" y="366"/>
                </a:cubicBezTo>
                <a:cubicBezTo>
                  <a:pt x="2283" y="362"/>
                  <a:pt x="2279" y="358"/>
                  <a:pt x="2274" y="354"/>
                </a:cubicBezTo>
                <a:cubicBezTo>
                  <a:pt x="2273" y="344"/>
                  <a:pt x="2270" y="335"/>
                  <a:pt x="2263" y="327"/>
                </a:cubicBezTo>
                <a:cubicBezTo>
                  <a:pt x="2264" y="334"/>
                  <a:pt x="2265" y="340"/>
                  <a:pt x="2264" y="347"/>
                </a:cubicBezTo>
                <a:cubicBezTo>
                  <a:pt x="2263" y="346"/>
                  <a:pt x="2263" y="345"/>
                  <a:pt x="2262" y="345"/>
                </a:cubicBezTo>
                <a:cubicBezTo>
                  <a:pt x="2263" y="345"/>
                  <a:pt x="2263" y="346"/>
                  <a:pt x="2264" y="347"/>
                </a:cubicBezTo>
                <a:cubicBezTo>
                  <a:pt x="2263" y="362"/>
                  <a:pt x="2257" y="376"/>
                  <a:pt x="2247" y="387"/>
                </a:cubicBezTo>
                <a:cubicBezTo>
                  <a:pt x="2239" y="361"/>
                  <a:pt x="2242" y="342"/>
                  <a:pt x="2212" y="321"/>
                </a:cubicBezTo>
                <a:cubicBezTo>
                  <a:pt x="2230" y="337"/>
                  <a:pt x="2225" y="355"/>
                  <a:pt x="2212" y="371"/>
                </a:cubicBezTo>
                <a:cubicBezTo>
                  <a:pt x="2210" y="371"/>
                  <a:pt x="2209" y="372"/>
                  <a:pt x="2208" y="372"/>
                </a:cubicBezTo>
                <a:cubicBezTo>
                  <a:pt x="2214" y="358"/>
                  <a:pt x="2214" y="343"/>
                  <a:pt x="2200" y="330"/>
                </a:cubicBezTo>
                <a:cubicBezTo>
                  <a:pt x="2211" y="353"/>
                  <a:pt x="2192" y="376"/>
                  <a:pt x="2172" y="392"/>
                </a:cubicBezTo>
                <a:cubicBezTo>
                  <a:pt x="2171" y="377"/>
                  <a:pt x="2172" y="361"/>
                  <a:pt x="2176" y="345"/>
                </a:cubicBezTo>
                <a:cubicBezTo>
                  <a:pt x="2180" y="339"/>
                  <a:pt x="2185" y="332"/>
                  <a:pt x="2189" y="324"/>
                </a:cubicBezTo>
                <a:cubicBezTo>
                  <a:pt x="2201" y="315"/>
                  <a:pt x="2215" y="306"/>
                  <a:pt x="2229" y="298"/>
                </a:cubicBezTo>
                <a:cubicBezTo>
                  <a:pt x="2216" y="303"/>
                  <a:pt x="2205" y="309"/>
                  <a:pt x="2194" y="315"/>
                </a:cubicBezTo>
                <a:cubicBezTo>
                  <a:pt x="2205" y="292"/>
                  <a:pt x="2209" y="268"/>
                  <a:pt x="2193" y="249"/>
                </a:cubicBezTo>
                <a:cubicBezTo>
                  <a:pt x="2199" y="279"/>
                  <a:pt x="2187" y="305"/>
                  <a:pt x="2163" y="321"/>
                </a:cubicBezTo>
                <a:cubicBezTo>
                  <a:pt x="2164" y="316"/>
                  <a:pt x="2164" y="310"/>
                  <a:pt x="2163" y="305"/>
                </a:cubicBezTo>
                <a:cubicBezTo>
                  <a:pt x="2165" y="304"/>
                  <a:pt x="2166" y="303"/>
                  <a:pt x="2168" y="303"/>
                </a:cubicBezTo>
                <a:cubicBezTo>
                  <a:pt x="2166" y="303"/>
                  <a:pt x="2165" y="303"/>
                  <a:pt x="2163" y="304"/>
                </a:cubicBezTo>
                <a:cubicBezTo>
                  <a:pt x="2162" y="299"/>
                  <a:pt x="2161" y="294"/>
                  <a:pt x="2158" y="289"/>
                </a:cubicBezTo>
                <a:cubicBezTo>
                  <a:pt x="2159" y="288"/>
                  <a:pt x="2160" y="288"/>
                  <a:pt x="2162" y="287"/>
                </a:cubicBezTo>
                <a:cubicBezTo>
                  <a:pt x="2160" y="287"/>
                  <a:pt x="2159" y="288"/>
                  <a:pt x="2158" y="288"/>
                </a:cubicBezTo>
                <a:cubicBezTo>
                  <a:pt x="2156" y="285"/>
                  <a:pt x="2154" y="283"/>
                  <a:pt x="2152" y="280"/>
                </a:cubicBezTo>
                <a:cubicBezTo>
                  <a:pt x="2153" y="283"/>
                  <a:pt x="2153" y="286"/>
                  <a:pt x="2154" y="289"/>
                </a:cubicBezTo>
                <a:cubicBezTo>
                  <a:pt x="2151" y="289"/>
                  <a:pt x="2148" y="290"/>
                  <a:pt x="2146" y="291"/>
                </a:cubicBezTo>
                <a:cubicBezTo>
                  <a:pt x="2151" y="265"/>
                  <a:pt x="2163" y="247"/>
                  <a:pt x="2188" y="227"/>
                </a:cubicBezTo>
                <a:cubicBezTo>
                  <a:pt x="2166" y="239"/>
                  <a:pt x="2152" y="257"/>
                  <a:pt x="2142" y="277"/>
                </a:cubicBezTo>
                <a:cubicBezTo>
                  <a:pt x="2142" y="268"/>
                  <a:pt x="2139" y="260"/>
                  <a:pt x="2130" y="252"/>
                </a:cubicBezTo>
                <a:cubicBezTo>
                  <a:pt x="2141" y="275"/>
                  <a:pt x="2122" y="298"/>
                  <a:pt x="2102" y="314"/>
                </a:cubicBezTo>
                <a:cubicBezTo>
                  <a:pt x="2102" y="313"/>
                  <a:pt x="2102" y="311"/>
                  <a:pt x="2101" y="309"/>
                </a:cubicBezTo>
                <a:cubicBezTo>
                  <a:pt x="2102" y="308"/>
                  <a:pt x="2102" y="307"/>
                  <a:pt x="2101" y="306"/>
                </a:cubicBezTo>
                <a:cubicBezTo>
                  <a:pt x="2101" y="289"/>
                  <a:pt x="2104" y="273"/>
                  <a:pt x="2108" y="257"/>
                </a:cubicBezTo>
                <a:cubicBezTo>
                  <a:pt x="2112" y="255"/>
                  <a:pt x="2115" y="253"/>
                  <a:pt x="2119" y="251"/>
                </a:cubicBezTo>
                <a:cubicBezTo>
                  <a:pt x="2116" y="252"/>
                  <a:pt x="2112" y="254"/>
                  <a:pt x="2109" y="255"/>
                </a:cubicBezTo>
                <a:cubicBezTo>
                  <a:pt x="2109" y="255"/>
                  <a:pt x="2109" y="255"/>
                  <a:pt x="2109" y="255"/>
                </a:cubicBezTo>
                <a:cubicBezTo>
                  <a:pt x="2123" y="242"/>
                  <a:pt x="2141" y="230"/>
                  <a:pt x="2159" y="220"/>
                </a:cubicBezTo>
                <a:cubicBezTo>
                  <a:pt x="2141" y="227"/>
                  <a:pt x="2126" y="235"/>
                  <a:pt x="2113" y="244"/>
                </a:cubicBezTo>
                <a:cubicBezTo>
                  <a:pt x="2114" y="241"/>
                  <a:pt x="2115" y="238"/>
                  <a:pt x="2116" y="235"/>
                </a:cubicBezTo>
                <a:cubicBezTo>
                  <a:pt x="2107" y="240"/>
                  <a:pt x="2098" y="250"/>
                  <a:pt x="2091" y="261"/>
                </a:cubicBezTo>
                <a:cubicBezTo>
                  <a:pt x="2087" y="264"/>
                  <a:pt x="2084" y="267"/>
                  <a:pt x="2080" y="271"/>
                </a:cubicBezTo>
                <a:cubicBezTo>
                  <a:pt x="2077" y="272"/>
                  <a:pt x="2075" y="274"/>
                  <a:pt x="2072" y="276"/>
                </a:cubicBezTo>
                <a:cubicBezTo>
                  <a:pt x="2074" y="272"/>
                  <a:pt x="2075" y="269"/>
                  <a:pt x="2076" y="266"/>
                </a:cubicBezTo>
                <a:cubicBezTo>
                  <a:pt x="2071" y="269"/>
                  <a:pt x="2067" y="273"/>
                  <a:pt x="2062" y="277"/>
                </a:cubicBezTo>
                <a:cubicBezTo>
                  <a:pt x="2062" y="277"/>
                  <a:pt x="2062" y="277"/>
                  <a:pt x="2062" y="277"/>
                </a:cubicBezTo>
                <a:cubicBezTo>
                  <a:pt x="2068" y="262"/>
                  <a:pt x="2072" y="247"/>
                  <a:pt x="2074" y="229"/>
                </a:cubicBezTo>
                <a:cubicBezTo>
                  <a:pt x="2077" y="194"/>
                  <a:pt x="2088" y="173"/>
                  <a:pt x="2118" y="149"/>
                </a:cubicBezTo>
                <a:cubicBezTo>
                  <a:pt x="2077" y="171"/>
                  <a:pt x="2066" y="214"/>
                  <a:pt x="2048" y="252"/>
                </a:cubicBezTo>
                <a:cubicBezTo>
                  <a:pt x="2045" y="248"/>
                  <a:pt x="2041" y="244"/>
                  <a:pt x="2036" y="241"/>
                </a:cubicBezTo>
                <a:cubicBezTo>
                  <a:pt x="2042" y="217"/>
                  <a:pt x="2054" y="200"/>
                  <a:pt x="2078" y="181"/>
                </a:cubicBezTo>
                <a:cubicBezTo>
                  <a:pt x="2054" y="193"/>
                  <a:pt x="2040" y="213"/>
                  <a:pt x="2029" y="235"/>
                </a:cubicBezTo>
                <a:cubicBezTo>
                  <a:pt x="2027" y="234"/>
                  <a:pt x="2025" y="232"/>
                  <a:pt x="2023" y="231"/>
                </a:cubicBezTo>
                <a:cubicBezTo>
                  <a:pt x="2025" y="232"/>
                  <a:pt x="2027" y="234"/>
                  <a:pt x="2029" y="235"/>
                </a:cubicBezTo>
                <a:cubicBezTo>
                  <a:pt x="2022" y="249"/>
                  <a:pt x="2017" y="263"/>
                  <a:pt x="2010" y="277"/>
                </a:cubicBezTo>
                <a:cubicBezTo>
                  <a:pt x="2002" y="254"/>
                  <a:pt x="2004" y="238"/>
                  <a:pt x="1988" y="220"/>
                </a:cubicBezTo>
                <a:cubicBezTo>
                  <a:pt x="1991" y="194"/>
                  <a:pt x="1988" y="168"/>
                  <a:pt x="1964" y="154"/>
                </a:cubicBezTo>
                <a:cubicBezTo>
                  <a:pt x="1975" y="172"/>
                  <a:pt x="1978" y="190"/>
                  <a:pt x="1974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0" y="222"/>
                  <a:pt x="1961" y="235"/>
                  <a:pt x="1947" y="246"/>
                </a:cubicBezTo>
                <a:cubicBezTo>
                  <a:pt x="1944" y="234"/>
                  <a:pt x="1950" y="222"/>
                  <a:pt x="1959" y="213"/>
                </a:cubicBezTo>
                <a:cubicBezTo>
                  <a:pt x="1943" y="222"/>
                  <a:pt x="1927" y="236"/>
                  <a:pt x="1925" y="254"/>
                </a:cubicBezTo>
                <a:cubicBezTo>
                  <a:pt x="1923" y="249"/>
                  <a:pt x="1922" y="244"/>
                  <a:pt x="1923" y="239"/>
                </a:cubicBezTo>
                <a:cubicBezTo>
                  <a:pt x="1924" y="235"/>
                  <a:pt x="1925" y="232"/>
                  <a:pt x="1926" y="228"/>
                </a:cubicBezTo>
                <a:cubicBezTo>
                  <a:pt x="1931" y="217"/>
                  <a:pt x="1940" y="206"/>
                  <a:pt x="1948" y="199"/>
                </a:cubicBezTo>
                <a:cubicBezTo>
                  <a:pt x="1941" y="203"/>
                  <a:pt x="1934" y="208"/>
                  <a:pt x="1928" y="213"/>
                </a:cubicBezTo>
                <a:cubicBezTo>
                  <a:pt x="1929" y="197"/>
                  <a:pt x="1924" y="183"/>
                  <a:pt x="1907" y="174"/>
                </a:cubicBezTo>
                <a:cubicBezTo>
                  <a:pt x="1925" y="193"/>
                  <a:pt x="1915" y="221"/>
                  <a:pt x="1901" y="242"/>
                </a:cubicBezTo>
                <a:cubicBezTo>
                  <a:pt x="1893" y="223"/>
                  <a:pt x="1889" y="202"/>
                  <a:pt x="1888" y="183"/>
                </a:cubicBezTo>
                <a:cubicBezTo>
                  <a:pt x="1897" y="166"/>
                  <a:pt x="1909" y="150"/>
                  <a:pt x="1923" y="135"/>
                </a:cubicBezTo>
                <a:cubicBezTo>
                  <a:pt x="1908" y="147"/>
                  <a:pt x="1897" y="159"/>
                  <a:pt x="1887" y="171"/>
                </a:cubicBezTo>
                <a:cubicBezTo>
                  <a:pt x="1887" y="168"/>
                  <a:pt x="1888" y="165"/>
                  <a:pt x="1888" y="162"/>
                </a:cubicBezTo>
                <a:cubicBezTo>
                  <a:pt x="1880" y="169"/>
                  <a:pt x="1875" y="181"/>
                  <a:pt x="1873" y="193"/>
                </a:cubicBezTo>
                <a:cubicBezTo>
                  <a:pt x="1867" y="203"/>
                  <a:pt x="1862" y="214"/>
                  <a:pt x="1857" y="225"/>
                </a:cubicBezTo>
                <a:cubicBezTo>
                  <a:pt x="1855" y="222"/>
                  <a:pt x="1853" y="219"/>
                  <a:pt x="1851" y="217"/>
                </a:cubicBezTo>
                <a:cubicBezTo>
                  <a:pt x="1852" y="201"/>
                  <a:pt x="1850" y="185"/>
                  <a:pt x="1845" y="168"/>
                </a:cubicBezTo>
                <a:cubicBezTo>
                  <a:pt x="1836" y="133"/>
                  <a:pt x="1840" y="110"/>
                  <a:pt x="1859" y="79"/>
                </a:cubicBezTo>
                <a:cubicBezTo>
                  <a:pt x="1828" y="111"/>
                  <a:pt x="1833" y="155"/>
                  <a:pt x="1829" y="197"/>
                </a:cubicBezTo>
                <a:cubicBezTo>
                  <a:pt x="1823" y="193"/>
                  <a:pt x="1816" y="190"/>
                  <a:pt x="1808" y="187"/>
                </a:cubicBezTo>
                <a:cubicBezTo>
                  <a:pt x="1808" y="166"/>
                  <a:pt x="1802" y="147"/>
                  <a:pt x="1783" y="135"/>
                </a:cubicBezTo>
                <a:cubicBezTo>
                  <a:pt x="1798" y="159"/>
                  <a:pt x="1798" y="184"/>
                  <a:pt x="1785" y="205"/>
                </a:cubicBezTo>
                <a:cubicBezTo>
                  <a:pt x="1783" y="202"/>
                  <a:pt x="1780" y="198"/>
                  <a:pt x="1777" y="195"/>
                </a:cubicBezTo>
                <a:cubicBezTo>
                  <a:pt x="1777" y="194"/>
                  <a:pt x="1778" y="194"/>
                  <a:pt x="1778" y="193"/>
                </a:cubicBezTo>
                <a:cubicBezTo>
                  <a:pt x="1778" y="194"/>
                  <a:pt x="1777" y="194"/>
                  <a:pt x="1777" y="194"/>
                </a:cubicBezTo>
                <a:cubicBezTo>
                  <a:pt x="1773" y="191"/>
                  <a:pt x="1769" y="187"/>
                  <a:pt x="1763" y="184"/>
                </a:cubicBezTo>
                <a:cubicBezTo>
                  <a:pt x="1765" y="182"/>
                  <a:pt x="1766" y="181"/>
                  <a:pt x="1767" y="180"/>
                </a:cubicBezTo>
                <a:cubicBezTo>
                  <a:pt x="1766" y="181"/>
                  <a:pt x="1764" y="182"/>
                  <a:pt x="1762" y="183"/>
                </a:cubicBezTo>
                <a:cubicBezTo>
                  <a:pt x="1757" y="180"/>
                  <a:pt x="1752" y="177"/>
                  <a:pt x="1745" y="175"/>
                </a:cubicBezTo>
                <a:cubicBezTo>
                  <a:pt x="1742" y="167"/>
                  <a:pt x="1736" y="160"/>
                  <a:pt x="1726" y="155"/>
                </a:cubicBezTo>
                <a:cubicBezTo>
                  <a:pt x="1744" y="174"/>
                  <a:pt x="1734" y="202"/>
                  <a:pt x="1720" y="223"/>
                </a:cubicBezTo>
                <a:cubicBezTo>
                  <a:pt x="1720" y="221"/>
                  <a:pt x="1719" y="220"/>
                  <a:pt x="1718" y="218"/>
                </a:cubicBezTo>
                <a:cubicBezTo>
                  <a:pt x="1723" y="195"/>
                  <a:pt x="1725" y="170"/>
                  <a:pt x="1714" y="152"/>
                </a:cubicBezTo>
                <a:cubicBezTo>
                  <a:pt x="1722" y="140"/>
                  <a:pt x="1731" y="128"/>
                  <a:pt x="1742" y="116"/>
                </a:cubicBezTo>
                <a:cubicBezTo>
                  <a:pt x="1729" y="126"/>
                  <a:pt x="1719" y="137"/>
                  <a:pt x="1710" y="147"/>
                </a:cubicBezTo>
                <a:cubicBezTo>
                  <a:pt x="1709" y="146"/>
                  <a:pt x="1708" y="145"/>
                  <a:pt x="1707" y="143"/>
                </a:cubicBezTo>
                <a:cubicBezTo>
                  <a:pt x="1707" y="143"/>
                  <a:pt x="1707" y="143"/>
                  <a:pt x="1707" y="142"/>
                </a:cubicBezTo>
                <a:cubicBezTo>
                  <a:pt x="1707" y="143"/>
                  <a:pt x="1706" y="143"/>
                  <a:pt x="1706" y="143"/>
                </a:cubicBezTo>
                <a:cubicBezTo>
                  <a:pt x="1704" y="140"/>
                  <a:pt x="1701" y="138"/>
                  <a:pt x="1697" y="136"/>
                </a:cubicBezTo>
                <a:cubicBezTo>
                  <a:pt x="1699" y="140"/>
                  <a:pt x="1701" y="143"/>
                  <a:pt x="1703" y="147"/>
                </a:cubicBezTo>
                <a:cubicBezTo>
                  <a:pt x="1698" y="154"/>
                  <a:pt x="1694" y="164"/>
                  <a:pt x="1692" y="174"/>
                </a:cubicBezTo>
                <a:cubicBezTo>
                  <a:pt x="1686" y="184"/>
                  <a:pt x="1681" y="195"/>
                  <a:pt x="1676" y="205"/>
                </a:cubicBezTo>
                <a:cubicBezTo>
                  <a:pt x="1674" y="203"/>
                  <a:pt x="1672" y="200"/>
                  <a:pt x="1670" y="197"/>
                </a:cubicBezTo>
                <a:cubicBezTo>
                  <a:pt x="1670" y="196"/>
                  <a:pt x="1670" y="194"/>
                  <a:pt x="1670" y="192"/>
                </a:cubicBezTo>
                <a:cubicBezTo>
                  <a:pt x="1674" y="188"/>
                  <a:pt x="1677" y="184"/>
                  <a:pt x="1681" y="181"/>
                </a:cubicBezTo>
                <a:cubicBezTo>
                  <a:pt x="1677" y="183"/>
                  <a:pt x="1674" y="185"/>
                  <a:pt x="1670" y="188"/>
                </a:cubicBezTo>
                <a:cubicBezTo>
                  <a:pt x="1670" y="175"/>
                  <a:pt x="1668" y="162"/>
                  <a:pt x="1664" y="149"/>
                </a:cubicBezTo>
                <a:cubicBezTo>
                  <a:pt x="1655" y="114"/>
                  <a:pt x="1659" y="91"/>
                  <a:pt x="1678" y="60"/>
                </a:cubicBezTo>
                <a:cubicBezTo>
                  <a:pt x="1662" y="77"/>
                  <a:pt x="1655" y="98"/>
                  <a:pt x="1652" y="120"/>
                </a:cubicBezTo>
                <a:cubicBezTo>
                  <a:pt x="1643" y="128"/>
                  <a:pt x="1635" y="136"/>
                  <a:pt x="1628" y="144"/>
                </a:cubicBezTo>
                <a:cubicBezTo>
                  <a:pt x="1630" y="121"/>
                  <a:pt x="1625" y="98"/>
                  <a:pt x="1603" y="84"/>
                </a:cubicBezTo>
                <a:cubicBezTo>
                  <a:pt x="1622" y="115"/>
                  <a:pt x="1616" y="148"/>
                  <a:pt x="1592" y="171"/>
                </a:cubicBezTo>
                <a:cubicBezTo>
                  <a:pt x="1590" y="170"/>
                  <a:pt x="1588" y="168"/>
                  <a:pt x="1586" y="166"/>
                </a:cubicBezTo>
                <a:cubicBezTo>
                  <a:pt x="1587" y="158"/>
                  <a:pt x="1591" y="150"/>
                  <a:pt x="1598" y="143"/>
                </a:cubicBezTo>
                <a:cubicBezTo>
                  <a:pt x="1592" y="147"/>
                  <a:pt x="1585" y="151"/>
                  <a:pt x="1580" y="156"/>
                </a:cubicBezTo>
                <a:cubicBezTo>
                  <a:pt x="1579" y="154"/>
                  <a:pt x="1579" y="152"/>
                  <a:pt x="1578" y="150"/>
                </a:cubicBezTo>
                <a:cubicBezTo>
                  <a:pt x="1577" y="147"/>
                  <a:pt x="1577" y="144"/>
                  <a:pt x="1576" y="141"/>
                </a:cubicBezTo>
                <a:cubicBezTo>
                  <a:pt x="1580" y="137"/>
                  <a:pt x="1583" y="133"/>
                  <a:pt x="1587" y="130"/>
                </a:cubicBezTo>
                <a:cubicBezTo>
                  <a:pt x="1583" y="132"/>
                  <a:pt x="1579" y="134"/>
                  <a:pt x="1575" y="137"/>
                </a:cubicBezTo>
                <a:cubicBezTo>
                  <a:pt x="1570" y="109"/>
                  <a:pt x="1575" y="88"/>
                  <a:pt x="1592" y="61"/>
                </a:cubicBezTo>
                <a:cubicBezTo>
                  <a:pt x="1574" y="80"/>
                  <a:pt x="1568" y="103"/>
                  <a:pt x="1565" y="127"/>
                </a:cubicBezTo>
                <a:cubicBezTo>
                  <a:pt x="1563" y="118"/>
                  <a:pt x="1557" y="110"/>
                  <a:pt x="1546" y="105"/>
                </a:cubicBezTo>
                <a:cubicBezTo>
                  <a:pt x="1563" y="123"/>
                  <a:pt x="1555" y="149"/>
                  <a:pt x="1542" y="169"/>
                </a:cubicBezTo>
                <a:cubicBezTo>
                  <a:pt x="1541" y="169"/>
                  <a:pt x="1540" y="168"/>
                  <a:pt x="1538" y="168"/>
                </a:cubicBezTo>
                <a:cubicBezTo>
                  <a:pt x="1531" y="150"/>
                  <a:pt x="1528" y="131"/>
                  <a:pt x="1526" y="113"/>
                </a:cubicBezTo>
                <a:cubicBezTo>
                  <a:pt x="1536" y="97"/>
                  <a:pt x="1548" y="81"/>
                  <a:pt x="1562" y="66"/>
                </a:cubicBezTo>
                <a:cubicBezTo>
                  <a:pt x="1547" y="77"/>
                  <a:pt x="1536" y="90"/>
                  <a:pt x="1526" y="102"/>
                </a:cubicBezTo>
                <a:cubicBezTo>
                  <a:pt x="1526" y="99"/>
                  <a:pt x="1526" y="95"/>
                  <a:pt x="1527" y="92"/>
                </a:cubicBezTo>
                <a:cubicBezTo>
                  <a:pt x="1519" y="100"/>
                  <a:pt x="1514" y="111"/>
                  <a:pt x="1511" y="124"/>
                </a:cubicBezTo>
                <a:cubicBezTo>
                  <a:pt x="1506" y="134"/>
                  <a:pt x="1500" y="144"/>
                  <a:pt x="1496" y="155"/>
                </a:cubicBezTo>
                <a:cubicBezTo>
                  <a:pt x="1494" y="152"/>
                  <a:pt x="1492" y="150"/>
                  <a:pt x="1490" y="147"/>
                </a:cubicBezTo>
                <a:cubicBezTo>
                  <a:pt x="1491" y="132"/>
                  <a:pt x="1489" y="116"/>
                  <a:pt x="1484" y="99"/>
                </a:cubicBezTo>
                <a:cubicBezTo>
                  <a:pt x="1475" y="64"/>
                  <a:pt x="1479" y="40"/>
                  <a:pt x="1498" y="10"/>
                </a:cubicBezTo>
                <a:cubicBezTo>
                  <a:pt x="1467" y="41"/>
                  <a:pt x="1472" y="86"/>
                  <a:pt x="1468" y="127"/>
                </a:cubicBezTo>
                <a:cubicBezTo>
                  <a:pt x="1460" y="122"/>
                  <a:pt x="1450" y="118"/>
                  <a:pt x="1437" y="114"/>
                </a:cubicBezTo>
                <a:cubicBezTo>
                  <a:pt x="1450" y="118"/>
                  <a:pt x="1460" y="125"/>
                  <a:pt x="1467" y="133"/>
                </a:cubicBezTo>
                <a:cubicBezTo>
                  <a:pt x="1466" y="143"/>
                  <a:pt x="1464" y="152"/>
                  <a:pt x="1461" y="161"/>
                </a:cubicBezTo>
                <a:cubicBezTo>
                  <a:pt x="1455" y="155"/>
                  <a:pt x="1450" y="149"/>
                  <a:pt x="1450" y="141"/>
                </a:cubicBezTo>
                <a:cubicBezTo>
                  <a:pt x="1446" y="150"/>
                  <a:pt x="1445" y="159"/>
                  <a:pt x="1447" y="169"/>
                </a:cubicBezTo>
                <a:cubicBezTo>
                  <a:pt x="1440" y="161"/>
                  <a:pt x="1435" y="154"/>
                  <a:pt x="1431" y="147"/>
                </a:cubicBezTo>
                <a:cubicBezTo>
                  <a:pt x="1435" y="119"/>
                  <a:pt x="1433" y="91"/>
                  <a:pt x="1408" y="75"/>
                </a:cubicBezTo>
                <a:cubicBezTo>
                  <a:pt x="1419" y="93"/>
                  <a:pt x="1421" y="111"/>
                  <a:pt x="1417" y="127"/>
                </a:cubicBezTo>
                <a:cubicBezTo>
                  <a:pt x="1410" y="119"/>
                  <a:pt x="1400" y="111"/>
                  <a:pt x="1382" y="105"/>
                </a:cubicBezTo>
                <a:cubicBezTo>
                  <a:pt x="1397" y="112"/>
                  <a:pt x="1402" y="122"/>
                  <a:pt x="1403" y="134"/>
                </a:cubicBezTo>
                <a:cubicBezTo>
                  <a:pt x="1386" y="143"/>
                  <a:pt x="1370" y="157"/>
                  <a:pt x="1368" y="175"/>
                </a:cubicBezTo>
                <a:cubicBezTo>
                  <a:pt x="1366" y="170"/>
                  <a:pt x="1366" y="165"/>
                  <a:pt x="1367" y="160"/>
                </a:cubicBezTo>
                <a:cubicBezTo>
                  <a:pt x="1368" y="156"/>
                  <a:pt x="1369" y="153"/>
                  <a:pt x="1370" y="149"/>
                </a:cubicBezTo>
                <a:cubicBezTo>
                  <a:pt x="1374" y="138"/>
                  <a:pt x="1383" y="128"/>
                  <a:pt x="1392" y="121"/>
                </a:cubicBezTo>
                <a:cubicBezTo>
                  <a:pt x="1384" y="124"/>
                  <a:pt x="1378" y="129"/>
                  <a:pt x="1372" y="134"/>
                </a:cubicBezTo>
                <a:cubicBezTo>
                  <a:pt x="1373" y="118"/>
                  <a:pt x="1368" y="104"/>
                  <a:pt x="1350" y="95"/>
                </a:cubicBezTo>
                <a:cubicBezTo>
                  <a:pt x="1368" y="114"/>
                  <a:pt x="1359" y="142"/>
                  <a:pt x="1345" y="163"/>
                </a:cubicBezTo>
                <a:cubicBezTo>
                  <a:pt x="1337" y="144"/>
                  <a:pt x="1332" y="123"/>
                  <a:pt x="1331" y="104"/>
                </a:cubicBezTo>
                <a:cubicBezTo>
                  <a:pt x="1340" y="88"/>
                  <a:pt x="1353" y="72"/>
                  <a:pt x="1366" y="56"/>
                </a:cubicBezTo>
                <a:cubicBezTo>
                  <a:pt x="1352" y="68"/>
                  <a:pt x="1341" y="80"/>
                  <a:pt x="1331" y="93"/>
                </a:cubicBezTo>
                <a:cubicBezTo>
                  <a:pt x="1331" y="89"/>
                  <a:pt x="1331" y="86"/>
                  <a:pt x="1331" y="83"/>
                </a:cubicBezTo>
                <a:cubicBezTo>
                  <a:pt x="1324" y="90"/>
                  <a:pt x="1319" y="102"/>
                  <a:pt x="1316" y="115"/>
                </a:cubicBezTo>
                <a:cubicBezTo>
                  <a:pt x="1310" y="125"/>
                  <a:pt x="1305" y="135"/>
                  <a:pt x="1301" y="146"/>
                </a:cubicBezTo>
                <a:cubicBezTo>
                  <a:pt x="1299" y="143"/>
                  <a:pt x="1297" y="140"/>
                  <a:pt x="1295" y="138"/>
                </a:cubicBezTo>
                <a:cubicBezTo>
                  <a:pt x="1295" y="122"/>
                  <a:pt x="1293" y="106"/>
                  <a:pt x="1289" y="89"/>
                </a:cubicBezTo>
                <a:cubicBezTo>
                  <a:pt x="1280" y="54"/>
                  <a:pt x="1283" y="31"/>
                  <a:pt x="1303" y="0"/>
                </a:cubicBezTo>
                <a:cubicBezTo>
                  <a:pt x="1272" y="32"/>
                  <a:pt x="1276" y="77"/>
                  <a:pt x="1272" y="118"/>
                </a:cubicBezTo>
                <a:cubicBezTo>
                  <a:pt x="1264" y="113"/>
                  <a:pt x="1255" y="108"/>
                  <a:pt x="1242" y="105"/>
                </a:cubicBezTo>
                <a:cubicBezTo>
                  <a:pt x="1255" y="109"/>
                  <a:pt x="1265" y="115"/>
                  <a:pt x="1272" y="123"/>
                </a:cubicBezTo>
                <a:cubicBezTo>
                  <a:pt x="1271" y="133"/>
                  <a:pt x="1269" y="142"/>
                  <a:pt x="1266" y="151"/>
                </a:cubicBezTo>
                <a:cubicBezTo>
                  <a:pt x="1260" y="146"/>
                  <a:pt x="1255" y="140"/>
                  <a:pt x="1255" y="132"/>
                </a:cubicBezTo>
                <a:cubicBezTo>
                  <a:pt x="1251" y="140"/>
                  <a:pt x="1250" y="150"/>
                  <a:pt x="1252" y="160"/>
                </a:cubicBezTo>
                <a:cubicBezTo>
                  <a:pt x="1232" y="138"/>
                  <a:pt x="1229" y="120"/>
                  <a:pt x="1209" y="106"/>
                </a:cubicBezTo>
                <a:cubicBezTo>
                  <a:pt x="1201" y="93"/>
                  <a:pt x="1190" y="83"/>
                  <a:pt x="1173" y="79"/>
                </a:cubicBezTo>
                <a:cubicBezTo>
                  <a:pt x="1180" y="84"/>
                  <a:pt x="1186" y="90"/>
                  <a:pt x="1190" y="97"/>
                </a:cubicBezTo>
                <a:cubicBezTo>
                  <a:pt x="1189" y="96"/>
                  <a:pt x="1188" y="96"/>
                  <a:pt x="1187" y="95"/>
                </a:cubicBezTo>
                <a:cubicBezTo>
                  <a:pt x="1188" y="96"/>
                  <a:pt x="1190" y="97"/>
                  <a:pt x="1191" y="98"/>
                </a:cubicBezTo>
                <a:cubicBezTo>
                  <a:pt x="1202" y="114"/>
                  <a:pt x="1205" y="133"/>
                  <a:pt x="1201" y="151"/>
                </a:cubicBezTo>
                <a:cubicBezTo>
                  <a:pt x="1198" y="157"/>
                  <a:pt x="1194" y="163"/>
                  <a:pt x="1191" y="168"/>
                </a:cubicBezTo>
                <a:cubicBezTo>
                  <a:pt x="1185" y="159"/>
                  <a:pt x="1186" y="146"/>
                  <a:pt x="1191" y="136"/>
                </a:cubicBezTo>
                <a:cubicBezTo>
                  <a:pt x="1179" y="150"/>
                  <a:pt x="1169" y="168"/>
                  <a:pt x="1175" y="186"/>
                </a:cubicBezTo>
                <a:cubicBezTo>
                  <a:pt x="1171" y="182"/>
                  <a:pt x="1168" y="177"/>
                  <a:pt x="1167" y="172"/>
                </a:cubicBezTo>
                <a:cubicBezTo>
                  <a:pt x="1167" y="168"/>
                  <a:pt x="1166" y="164"/>
                  <a:pt x="1166" y="160"/>
                </a:cubicBezTo>
                <a:cubicBezTo>
                  <a:pt x="1166" y="149"/>
                  <a:pt x="1170" y="136"/>
                  <a:pt x="1176" y="127"/>
                </a:cubicBezTo>
                <a:cubicBezTo>
                  <a:pt x="1170" y="132"/>
                  <a:pt x="1165" y="139"/>
                  <a:pt x="1162" y="145"/>
                </a:cubicBezTo>
                <a:cubicBezTo>
                  <a:pt x="1157" y="130"/>
                  <a:pt x="1147" y="118"/>
                  <a:pt x="1127" y="115"/>
                </a:cubicBezTo>
                <a:cubicBezTo>
                  <a:pt x="1151" y="128"/>
                  <a:pt x="1153" y="157"/>
                  <a:pt x="1148" y="181"/>
                </a:cubicBezTo>
                <a:cubicBezTo>
                  <a:pt x="1134" y="166"/>
                  <a:pt x="1121" y="147"/>
                  <a:pt x="1113" y="129"/>
                </a:cubicBezTo>
                <a:cubicBezTo>
                  <a:pt x="1115" y="111"/>
                  <a:pt x="1120" y="92"/>
                  <a:pt x="1127" y="73"/>
                </a:cubicBezTo>
                <a:cubicBezTo>
                  <a:pt x="1119" y="89"/>
                  <a:pt x="1113" y="104"/>
                  <a:pt x="1108" y="119"/>
                </a:cubicBezTo>
                <a:cubicBezTo>
                  <a:pt x="1107" y="115"/>
                  <a:pt x="1106" y="112"/>
                  <a:pt x="1105" y="109"/>
                </a:cubicBezTo>
                <a:cubicBezTo>
                  <a:pt x="1101" y="118"/>
                  <a:pt x="1101" y="131"/>
                  <a:pt x="1103" y="144"/>
                </a:cubicBezTo>
                <a:cubicBezTo>
                  <a:pt x="1101" y="155"/>
                  <a:pt x="1101" y="167"/>
                  <a:pt x="1100" y="178"/>
                </a:cubicBezTo>
                <a:cubicBezTo>
                  <a:pt x="1097" y="176"/>
                  <a:pt x="1095" y="174"/>
                  <a:pt x="1092" y="172"/>
                </a:cubicBezTo>
                <a:cubicBezTo>
                  <a:pt x="1087" y="157"/>
                  <a:pt x="1079" y="143"/>
                  <a:pt x="1068" y="128"/>
                </a:cubicBezTo>
                <a:cubicBezTo>
                  <a:pt x="1046" y="97"/>
                  <a:pt x="1041" y="74"/>
                  <a:pt x="1047" y="39"/>
                </a:cubicBezTo>
                <a:cubicBezTo>
                  <a:pt x="1036" y="65"/>
                  <a:pt x="1042" y="93"/>
                  <a:pt x="1050" y="120"/>
                </a:cubicBezTo>
                <a:cubicBezTo>
                  <a:pt x="1042" y="108"/>
                  <a:pt x="1031" y="98"/>
                  <a:pt x="1016" y="94"/>
                </a:cubicBezTo>
                <a:cubicBezTo>
                  <a:pt x="1029" y="105"/>
                  <a:pt x="1038" y="117"/>
                  <a:pt x="1042" y="131"/>
                </a:cubicBezTo>
                <a:cubicBezTo>
                  <a:pt x="1038" y="129"/>
                  <a:pt x="1034" y="127"/>
                  <a:pt x="1030" y="126"/>
                </a:cubicBezTo>
                <a:cubicBezTo>
                  <a:pt x="1035" y="131"/>
                  <a:pt x="1040" y="136"/>
                  <a:pt x="1044" y="141"/>
                </a:cubicBezTo>
                <a:cubicBezTo>
                  <a:pt x="1045" y="146"/>
                  <a:pt x="1045" y="152"/>
                  <a:pt x="1045" y="157"/>
                </a:cubicBezTo>
                <a:cubicBezTo>
                  <a:pt x="1041" y="157"/>
                  <a:pt x="1036" y="157"/>
                  <a:pt x="1032" y="157"/>
                </a:cubicBezTo>
                <a:cubicBezTo>
                  <a:pt x="1032" y="155"/>
                  <a:pt x="1033" y="153"/>
                  <a:pt x="1033" y="152"/>
                </a:cubicBezTo>
                <a:cubicBezTo>
                  <a:pt x="1027" y="159"/>
                  <a:pt x="1022" y="167"/>
                  <a:pt x="1018" y="176"/>
                </a:cubicBezTo>
                <a:cubicBezTo>
                  <a:pt x="1015" y="175"/>
                  <a:pt x="1012" y="173"/>
                  <a:pt x="1009" y="171"/>
                </a:cubicBezTo>
                <a:cubicBezTo>
                  <a:pt x="1010" y="161"/>
                  <a:pt x="1014" y="151"/>
                  <a:pt x="1018" y="143"/>
                </a:cubicBezTo>
                <a:cubicBezTo>
                  <a:pt x="1012" y="148"/>
                  <a:pt x="1008" y="155"/>
                  <a:pt x="1005" y="161"/>
                </a:cubicBezTo>
                <a:cubicBezTo>
                  <a:pt x="1000" y="149"/>
                  <a:pt x="993" y="138"/>
                  <a:pt x="979" y="133"/>
                </a:cubicBezTo>
                <a:cubicBezTo>
                  <a:pt x="981" y="129"/>
                  <a:pt x="982" y="125"/>
                  <a:pt x="984" y="121"/>
                </a:cubicBezTo>
                <a:cubicBezTo>
                  <a:pt x="982" y="125"/>
                  <a:pt x="979" y="129"/>
                  <a:pt x="978" y="133"/>
                </a:cubicBezTo>
                <a:cubicBezTo>
                  <a:pt x="975" y="132"/>
                  <a:pt x="973" y="131"/>
                  <a:pt x="970" y="131"/>
                </a:cubicBezTo>
                <a:cubicBezTo>
                  <a:pt x="972" y="132"/>
                  <a:pt x="974" y="134"/>
                  <a:pt x="976" y="135"/>
                </a:cubicBezTo>
                <a:cubicBezTo>
                  <a:pt x="972" y="145"/>
                  <a:pt x="968" y="154"/>
                  <a:pt x="965" y="164"/>
                </a:cubicBezTo>
                <a:cubicBezTo>
                  <a:pt x="964" y="161"/>
                  <a:pt x="963" y="159"/>
                  <a:pt x="962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59" y="153"/>
                  <a:pt x="957" y="149"/>
                  <a:pt x="955" y="145"/>
                </a:cubicBezTo>
                <a:cubicBezTo>
                  <a:pt x="958" y="127"/>
                  <a:pt x="963" y="108"/>
                  <a:pt x="970" y="89"/>
                </a:cubicBezTo>
                <a:cubicBezTo>
                  <a:pt x="961" y="105"/>
                  <a:pt x="955" y="120"/>
                  <a:pt x="951" y="134"/>
                </a:cubicBezTo>
                <a:cubicBezTo>
                  <a:pt x="950" y="131"/>
                  <a:pt x="948" y="128"/>
                  <a:pt x="947" y="125"/>
                </a:cubicBezTo>
                <a:cubicBezTo>
                  <a:pt x="943" y="134"/>
                  <a:pt x="943" y="147"/>
                  <a:pt x="945" y="160"/>
                </a:cubicBezTo>
                <a:cubicBezTo>
                  <a:pt x="944" y="171"/>
                  <a:pt x="943" y="182"/>
                  <a:pt x="943" y="194"/>
                </a:cubicBezTo>
                <a:cubicBezTo>
                  <a:pt x="940" y="192"/>
                  <a:pt x="937" y="190"/>
                  <a:pt x="934" y="188"/>
                </a:cubicBezTo>
                <a:cubicBezTo>
                  <a:pt x="929" y="173"/>
                  <a:pt x="921" y="159"/>
                  <a:pt x="910" y="144"/>
                </a:cubicBezTo>
                <a:cubicBezTo>
                  <a:pt x="908" y="140"/>
                  <a:pt x="906" y="137"/>
                  <a:pt x="904" y="133"/>
                </a:cubicBezTo>
                <a:cubicBezTo>
                  <a:pt x="900" y="119"/>
                  <a:pt x="900" y="104"/>
                  <a:pt x="904" y="87"/>
                </a:cubicBezTo>
                <a:cubicBezTo>
                  <a:pt x="899" y="98"/>
                  <a:pt x="897" y="111"/>
                  <a:pt x="897" y="123"/>
                </a:cubicBezTo>
                <a:cubicBezTo>
                  <a:pt x="887" y="101"/>
                  <a:pt x="885" y="82"/>
                  <a:pt x="890" y="55"/>
                </a:cubicBezTo>
                <a:cubicBezTo>
                  <a:pt x="876" y="87"/>
                  <a:pt x="887" y="120"/>
                  <a:pt x="898" y="153"/>
                </a:cubicBezTo>
                <a:cubicBezTo>
                  <a:pt x="895" y="151"/>
                  <a:pt x="891" y="150"/>
                  <a:pt x="887" y="149"/>
                </a:cubicBezTo>
                <a:cubicBezTo>
                  <a:pt x="893" y="153"/>
                  <a:pt x="898" y="159"/>
                  <a:pt x="902" y="164"/>
                </a:cubicBezTo>
                <a:cubicBezTo>
                  <a:pt x="904" y="168"/>
                  <a:pt x="905" y="172"/>
                  <a:pt x="906" y="176"/>
                </a:cubicBezTo>
                <a:cubicBezTo>
                  <a:pt x="897" y="174"/>
                  <a:pt x="886" y="173"/>
                  <a:pt x="873" y="173"/>
                </a:cubicBezTo>
                <a:cubicBezTo>
                  <a:pt x="886" y="173"/>
                  <a:pt x="898" y="176"/>
                  <a:pt x="908" y="182"/>
                </a:cubicBezTo>
                <a:cubicBezTo>
                  <a:pt x="910" y="190"/>
                  <a:pt x="912" y="198"/>
                  <a:pt x="912" y="206"/>
                </a:cubicBezTo>
                <a:cubicBezTo>
                  <a:pt x="910" y="206"/>
                  <a:pt x="907" y="205"/>
                  <a:pt x="904" y="205"/>
                </a:cubicBezTo>
                <a:cubicBezTo>
                  <a:pt x="900" y="202"/>
                  <a:pt x="897" y="199"/>
                  <a:pt x="895" y="195"/>
                </a:cubicBezTo>
                <a:cubicBezTo>
                  <a:pt x="895" y="198"/>
                  <a:pt x="895" y="201"/>
                  <a:pt x="896" y="204"/>
                </a:cubicBezTo>
                <a:cubicBezTo>
                  <a:pt x="893" y="204"/>
                  <a:pt x="890" y="204"/>
                  <a:pt x="887" y="204"/>
                </a:cubicBezTo>
                <a:cubicBezTo>
                  <a:pt x="890" y="204"/>
                  <a:pt x="893" y="205"/>
                  <a:pt x="896" y="205"/>
                </a:cubicBezTo>
                <a:cubicBezTo>
                  <a:pt x="896" y="208"/>
                  <a:pt x="897" y="211"/>
                  <a:pt x="899" y="214"/>
                </a:cubicBezTo>
                <a:cubicBezTo>
                  <a:pt x="898" y="215"/>
                  <a:pt x="897" y="217"/>
                  <a:pt x="896" y="218"/>
                </a:cubicBezTo>
                <a:cubicBezTo>
                  <a:pt x="891" y="215"/>
                  <a:pt x="887" y="212"/>
                  <a:pt x="884" y="210"/>
                </a:cubicBezTo>
                <a:cubicBezTo>
                  <a:pt x="885" y="205"/>
                  <a:pt x="887" y="201"/>
                  <a:pt x="890" y="197"/>
                </a:cubicBezTo>
                <a:cubicBezTo>
                  <a:pt x="886" y="200"/>
                  <a:pt x="883" y="204"/>
                  <a:pt x="881" y="207"/>
                </a:cubicBezTo>
                <a:cubicBezTo>
                  <a:pt x="865" y="195"/>
                  <a:pt x="854" y="185"/>
                  <a:pt x="830" y="182"/>
                </a:cubicBezTo>
                <a:cubicBezTo>
                  <a:pt x="833" y="169"/>
                  <a:pt x="837" y="156"/>
                  <a:pt x="841" y="143"/>
                </a:cubicBezTo>
                <a:cubicBezTo>
                  <a:pt x="834" y="156"/>
                  <a:pt x="829" y="169"/>
                  <a:pt x="825" y="181"/>
                </a:cubicBezTo>
                <a:cubicBezTo>
                  <a:pt x="823" y="181"/>
                  <a:pt x="821" y="181"/>
                  <a:pt x="819" y="181"/>
                </a:cubicBezTo>
                <a:cubicBezTo>
                  <a:pt x="819" y="180"/>
                  <a:pt x="819" y="180"/>
                  <a:pt x="819" y="179"/>
                </a:cubicBezTo>
                <a:cubicBezTo>
                  <a:pt x="819" y="180"/>
                  <a:pt x="818" y="180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5" y="190"/>
                  <a:pt x="815" y="202"/>
                  <a:pt x="817" y="214"/>
                </a:cubicBezTo>
                <a:cubicBezTo>
                  <a:pt x="815" y="225"/>
                  <a:pt x="814" y="237"/>
                  <a:pt x="814" y="248"/>
                </a:cubicBezTo>
                <a:cubicBezTo>
                  <a:pt x="811" y="246"/>
                  <a:pt x="808" y="244"/>
                  <a:pt x="806" y="242"/>
                </a:cubicBezTo>
                <a:cubicBezTo>
                  <a:pt x="800" y="228"/>
                  <a:pt x="793" y="213"/>
                  <a:pt x="782" y="198"/>
                </a:cubicBezTo>
                <a:cubicBezTo>
                  <a:pt x="760" y="168"/>
                  <a:pt x="754" y="144"/>
                  <a:pt x="761" y="109"/>
                </a:cubicBezTo>
                <a:cubicBezTo>
                  <a:pt x="744" y="149"/>
                  <a:pt x="765" y="190"/>
                  <a:pt x="777" y="230"/>
                </a:cubicBezTo>
                <a:cubicBezTo>
                  <a:pt x="769" y="228"/>
                  <a:pt x="760" y="227"/>
                  <a:pt x="750" y="227"/>
                </a:cubicBezTo>
                <a:cubicBezTo>
                  <a:pt x="743" y="220"/>
                  <a:pt x="734" y="215"/>
                  <a:pt x="724" y="212"/>
                </a:cubicBezTo>
                <a:cubicBezTo>
                  <a:pt x="741" y="226"/>
                  <a:pt x="751" y="244"/>
                  <a:pt x="753" y="262"/>
                </a:cubicBezTo>
                <a:cubicBezTo>
                  <a:pt x="735" y="248"/>
                  <a:pt x="722" y="235"/>
                  <a:pt x="689" y="235"/>
                </a:cubicBezTo>
                <a:cubicBezTo>
                  <a:pt x="709" y="238"/>
                  <a:pt x="719" y="249"/>
                  <a:pt x="722" y="265"/>
                </a:cubicBezTo>
                <a:cubicBezTo>
                  <a:pt x="718" y="269"/>
                  <a:pt x="715" y="274"/>
                  <a:pt x="713" y="279"/>
                </a:cubicBezTo>
                <a:cubicBezTo>
                  <a:pt x="708" y="267"/>
                  <a:pt x="701" y="256"/>
                  <a:pt x="688" y="251"/>
                </a:cubicBezTo>
                <a:cubicBezTo>
                  <a:pt x="683" y="243"/>
                  <a:pt x="678" y="236"/>
                  <a:pt x="670" y="230"/>
                </a:cubicBezTo>
                <a:cubicBezTo>
                  <a:pt x="672" y="222"/>
                  <a:pt x="675" y="215"/>
                  <a:pt x="678" y="207"/>
                </a:cubicBezTo>
                <a:cubicBezTo>
                  <a:pt x="674" y="214"/>
                  <a:pt x="670" y="221"/>
                  <a:pt x="667" y="228"/>
                </a:cubicBezTo>
                <a:cubicBezTo>
                  <a:pt x="662" y="225"/>
                  <a:pt x="657" y="222"/>
                  <a:pt x="650" y="221"/>
                </a:cubicBezTo>
                <a:cubicBezTo>
                  <a:pt x="656" y="225"/>
                  <a:pt x="660" y="230"/>
                  <a:pt x="664" y="235"/>
                </a:cubicBezTo>
                <a:cubicBezTo>
                  <a:pt x="662" y="241"/>
                  <a:pt x="660" y="246"/>
                  <a:pt x="659" y="252"/>
                </a:cubicBezTo>
                <a:cubicBezTo>
                  <a:pt x="658" y="249"/>
                  <a:pt x="656" y="246"/>
                  <a:pt x="655" y="243"/>
                </a:cubicBezTo>
                <a:cubicBezTo>
                  <a:pt x="652" y="250"/>
                  <a:pt x="651" y="259"/>
                  <a:pt x="652" y="269"/>
                </a:cubicBezTo>
                <a:cubicBezTo>
                  <a:pt x="647" y="275"/>
                  <a:pt x="642" y="281"/>
                  <a:pt x="639" y="288"/>
                </a:cubicBezTo>
                <a:cubicBezTo>
                  <a:pt x="635" y="277"/>
                  <a:pt x="629" y="267"/>
                  <a:pt x="619" y="262"/>
                </a:cubicBezTo>
                <a:cubicBezTo>
                  <a:pt x="619" y="262"/>
                  <a:pt x="619" y="262"/>
                  <a:pt x="618" y="262"/>
                </a:cubicBezTo>
                <a:cubicBezTo>
                  <a:pt x="610" y="250"/>
                  <a:pt x="604" y="239"/>
                  <a:pt x="600" y="228"/>
                </a:cubicBezTo>
                <a:cubicBezTo>
                  <a:pt x="601" y="224"/>
                  <a:pt x="603" y="220"/>
                  <a:pt x="604" y="215"/>
                </a:cubicBezTo>
                <a:cubicBezTo>
                  <a:pt x="602" y="219"/>
                  <a:pt x="601" y="222"/>
                  <a:pt x="599" y="225"/>
                </a:cubicBezTo>
                <a:cubicBezTo>
                  <a:pt x="594" y="209"/>
                  <a:pt x="594" y="193"/>
                  <a:pt x="598" y="173"/>
                </a:cubicBezTo>
                <a:cubicBezTo>
                  <a:pt x="589" y="193"/>
                  <a:pt x="590" y="213"/>
                  <a:pt x="595" y="234"/>
                </a:cubicBezTo>
                <a:cubicBezTo>
                  <a:pt x="591" y="243"/>
                  <a:pt x="588" y="252"/>
                  <a:pt x="585" y="261"/>
                </a:cubicBezTo>
                <a:cubicBezTo>
                  <a:pt x="584" y="258"/>
                  <a:pt x="583" y="254"/>
                  <a:pt x="582" y="251"/>
                </a:cubicBezTo>
                <a:cubicBezTo>
                  <a:pt x="578" y="261"/>
                  <a:pt x="578" y="273"/>
                  <a:pt x="580" y="286"/>
                </a:cubicBezTo>
                <a:cubicBezTo>
                  <a:pt x="578" y="296"/>
                  <a:pt x="578" y="306"/>
                  <a:pt x="577" y="316"/>
                </a:cubicBezTo>
                <a:cubicBezTo>
                  <a:pt x="574" y="313"/>
                  <a:pt x="570" y="311"/>
                  <a:pt x="566" y="309"/>
                </a:cubicBezTo>
                <a:cubicBezTo>
                  <a:pt x="561" y="296"/>
                  <a:pt x="554" y="283"/>
                  <a:pt x="545" y="270"/>
                </a:cubicBezTo>
                <a:cubicBezTo>
                  <a:pt x="523" y="240"/>
                  <a:pt x="517" y="217"/>
                  <a:pt x="524" y="181"/>
                </a:cubicBezTo>
                <a:cubicBezTo>
                  <a:pt x="509" y="216"/>
                  <a:pt x="524" y="252"/>
                  <a:pt x="536" y="288"/>
                </a:cubicBezTo>
                <a:cubicBezTo>
                  <a:pt x="534" y="292"/>
                  <a:pt x="532" y="295"/>
                  <a:pt x="531" y="299"/>
                </a:cubicBezTo>
                <a:cubicBezTo>
                  <a:pt x="529" y="299"/>
                  <a:pt x="528" y="298"/>
                  <a:pt x="526" y="298"/>
                </a:cubicBezTo>
                <a:cubicBezTo>
                  <a:pt x="527" y="299"/>
                  <a:pt x="529" y="299"/>
                  <a:pt x="531" y="299"/>
                </a:cubicBezTo>
                <a:cubicBezTo>
                  <a:pt x="531" y="300"/>
                  <a:pt x="530" y="300"/>
                  <a:pt x="530" y="300"/>
                </a:cubicBezTo>
                <a:cubicBezTo>
                  <a:pt x="523" y="299"/>
                  <a:pt x="516" y="299"/>
                  <a:pt x="507" y="299"/>
                </a:cubicBezTo>
                <a:cubicBezTo>
                  <a:pt x="515" y="299"/>
                  <a:pt x="523" y="300"/>
                  <a:pt x="529" y="302"/>
                </a:cubicBezTo>
                <a:cubicBezTo>
                  <a:pt x="527" y="309"/>
                  <a:pt x="525" y="315"/>
                  <a:pt x="523" y="321"/>
                </a:cubicBezTo>
                <a:cubicBezTo>
                  <a:pt x="522" y="318"/>
                  <a:pt x="521" y="315"/>
                  <a:pt x="520" y="312"/>
                </a:cubicBezTo>
                <a:cubicBezTo>
                  <a:pt x="517" y="318"/>
                  <a:pt x="516" y="326"/>
                  <a:pt x="516" y="335"/>
                </a:cubicBezTo>
                <a:cubicBezTo>
                  <a:pt x="508" y="328"/>
                  <a:pt x="500" y="321"/>
                  <a:pt x="491" y="317"/>
                </a:cubicBezTo>
                <a:cubicBezTo>
                  <a:pt x="483" y="307"/>
                  <a:pt x="473" y="298"/>
                  <a:pt x="462" y="292"/>
                </a:cubicBezTo>
                <a:cubicBezTo>
                  <a:pt x="458" y="277"/>
                  <a:pt x="458" y="261"/>
                  <a:pt x="462" y="242"/>
                </a:cubicBezTo>
                <a:cubicBezTo>
                  <a:pt x="455" y="257"/>
                  <a:pt x="455" y="272"/>
                  <a:pt x="457" y="288"/>
                </a:cubicBezTo>
                <a:cubicBezTo>
                  <a:pt x="442" y="280"/>
                  <a:pt x="427" y="276"/>
                  <a:pt x="410" y="280"/>
                </a:cubicBezTo>
                <a:cubicBezTo>
                  <a:pt x="431" y="284"/>
                  <a:pt x="448" y="294"/>
                  <a:pt x="460" y="307"/>
                </a:cubicBezTo>
                <a:cubicBezTo>
                  <a:pt x="460" y="307"/>
                  <a:pt x="460" y="307"/>
                  <a:pt x="461" y="308"/>
                </a:cubicBezTo>
                <a:cubicBezTo>
                  <a:pt x="458" y="307"/>
                  <a:pt x="455" y="307"/>
                  <a:pt x="452" y="307"/>
                </a:cubicBezTo>
                <a:cubicBezTo>
                  <a:pt x="455" y="308"/>
                  <a:pt x="458" y="308"/>
                  <a:pt x="461" y="309"/>
                </a:cubicBezTo>
                <a:cubicBezTo>
                  <a:pt x="464" y="322"/>
                  <a:pt x="469" y="336"/>
                  <a:pt x="474" y="349"/>
                </a:cubicBezTo>
                <a:cubicBezTo>
                  <a:pt x="465" y="343"/>
                  <a:pt x="460" y="332"/>
                  <a:pt x="458" y="322"/>
                </a:cubicBezTo>
                <a:cubicBezTo>
                  <a:pt x="456" y="335"/>
                  <a:pt x="457" y="349"/>
                  <a:pt x="463" y="361"/>
                </a:cubicBezTo>
                <a:cubicBezTo>
                  <a:pt x="460" y="360"/>
                  <a:pt x="458" y="360"/>
                  <a:pt x="455" y="360"/>
                </a:cubicBezTo>
                <a:cubicBezTo>
                  <a:pt x="454" y="358"/>
                  <a:pt x="452" y="357"/>
                  <a:pt x="451" y="355"/>
                </a:cubicBezTo>
                <a:cubicBezTo>
                  <a:pt x="444" y="345"/>
                  <a:pt x="441" y="332"/>
                  <a:pt x="440" y="321"/>
                </a:cubicBezTo>
                <a:cubicBezTo>
                  <a:pt x="438" y="329"/>
                  <a:pt x="438" y="336"/>
                  <a:pt x="439" y="344"/>
                </a:cubicBezTo>
                <a:cubicBezTo>
                  <a:pt x="426" y="333"/>
                  <a:pt x="410" y="327"/>
                  <a:pt x="392" y="333"/>
                </a:cubicBezTo>
                <a:cubicBezTo>
                  <a:pt x="415" y="333"/>
                  <a:pt x="431" y="350"/>
                  <a:pt x="442" y="369"/>
                </a:cubicBezTo>
                <a:cubicBezTo>
                  <a:pt x="424" y="352"/>
                  <a:pt x="404" y="338"/>
                  <a:pt x="381" y="337"/>
                </a:cubicBezTo>
                <a:cubicBezTo>
                  <a:pt x="376" y="324"/>
                  <a:pt x="372" y="310"/>
                  <a:pt x="368" y="296"/>
                </a:cubicBezTo>
                <a:cubicBezTo>
                  <a:pt x="370" y="311"/>
                  <a:pt x="372" y="324"/>
                  <a:pt x="376" y="337"/>
                </a:cubicBezTo>
                <a:cubicBezTo>
                  <a:pt x="374" y="337"/>
                  <a:pt x="372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69" y="338"/>
                  <a:pt x="367" y="338"/>
                  <a:pt x="366" y="339"/>
                </a:cubicBezTo>
                <a:cubicBezTo>
                  <a:pt x="368" y="339"/>
                  <a:pt x="369" y="339"/>
                  <a:pt x="370" y="340"/>
                </a:cubicBezTo>
                <a:cubicBezTo>
                  <a:pt x="373" y="349"/>
                  <a:pt x="379" y="359"/>
                  <a:pt x="388" y="369"/>
                </a:cubicBezTo>
                <a:cubicBezTo>
                  <a:pt x="390" y="374"/>
                  <a:pt x="393" y="378"/>
                  <a:pt x="395" y="383"/>
                </a:cubicBezTo>
                <a:cubicBezTo>
                  <a:pt x="395" y="388"/>
                  <a:pt x="394" y="392"/>
                  <a:pt x="395" y="397"/>
                </a:cubicBezTo>
                <a:cubicBezTo>
                  <a:pt x="373" y="372"/>
                  <a:pt x="346" y="347"/>
                  <a:pt x="314" y="350"/>
                </a:cubicBezTo>
                <a:cubicBezTo>
                  <a:pt x="300" y="338"/>
                  <a:pt x="290" y="323"/>
                  <a:pt x="281" y="303"/>
                </a:cubicBezTo>
                <a:cubicBezTo>
                  <a:pt x="285" y="321"/>
                  <a:pt x="295" y="337"/>
                  <a:pt x="308" y="351"/>
                </a:cubicBezTo>
                <a:cubicBezTo>
                  <a:pt x="307" y="351"/>
                  <a:pt x="306" y="351"/>
                  <a:pt x="305" y="351"/>
                </a:cubicBezTo>
                <a:cubicBezTo>
                  <a:pt x="306" y="351"/>
                  <a:pt x="307" y="352"/>
                  <a:pt x="309" y="352"/>
                </a:cubicBezTo>
                <a:cubicBezTo>
                  <a:pt x="314" y="358"/>
                  <a:pt x="320" y="363"/>
                  <a:pt x="326" y="369"/>
                </a:cubicBezTo>
                <a:cubicBezTo>
                  <a:pt x="328" y="380"/>
                  <a:pt x="330" y="391"/>
                  <a:pt x="334" y="401"/>
                </a:cubicBezTo>
                <a:cubicBezTo>
                  <a:pt x="334" y="401"/>
                  <a:pt x="334" y="402"/>
                  <a:pt x="333" y="402"/>
                </a:cubicBezTo>
                <a:cubicBezTo>
                  <a:pt x="331" y="400"/>
                  <a:pt x="328" y="398"/>
                  <a:pt x="326" y="396"/>
                </a:cubicBezTo>
                <a:cubicBezTo>
                  <a:pt x="327" y="402"/>
                  <a:pt x="330" y="408"/>
                  <a:pt x="334" y="415"/>
                </a:cubicBezTo>
                <a:cubicBezTo>
                  <a:pt x="334" y="415"/>
                  <a:pt x="334" y="415"/>
                  <a:pt x="334" y="415"/>
                </a:cubicBezTo>
                <a:cubicBezTo>
                  <a:pt x="321" y="404"/>
                  <a:pt x="305" y="398"/>
                  <a:pt x="287" y="404"/>
                </a:cubicBezTo>
                <a:cubicBezTo>
                  <a:pt x="308" y="404"/>
                  <a:pt x="324" y="419"/>
                  <a:pt x="335" y="436"/>
                </a:cubicBezTo>
                <a:cubicBezTo>
                  <a:pt x="330" y="436"/>
                  <a:pt x="325" y="436"/>
                  <a:pt x="319" y="437"/>
                </a:cubicBezTo>
                <a:cubicBezTo>
                  <a:pt x="315" y="434"/>
                  <a:pt x="311" y="432"/>
                  <a:pt x="306" y="430"/>
                </a:cubicBezTo>
                <a:cubicBezTo>
                  <a:pt x="296" y="425"/>
                  <a:pt x="287" y="420"/>
                  <a:pt x="279" y="415"/>
                </a:cubicBezTo>
                <a:cubicBezTo>
                  <a:pt x="273" y="400"/>
                  <a:pt x="268" y="384"/>
                  <a:pt x="263" y="367"/>
                </a:cubicBezTo>
                <a:cubicBezTo>
                  <a:pt x="265" y="382"/>
                  <a:pt x="267" y="396"/>
                  <a:pt x="271" y="409"/>
                </a:cubicBezTo>
                <a:cubicBezTo>
                  <a:pt x="256" y="397"/>
                  <a:pt x="246" y="382"/>
                  <a:pt x="237" y="361"/>
                </a:cubicBezTo>
                <a:cubicBezTo>
                  <a:pt x="241" y="381"/>
                  <a:pt x="252" y="397"/>
                  <a:pt x="266" y="411"/>
                </a:cubicBezTo>
                <a:cubicBezTo>
                  <a:pt x="268" y="421"/>
                  <a:pt x="275" y="431"/>
                  <a:pt x="283" y="440"/>
                </a:cubicBezTo>
                <a:cubicBezTo>
                  <a:pt x="288" y="450"/>
                  <a:pt x="293" y="459"/>
                  <a:pt x="298" y="468"/>
                </a:cubicBezTo>
                <a:cubicBezTo>
                  <a:pt x="297" y="469"/>
                  <a:pt x="295" y="470"/>
                  <a:pt x="293" y="471"/>
                </a:cubicBezTo>
                <a:cubicBezTo>
                  <a:pt x="292" y="471"/>
                  <a:pt x="291" y="471"/>
                  <a:pt x="290" y="470"/>
                </a:cubicBezTo>
                <a:cubicBezTo>
                  <a:pt x="277" y="460"/>
                  <a:pt x="262" y="451"/>
                  <a:pt x="245" y="442"/>
                </a:cubicBezTo>
                <a:cubicBezTo>
                  <a:pt x="209" y="426"/>
                  <a:pt x="191" y="408"/>
                  <a:pt x="176" y="374"/>
                </a:cubicBezTo>
                <a:cubicBezTo>
                  <a:pt x="184" y="416"/>
                  <a:pt x="226" y="443"/>
                  <a:pt x="259" y="473"/>
                </a:cubicBezTo>
                <a:cubicBezTo>
                  <a:pt x="256" y="473"/>
                  <a:pt x="253" y="474"/>
                  <a:pt x="250" y="475"/>
                </a:cubicBezTo>
                <a:cubicBezTo>
                  <a:pt x="233" y="463"/>
                  <a:pt x="213" y="455"/>
                  <a:pt x="192" y="460"/>
                </a:cubicBezTo>
                <a:cubicBezTo>
                  <a:pt x="210" y="464"/>
                  <a:pt x="225" y="471"/>
                  <a:pt x="237" y="481"/>
                </a:cubicBezTo>
                <a:cubicBezTo>
                  <a:pt x="234" y="482"/>
                  <a:pt x="232" y="483"/>
                  <a:pt x="229" y="485"/>
                </a:cubicBezTo>
                <a:cubicBezTo>
                  <a:pt x="232" y="483"/>
                  <a:pt x="234" y="482"/>
                  <a:pt x="237" y="481"/>
                </a:cubicBezTo>
                <a:cubicBezTo>
                  <a:pt x="244" y="487"/>
                  <a:pt x="249" y="494"/>
                  <a:pt x="253" y="502"/>
                </a:cubicBezTo>
                <a:cubicBezTo>
                  <a:pt x="252" y="503"/>
                  <a:pt x="250" y="503"/>
                  <a:pt x="249" y="504"/>
                </a:cubicBezTo>
                <a:cubicBezTo>
                  <a:pt x="250" y="504"/>
                  <a:pt x="252" y="503"/>
                  <a:pt x="253" y="503"/>
                </a:cubicBezTo>
                <a:cubicBezTo>
                  <a:pt x="255" y="506"/>
                  <a:pt x="256" y="509"/>
                  <a:pt x="257" y="512"/>
                </a:cubicBezTo>
                <a:cubicBezTo>
                  <a:pt x="252" y="511"/>
                  <a:pt x="247" y="510"/>
                  <a:pt x="242" y="509"/>
                </a:cubicBezTo>
                <a:cubicBezTo>
                  <a:pt x="241" y="507"/>
                  <a:pt x="241" y="505"/>
                  <a:pt x="240" y="502"/>
                </a:cubicBezTo>
                <a:cubicBezTo>
                  <a:pt x="240" y="504"/>
                  <a:pt x="240" y="507"/>
                  <a:pt x="240" y="509"/>
                </a:cubicBezTo>
                <a:cubicBezTo>
                  <a:pt x="234" y="508"/>
                  <a:pt x="229" y="507"/>
                  <a:pt x="223" y="507"/>
                </a:cubicBezTo>
                <a:cubicBezTo>
                  <a:pt x="223" y="505"/>
                  <a:pt x="222" y="503"/>
                  <a:pt x="222" y="501"/>
                </a:cubicBezTo>
                <a:cubicBezTo>
                  <a:pt x="222" y="503"/>
                  <a:pt x="221" y="505"/>
                  <a:pt x="221" y="507"/>
                </a:cubicBezTo>
                <a:cubicBezTo>
                  <a:pt x="214" y="507"/>
                  <a:pt x="207" y="509"/>
                  <a:pt x="199" y="512"/>
                </a:cubicBezTo>
                <a:cubicBezTo>
                  <a:pt x="191" y="510"/>
                  <a:pt x="183" y="510"/>
                  <a:pt x="175" y="513"/>
                </a:cubicBezTo>
                <a:cubicBezTo>
                  <a:pt x="180" y="513"/>
                  <a:pt x="185" y="514"/>
                  <a:pt x="190" y="516"/>
                </a:cubicBezTo>
                <a:cubicBezTo>
                  <a:pt x="189" y="516"/>
                  <a:pt x="188" y="517"/>
                  <a:pt x="188" y="517"/>
                </a:cubicBezTo>
                <a:cubicBezTo>
                  <a:pt x="188" y="517"/>
                  <a:pt x="189" y="516"/>
                  <a:pt x="190" y="516"/>
                </a:cubicBezTo>
                <a:cubicBezTo>
                  <a:pt x="209" y="523"/>
                  <a:pt x="222" y="543"/>
                  <a:pt x="230" y="562"/>
                </a:cubicBezTo>
                <a:cubicBezTo>
                  <a:pt x="209" y="555"/>
                  <a:pt x="188" y="544"/>
                  <a:pt x="171" y="532"/>
                </a:cubicBezTo>
                <a:cubicBezTo>
                  <a:pt x="162" y="515"/>
                  <a:pt x="156" y="496"/>
                  <a:pt x="151" y="476"/>
                </a:cubicBezTo>
                <a:cubicBezTo>
                  <a:pt x="152" y="494"/>
                  <a:pt x="156" y="510"/>
                  <a:pt x="161" y="525"/>
                </a:cubicBezTo>
                <a:cubicBezTo>
                  <a:pt x="158" y="523"/>
                  <a:pt x="155" y="520"/>
                  <a:pt x="152" y="518"/>
                </a:cubicBezTo>
                <a:cubicBezTo>
                  <a:pt x="153" y="523"/>
                  <a:pt x="155" y="528"/>
                  <a:pt x="158" y="533"/>
                </a:cubicBezTo>
                <a:cubicBezTo>
                  <a:pt x="139" y="517"/>
                  <a:pt x="117" y="506"/>
                  <a:pt x="93" y="512"/>
                </a:cubicBezTo>
                <a:cubicBezTo>
                  <a:pt x="127" y="518"/>
                  <a:pt x="150" y="539"/>
                  <a:pt x="159" y="566"/>
                </a:cubicBezTo>
                <a:cubicBezTo>
                  <a:pt x="153" y="562"/>
                  <a:pt x="147" y="559"/>
                  <a:pt x="141" y="556"/>
                </a:cubicBezTo>
                <a:cubicBezTo>
                  <a:pt x="141" y="555"/>
                  <a:pt x="141" y="554"/>
                  <a:pt x="141" y="554"/>
                </a:cubicBezTo>
                <a:cubicBezTo>
                  <a:pt x="141" y="554"/>
                  <a:pt x="140" y="555"/>
                  <a:pt x="140" y="556"/>
                </a:cubicBezTo>
                <a:cubicBezTo>
                  <a:pt x="138" y="554"/>
                  <a:pt x="135" y="553"/>
                  <a:pt x="132" y="552"/>
                </a:cubicBezTo>
                <a:cubicBezTo>
                  <a:pt x="96" y="535"/>
                  <a:pt x="78" y="517"/>
                  <a:pt x="64" y="483"/>
                </a:cubicBezTo>
                <a:cubicBezTo>
                  <a:pt x="70" y="515"/>
                  <a:pt x="95" y="538"/>
                  <a:pt x="121" y="560"/>
                </a:cubicBezTo>
                <a:cubicBezTo>
                  <a:pt x="121" y="565"/>
                  <a:pt x="121" y="570"/>
                  <a:pt x="122" y="575"/>
                </a:cubicBezTo>
                <a:cubicBezTo>
                  <a:pt x="109" y="564"/>
                  <a:pt x="93" y="558"/>
                  <a:pt x="75" y="564"/>
                </a:cubicBezTo>
                <a:cubicBezTo>
                  <a:pt x="94" y="565"/>
                  <a:pt x="109" y="577"/>
                  <a:pt x="120" y="592"/>
                </a:cubicBezTo>
                <a:cubicBezTo>
                  <a:pt x="119" y="593"/>
                  <a:pt x="118" y="593"/>
                  <a:pt x="117" y="594"/>
                </a:cubicBezTo>
                <a:cubicBezTo>
                  <a:pt x="118" y="593"/>
                  <a:pt x="119" y="593"/>
                  <a:pt x="120" y="593"/>
                </a:cubicBezTo>
                <a:cubicBezTo>
                  <a:pt x="124" y="599"/>
                  <a:pt x="128" y="606"/>
                  <a:pt x="130" y="613"/>
                </a:cubicBezTo>
                <a:cubicBezTo>
                  <a:pt x="109" y="606"/>
                  <a:pt x="89" y="595"/>
                  <a:pt x="71" y="583"/>
                </a:cubicBezTo>
                <a:cubicBezTo>
                  <a:pt x="62" y="566"/>
                  <a:pt x="56" y="547"/>
                  <a:pt x="51" y="528"/>
                </a:cubicBezTo>
                <a:cubicBezTo>
                  <a:pt x="52" y="545"/>
                  <a:pt x="56" y="561"/>
                  <a:pt x="61" y="576"/>
                </a:cubicBezTo>
                <a:cubicBezTo>
                  <a:pt x="58" y="574"/>
                  <a:pt x="55" y="572"/>
                  <a:pt x="53" y="569"/>
                </a:cubicBezTo>
                <a:cubicBezTo>
                  <a:pt x="55" y="579"/>
                  <a:pt x="62" y="590"/>
                  <a:pt x="71" y="601"/>
                </a:cubicBezTo>
                <a:cubicBezTo>
                  <a:pt x="73" y="604"/>
                  <a:pt x="74" y="608"/>
                  <a:pt x="76" y="611"/>
                </a:cubicBezTo>
                <a:cubicBezTo>
                  <a:pt x="63" y="603"/>
                  <a:pt x="48" y="598"/>
                  <a:pt x="33" y="600"/>
                </a:cubicBezTo>
                <a:cubicBezTo>
                  <a:pt x="32" y="603"/>
                  <a:pt x="32" y="603"/>
                  <a:pt x="32" y="603"/>
                </a:cubicBezTo>
                <a:cubicBezTo>
                  <a:pt x="52" y="608"/>
                  <a:pt x="68" y="618"/>
                  <a:pt x="79" y="631"/>
                </a:cubicBezTo>
                <a:cubicBezTo>
                  <a:pt x="79" y="631"/>
                  <a:pt x="78" y="631"/>
                  <a:pt x="78" y="631"/>
                </a:cubicBezTo>
                <a:cubicBezTo>
                  <a:pt x="65" y="620"/>
                  <a:pt x="50" y="611"/>
                  <a:pt x="32" y="603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36" y="623"/>
                  <a:pt x="42" y="628"/>
                  <a:pt x="47" y="633"/>
                </a:cubicBezTo>
                <a:cubicBezTo>
                  <a:pt x="41" y="634"/>
                  <a:pt x="34" y="637"/>
                  <a:pt x="27" y="640"/>
                </a:cubicBezTo>
                <a:cubicBezTo>
                  <a:pt x="27" y="641"/>
                  <a:pt x="27" y="641"/>
                  <a:pt x="27" y="641"/>
                </a:cubicBezTo>
                <a:cubicBezTo>
                  <a:pt x="35" y="638"/>
                  <a:pt x="44" y="637"/>
                  <a:pt x="52" y="637"/>
                </a:cubicBezTo>
                <a:cubicBezTo>
                  <a:pt x="59" y="644"/>
                  <a:pt x="66" y="652"/>
                  <a:pt x="72" y="659"/>
                </a:cubicBezTo>
                <a:cubicBezTo>
                  <a:pt x="68" y="660"/>
                  <a:pt x="64" y="660"/>
                  <a:pt x="60" y="659"/>
                </a:cubicBezTo>
                <a:cubicBezTo>
                  <a:pt x="58" y="653"/>
                  <a:pt x="57" y="648"/>
                  <a:pt x="56" y="642"/>
                </a:cubicBezTo>
                <a:cubicBezTo>
                  <a:pt x="55" y="648"/>
                  <a:pt x="55" y="653"/>
                  <a:pt x="55" y="658"/>
                </a:cubicBezTo>
                <a:cubicBezTo>
                  <a:pt x="53" y="657"/>
                  <a:pt x="50" y="656"/>
                  <a:pt x="48" y="654"/>
                </a:cubicBezTo>
                <a:cubicBezTo>
                  <a:pt x="50" y="658"/>
                  <a:pt x="53" y="661"/>
                  <a:pt x="56" y="664"/>
                </a:cubicBezTo>
                <a:cubicBezTo>
                  <a:pt x="56" y="664"/>
                  <a:pt x="56" y="665"/>
                  <a:pt x="56" y="665"/>
                </a:cubicBezTo>
                <a:cubicBezTo>
                  <a:pt x="47" y="658"/>
                  <a:pt x="37" y="652"/>
                  <a:pt x="26" y="652"/>
                </a:cubicBezTo>
                <a:cubicBezTo>
                  <a:pt x="25" y="657"/>
                  <a:pt x="25" y="657"/>
                  <a:pt x="25" y="657"/>
                </a:cubicBezTo>
                <a:cubicBezTo>
                  <a:pt x="33" y="661"/>
                  <a:pt x="40" y="666"/>
                  <a:pt x="46" y="672"/>
                </a:cubicBezTo>
                <a:cubicBezTo>
                  <a:pt x="38" y="671"/>
                  <a:pt x="31" y="669"/>
                  <a:pt x="24" y="668"/>
                </a:cubicBezTo>
                <a:cubicBezTo>
                  <a:pt x="18" y="714"/>
                  <a:pt x="18" y="714"/>
                  <a:pt x="18" y="714"/>
                </a:cubicBezTo>
                <a:cubicBezTo>
                  <a:pt x="19" y="717"/>
                  <a:pt x="21" y="719"/>
                  <a:pt x="22" y="722"/>
                </a:cubicBezTo>
                <a:cubicBezTo>
                  <a:pt x="20" y="722"/>
                  <a:pt x="19" y="721"/>
                  <a:pt x="17" y="721"/>
                </a:cubicBezTo>
                <a:cubicBezTo>
                  <a:pt x="0" y="851"/>
                  <a:pt x="0" y="851"/>
                  <a:pt x="0" y="851"/>
                </a:cubicBezTo>
                <a:cubicBezTo>
                  <a:pt x="3004" y="1245"/>
                  <a:pt x="3004" y="1245"/>
                  <a:pt x="3004" y="1245"/>
                </a:cubicBezTo>
                <a:lnTo>
                  <a:pt x="3038" y="984"/>
                </a:lnTo>
                <a:close/>
                <a:moveTo>
                  <a:pt x="373" y="340"/>
                </a:moveTo>
                <a:cubicBezTo>
                  <a:pt x="374" y="340"/>
                  <a:pt x="376" y="341"/>
                  <a:pt x="377" y="341"/>
                </a:cubicBezTo>
                <a:cubicBezTo>
                  <a:pt x="377" y="342"/>
                  <a:pt x="378" y="344"/>
                  <a:pt x="378" y="345"/>
                </a:cubicBezTo>
                <a:cubicBezTo>
                  <a:pt x="376" y="343"/>
                  <a:pt x="374" y="342"/>
                  <a:pt x="373" y="340"/>
                </a:cubicBezTo>
                <a:close/>
                <a:moveTo>
                  <a:pt x="66" y="675"/>
                </a:moveTo>
                <a:cubicBezTo>
                  <a:pt x="66" y="673"/>
                  <a:pt x="65" y="672"/>
                  <a:pt x="64" y="671"/>
                </a:cubicBezTo>
                <a:cubicBezTo>
                  <a:pt x="66" y="672"/>
                  <a:pt x="68" y="674"/>
                  <a:pt x="71" y="675"/>
                </a:cubicBezTo>
                <a:cubicBezTo>
                  <a:pt x="69" y="675"/>
                  <a:pt x="68" y="675"/>
                  <a:pt x="66" y="675"/>
                </a:cubicBezTo>
                <a:close/>
                <a:moveTo>
                  <a:pt x="133" y="586"/>
                </a:moveTo>
                <a:cubicBezTo>
                  <a:pt x="129" y="579"/>
                  <a:pt x="126" y="570"/>
                  <a:pt x="124" y="562"/>
                </a:cubicBezTo>
                <a:cubicBezTo>
                  <a:pt x="130" y="567"/>
                  <a:pt x="135" y="572"/>
                  <a:pt x="141" y="577"/>
                </a:cubicBezTo>
                <a:cubicBezTo>
                  <a:pt x="141" y="579"/>
                  <a:pt x="142" y="581"/>
                  <a:pt x="142" y="583"/>
                </a:cubicBezTo>
                <a:cubicBezTo>
                  <a:pt x="139" y="584"/>
                  <a:pt x="136" y="585"/>
                  <a:pt x="133" y="586"/>
                </a:cubicBezTo>
                <a:close/>
                <a:moveTo>
                  <a:pt x="141" y="596"/>
                </a:moveTo>
                <a:cubicBezTo>
                  <a:pt x="139" y="593"/>
                  <a:pt x="137" y="590"/>
                  <a:pt x="134" y="587"/>
                </a:cubicBezTo>
                <a:cubicBezTo>
                  <a:pt x="137" y="587"/>
                  <a:pt x="140" y="586"/>
                  <a:pt x="143" y="586"/>
                </a:cubicBezTo>
                <a:cubicBezTo>
                  <a:pt x="146" y="593"/>
                  <a:pt x="150" y="599"/>
                  <a:pt x="156" y="605"/>
                </a:cubicBezTo>
                <a:cubicBezTo>
                  <a:pt x="150" y="603"/>
                  <a:pt x="145" y="600"/>
                  <a:pt x="141" y="596"/>
                </a:cubicBezTo>
                <a:close/>
                <a:moveTo>
                  <a:pt x="206" y="514"/>
                </a:moveTo>
                <a:cubicBezTo>
                  <a:pt x="211" y="515"/>
                  <a:pt x="216" y="516"/>
                  <a:pt x="221" y="519"/>
                </a:cubicBezTo>
                <a:cubicBezTo>
                  <a:pt x="221" y="521"/>
                  <a:pt x="221" y="522"/>
                  <a:pt x="222" y="524"/>
                </a:cubicBezTo>
                <a:cubicBezTo>
                  <a:pt x="217" y="520"/>
                  <a:pt x="212" y="517"/>
                  <a:pt x="206" y="514"/>
                </a:cubicBezTo>
                <a:close/>
                <a:moveTo>
                  <a:pt x="241" y="545"/>
                </a:moveTo>
                <a:cubicBezTo>
                  <a:pt x="238" y="542"/>
                  <a:pt x="236" y="538"/>
                  <a:pt x="233" y="535"/>
                </a:cubicBezTo>
                <a:cubicBezTo>
                  <a:pt x="231" y="532"/>
                  <a:pt x="229" y="528"/>
                  <a:pt x="227" y="523"/>
                </a:cubicBezTo>
                <a:cubicBezTo>
                  <a:pt x="235" y="530"/>
                  <a:pt x="242" y="540"/>
                  <a:pt x="248" y="550"/>
                </a:cubicBezTo>
                <a:cubicBezTo>
                  <a:pt x="245" y="549"/>
                  <a:pt x="243" y="547"/>
                  <a:pt x="241" y="545"/>
                </a:cubicBezTo>
                <a:close/>
                <a:moveTo>
                  <a:pt x="273" y="496"/>
                </a:moveTo>
                <a:cubicBezTo>
                  <a:pt x="266" y="489"/>
                  <a:pt x="260" y="483"/>
                  <a:pt x="253" y="477"/>
                </a:cubicBezTo>
                <a:cubicBezTo>
                  <a:pt x="256" y="477"/>
                  <a:pt x="260" y="477"/>
                  <a:pt x="264" y="477"/>
                </a:cubicBezTo>
                <a:cubicBezTo>
                  <a:pt x="270" y="483"/>
                  <a:pt x="276" y="488"/>
                  <a:pt x="281" y="495"/>
                </a:cubicBezTo>
                <a:cubicBezTo>
                  <a:pt x="278" y="495"/>
                  <a:pt x="276" y="495"/>
                  <a:pt x="273" y="496"/>
                </a:cubicBezTo>
                <a:close/>
                <a:moveTo>
                  <a:pt x="293" y="471"/>
                </a:moveTo>
                <a:cubicBezTo>
                  <a:pt x="295" y="470"/>
                  <a:pt x="297" y="469"/>
                  <a:pt x="299" y="468"/>
                </a:cubicBezTo>
                <a:cubicBezTo>
                  <a:pt x="299" y="470"/>
                  <a:pt x="300" y="471"/>
                  <a:pt x="301" y="472"/>
                </a:cubicBezTo>
                <a:cubicBezTo>
                  <a:pt x="298" y="471"/>
                  <a:pt x="296" y="471"/>
                  <a:pt x="293" y="471"/>
                </a:cubicBezTo>
                <a:close/>
                <a:moveTo>
                  <a:pt x="325" y="358"/>
                </a:moveTo>
                <a:cubicBezTo>
                  <a:pt x="325" y="358"/>
                  <a:pt x="325" y="357"/>
                  <a:pt x="325" y="357"/>
                </a:cubicBezTo>
                <a:cubicBezTo>
                  <a:pt x="333" y="360"/>
                  <a:pt x="340" y="365"/>
                  <a:pt x="346" y="370"/>
                </a:cubicBezTo>
                <a:cubicBezTo>
                  <a:pt x="339" y="366"/>
                  <a:pt x="332" y="362"/>
                  <a:pt x="325" y="358"/>
                </a:cubicBezTo>
                <a:close/>
                <a:moveTo>
                  <a:pt x="344" y="410"/>
                </a:moveTo>
                <a:cubicBezTo>
                  <a:pt x="344" y="410"/>
                  <a:pt x="344" y="410"/>
                  <a:pt x="344" y="409"/>
                </a:cubicBezTo>
                <a:cubicBezTo>
                  <a:pt x="347" y="408"/>
                  <a:pt x="349" y="408"/>
                  <a:pt x="352" y="407"/>
                </a:cubicBezTo>
                <a:cubicBezTo>
                  <a:pt x="352" y="410"/>
                  <a:pt x="353" y="413"/>
                  <a:pt x="353" y="416"/>
                </a:cubicBezTo>
                <a:cubicBezTo>
                  <a:pt x="350" y="414"/>
                  <a:pt x="347" y="412"/>
                  <a:pt x="344" y="410"/>
                </a:cubicBezTo>
                <a:close/>
                <a:moveTo>
                  <a:pt x="353" y="393"/>
                </a:moveTo>
                <a:cubicBezTo>
                  <a:pt x="352" y="397"/>
                  <a:pt x="352" y="401"/>
                  <a:pt x="352" y="405"/>
                </a:cubicBezTo>
                <a:cubicBezTo>
                  <a:pt x="349" y="406"/>
                  <a:pt x="347" y="408"/>
                  <a:pt x="344" y="409"/>
                </a:cubicBezTo>
                <a:cubicBezTo>
                  <a:pt x="338" y="397"/>
                  <a:pt x="333" y="385"/>
                  <a:pt x="329" y="371"/>
                </a:cubicBezTo>
                <a:cubicBezTo>
                  <a:pt x="336" y="378"/>
                  <a:pt x="344" y="384"/>
                  <a:pt x="352" y="390"/>
                </a:cubicBezTo>
                <a:cubicBezTo>
                  <a:pt x="351" y="391"/>
                  <a:pt x="349" y="391"/>
                  <a:pt x="348" y="391"/>
                </a:cubicBezTo>
                <a:cubicBezTo>
                  <a:pt x="350" y="391"/>
                  <a:pt x="352" y="392"/>
                  <a:pt x="353" y="392"/>
                </a:cubicBezTo>
                <a:cubicBezTo>
                  <a:pt x="357" y="395"/>
                  <a:pt x="361" y="398"/>
                  <a:pt x="364" y="401"/>
                </a:cubicBezTo>
                <a:cubicBezTo>
                  <a:pt x="362" y="402"/>
                  <a:pt x="359" y="403"/>
                  <a:pt x="356" y="404"/>
                </a:cubicBezTo>
                <a:cubicBezTo>
                  <a:pt x="355" y="400"/>
                  <a:pt x="354" y="397"/>
                  <a:pt x="353" y="393"/>
                </a:cubicBezTo>
                <a:close/>
                <a:moveTo>
                  <a:pt x="357" y="406"/>
                </a:moveTo>
                <a:cubicBezTo>
                  <a:pt x="361" y="406"/>
                  <a:pt x="365" y="405"/>
                  <a:pt x="369" y="406"/>
                </a:cubicBezTo>
                <a:cubicBezTo>
                  <a:pt x="370" y="407"/>
                  <a:pt x="371" y="407"/>
                  <a:pt x="372" y="408"/>
                </a:cubicBezTo>
                <a:cubicBezTo>
                  <a:pt x="373" y="413"/>
                  <a:pt x="374" y="418"/>
                  <a:pt x="374" y="424"/>
                </a:cubicBezTo>
                <a:cubicBezTo>
                  <a:pt x="367" y="420"/>
                  <a:pt x="361" y="414"/>
                  <a:pt x="357" y="406"/>
                </a:cubicBezTo>
                <a:close/>
                <a:moveTo>
                  <a:pt x="400" y="400"/>
                </a:moveTo>
                <a:cubicBezTo>
                  <a:pt x="399" y="395"/>
                  <a:pt x="397" y="390"/>
                  <a:pt x="397" y="385"/>
                </a:cubicBezTo>
                <a:cubicBezTo>
                  <a:pt x="399" y="390"/>
                  <a:pt x="403" y="395"/>
                  <a:pt x="406" y="401"/>
                </a:cubicBezTo>
                <a:cubicBezTo>
                  <a:pt x="404" y="400"/>
                  <a:pt x="402" y="400"/>
                  <a:pt x="400" y="400"/>
                </a:cubicBezTo>
                <a:close/>
                <a:moveTo>
                  <a:pt x="388" y="352"/>
                </a:moveTo>
                <a:cubicBezTo>
                  <a:pt x="387" y="349"/>
                  <a:pt x="386" y="347"/>
                  <a:pt x="384" y="344"/>
                </a:cubicBezTo>
                <a:cubicBezTo>
                  <a:pt x="400" y="350"/>
                  <a:pt x="412" y="359"/>
                  <a:pt x="420" y="370"/>
                </a:cubicBezTo>
                <a:cubicBezTo>
                  <a:pt x="409" y="365"/>
                  <a:pt x="398" y="359"/>
                  <a:pt x="388" y="352"/>
                </a:cubicBezTo>
                <a:close/>
                <a:moveTo>
                  <a:pt x="458" y="365"/>
                </a:moveTo>
                <a:cubicBezTo>
                  <a:pt x="457" y="363"/>
                  <a:pt x="456" y="362"/>
                  <a:pt x="455" y="360"/>
                </a:cubicBezTo>
                <a:cubicBezTo>
                  <a:pt x="458" y="361"/>
                  <a:pt x="461" y="361"/>
                  <a:pt x="464" y="362"/>
                </a:cubicBezTo>
                <a:cubicBezTo>
                  <a:pt x="466" y="366"/>
                  <a:pt x="469" y="370"/>
                  <a:pt x="473" y="373"/>
                </a:cubicBezTo>
                <a:cubicBezTo>
                  <a:pt x="467" y="372"/>
                  <a:pt x="462" y="368"/>
                  <a:pt x="458" y="365"/>
                </a:cubicBezTo>
                <a:close/>
                <a:moveTo>
                  <a:pt x="537" y="291"/>
                </a:moveTo>
                <a:cubicBezTo>
                  <a:pt x="538" y="294"/>
                  <a:pt x="539" y="297"/>
                  <a:pt x="540" y="300"/>
                </a:cubicBezTo>
                <a:cubicBezTo>
                  <a:pt x="538" y="299"/>
                  <a:pt x="536" y="299"/>
                  <a:pt x="535" y="299"/>
                </a:cubicBezTo>
                <a:cubicBezTo>
                  <a:pt x="535" y="296"/>
                  <a:pt x="536" y="294"/>
                  <a:pt x="537" y="291"/>
                </a:cubicBezTo>
                <a:close/>
                <a:moveTo>
                  <a:pt x="534" y="300"/>
                </a:moveTo>
                <a:cubicBezTo>
                  <a:pt x="536" y="301"/>
                  <a:pt x="538" y="301"/>
                  <a:pt x="539" y="302"/>
                </a:cubicBezTo>
                <a:cubicBezTo>
                  <a:pt x="537" y="302"/>
                  <a:pt x="536" y="301"/>
                  <a:pt x="534" y="301"/>
                </a:cubicBezTo>
                <a:cubicBezTo>
                  <a:pt x="534" y="301"/>
                  <a:pt x="534" y="301"/>
                  <a:pt x="534" y="300"/>
                </a:cubicBezTo>
                <a:close/>
                <a:moveTo>
                  <a:pt x="537" y="349"/>
                </a:moveTo>
                <a:cubicBezTo>
                  <a:pt x="537" y="348"/>
                  <a:pt x="536" y="348"/>
                  <a:pt x="536" y="348"/>
                </a:cubicBezTo>
                <a:cubicBezTo>
                  <a:pt x="533" y="343"/>
                  <a:pt x="530" y="337"/>
                  <a:pt x="528" y="332"/>
                </a:cubicBezTo>
                <a:cubicBezTo>
                  <a:pt x="529" y="323"/>
                  <a:pt x="531" y="313"/>
                  <a:pt x="533" y="304"/>
                </a:cubicBezTo>
                <a:cubicBezTo>
                  <a:pt x="536" y="305"/>
                  <a:pt x="539" y="306"/>
                  <a:pt x="542" y="308"/>
                </a:cubicBezTo>
                <a:cubicBezTo>
                  <a:pt x="543" y="312"/>
                  <a:pt x="544" y="315"/>
                  <a:pt x="545" y="319"/>
                </a:cubicBezTo>
                <a:cubicBezTo>
                  <a:pt x="544" y="318"/>
                  <a:pt x="543" y="318"/>
                  <a:pt x="542" y="318"/>
                </a:cubicBezTo>
                <a:cubicBezTo>
                  <a:pt x="543" y="319"/>
                  <a:pt x="544" y="319"/>
                  <a:pt x="545" y="320"/>
                </a:cubicBezTo>
                <a:cubicBezTo>
                  <a:pt x="546" y="325"/>
                  <a:pt x="547" y="331"/>
                  <a:pt x="547" y="336"/>
                </a:cubicBezTo>
                <a:cubicBezTo>
                  <a:pt x="539" y="333"/>
                  <a:pt x="532" y="329"/>
                  <a:pt x="529" y="321"/>
                </a:cubicBezTo>
                <a:cubicBezTo>
                  <a:pt x="529" y="331"/>
                  <a:pt x="532" y="340"/>
                  <a:pt x="537" y="349"/>
                </a:cubicBezTo>
                <a:close/>
                <a:moveTo>
                  <a:pt x="610" y="293"/>
                </a:moveTo>
                <a:cubicBezTo>
                  <a:pt x="606" y="289"/>
                  <a:pt x="602" y="287"/>
                  <a:pt x="596" y="284"/>
                </a:cubicBezTo>
                <a:cubicBezTo>
                  <a:pt x="594" y="280"/>
                  <a:pt x="592" y="276"/>
                  <a:pt x="590" y="271"/>
                </a:cubicBezTo>
                <a:cubicBezTo>
                  <a:pt x="591" y="261"/>
                  <a:pt x="593" y="250"/>
                  <a:pt x="597" y="239"/>
                </a:cubicBezTo>
                <a:cubicBezTo>
                  <a:pt x="601" y="257"/>
                  <a:pt x="609" y="276"/>
                  <a:pt x="614" y="294"/>
                </a:cubicBezTo>
                <a:cubicBezTo>
                  <a:pt x="613" y="293"/>
                  <a:pt x="612" y="293"/>
                  <a:pt x="610" y="293"/>
                </a:cubicBezTo>
                <a:close/>
                <a:moveTo>
                  <a:pt x="651" y="312"/>
                </a:moveTo>
                <a:cubicBezTo>
                  <a:pt x="648" y="310"/>
                  <a:pt x="646" y="308"/>
                  <a:pt x="643" y="307"/>
                </a:cubicBezTo>
                <a:cubicBezTo>
                  <a:pt x="643" y="305"/>
                  <a:pt x="643" y="304"/>
                  <a:pt x="643" y="303"/>
                </a:cubicBezTo>
                <a:cubicBezTo>
                  <a:pt x="643" y="291"/>
                  <a:pt x="647" y="279"/>
                  <a:pt x="652" y="270"/>
                </a:cubicBezTo>
                <a:cubicBezTo>
                  <a:pt x="653" y="272"/>
                  <a:pt x="653" y="275"/>
                  <a:pt x="653" y="278"/>
                </a:cubicBezTo>
                <a:cubicBezTo>
                  <a:pt x="652" y="288"/>
                  <a:pt x="651" y="299"/>
                  <a:pt x="651" y="310"/>
                </a:cubicBezTo>
                <a:cubicBezTo>
                  <a:pt x="651" y="311"/>
                  <a:pt x="651" y="311"/>
                  <a:pt x="651" y="312"/>
                </a:cubicBezTo>
                <a:close/>
                <a:moveTo>
                  <a:pt x="678" y="289"/>
                </a:moveTo>
                <a:cubicBezTo>
                  <a:pt x="673" y="281"/>
                  <a:pt x="668" y="272"/>
                  <a:pt x="663" y="263"/>
                </a:cubicBezTo>
                <a:cubicBezTo>
                  <a:pt x="664" y="255"/>
                  <a:pt x="666" y="247"/>
                  <a:pt x="668" y="240"/>
                </a:cubicBezTo>
                <a:cubicBezTo>
                  <a:pt x="678" y="255"/>
                  <a:pt x="682" y="272"/>
                  <a:pt x="678" y="289"/>
                </a:cubicBezTo>
                <a:close/>
                <a:moveTo>
                  <a:pt x="693" y="264"/>
                </a:moveTo>
                <a:cubicBezTo>
                  <a:pt x="698" y="271"/>
                  <a:pt x="700" y="280"/>
                  <a:pt x="701" y="290"/>
                </a:cubicBezTo>
                <a:cubicBezTo>
                  <a:pt x="699" y="281"/>
                  <a:pt x="697" y="272"/>
                  <a:pt x="693" y="264"/>
                </a:cubicBezTo>
                <a:close/>
                <a:moveTo>
                  <a:pt x="720" y="308"/>
                </a:moveTo>
                <a:cubicBezTo>
                  <a:pt x="719" y="308"/>
                  <a:pt x="719" y="308"/>
                  <a:pt x="718" y="308"/>
                </a:cubicBezTo>
                <a:cubicBezTo>
                  <a:pt x="718" y="307"/>
                  <a:pt x="718" y="306"/>
                  <a:pt x="718" y="305"/>
                </a:cubicBezTo>
                <a:cubicBezTo>
                  <a:pt x="717" y="302"/>
                  <a:pt x="717" y="298"/>
                  <a:pt x="716" y="294"/>
                </a:cubicBezTo>
                <a:cubicBezTo>
                  <a:pt x="716" y="285"/>
                  <a:pt x="719" y="276"/>
                  <a:pt x="723" y="267"/>
                </a:cubicBezTo>
                <a:cubicBezTo>
                  <a:pt x="725" y="280"/>
                  <a:pt x="723" y="295"/>
                  <a:pt x="720" y="308"/>
                </a:cubicBezTo>
                <a:close/>
                <a:moveTo>
                  <a:pt x="773" y="276"/>
                </a:moveTo>
                <a:cubicBezTo>
                  <a:pt x="773" y="275"/>
                  <a:pt x="773" y="275"/>
                  <a:pt x="773" y="274"/>
                </a:cubicBezTo>
                <a:cubicBezTo>
                  <a:pt x="773" y="275"/>
                  <a:pt x="774" y="276"/>
                  <a:pt x="774" y="276"/>
                </a:cubicBezTo>
                <a:cubicBezTo>
                  <a:pt x="774" y="276"/>
                  <a:pt x="773" y="276"/>
                  <a:pt x="773" y="276"/>
                </a:cubicBezTo>
                <a:close/>
                <a:moveTo>
                  <a:pt x="766" y="249"/>
                </a:moveTo>
                <a:cubicBezTo>
                  <a:pt x="766" y="250"/>
                  <a:pt x="766" y="252"/>
                  <a:pt x="766" y="253"/>
                </a:cubicBezTo>
                <a:cubicBezTo>
                  <a:pt x="762" y="243"/>
                  <a:pt x="757" y="234"/>
                  <a:pt x="750" y="227"/>
                </a:cubicBezTo>
                <a:cubicBezTo>
                  <a:pt x="761" y="228"/>
                  <a:pt x="771" y="231"/>
                  <a:pt x="779" y="236"/>
                </a:cubicBezTo>
                <a:cubicBezTo>
                  <a:pt x="782" y="245"/>
                  <a:pt x="783" y="255"/>
                  <a:pt x="784" y="264"/>
                </a:cubicBezTo>
                <a:cubicBezTo>
                  <a:pt x="776" y="261"/>
                  <a:pt x="769" y="256"/>
                  <a:pt x="766" y="249"/>
                </a:cubicBezTo>
                <a:close/>
                <a:moveTo>
                  <a:pt x="822" y="189"/>
                </a:moveTo>
                <a:cubicBezTo>
                  <a:pt x="821" y="186"/>
                  <a:pt x="820" y="184"/>
                  <a:pt x="819" y="181"/>
                </a:cubicBezTo>
                <a:cubicBezTo>
                  <a:pt x="821" y="181"/>
                  <a:pt x="823" y="182"/>
                  <a:pt x="824" y="182"/>
                </a:cubicBezTo>
                <a:cubicBezTo>
                  <a:pt x="823" y="184"/>
                  <a:pt x="823" y="186"/>
                  <a:pt x="822" y="189"/>
                </a:cubicBezTo>
                <a:close/>
                <a:moveTo>
                  <a:pt x="827" y="199"/>
                </a:moveTo>
                <a:cubicBezTo>
                  <a:pt x="827" y="194"/>
                  <a:pt x="828" y="189"/>
                  <a:pt x="829" y="184"/>
                </a:cubicBezTo>
                <a:cubicBezTo>
                  <a:pt x="843" y="189"/>
                  <a:pt x="849" y="201"/>
                  <a:pt x="851" y="214"/>
                </a:cubicBezTo>
                <a:cubicBezTo>
                  <a:pt x="846" y="213"/>
                  <a:pt x="840" y="213"/>
                  <a:pt x="834" y="212"/>
                </a:cubicBezTo>
                <a:cubicBezTo>
                  <a:pt x="831" y="208"/>
                  <a:pt x="829" y="204"/>
                  <a:pt x="827" y="199"/>
                </a:cubicBezTo>
                <a:close/>
                <a:moveTo>
                  <a:pt x="834" y="213"/>
                </a:moveTo>
                <a:cubicBezTo>
                  <a:pt x="841" y="214"/>
                  <a:pt x="847" y="217"/>
                  <a:pt x="852" y="220"/>
                </a:cubicBezTo>
                <a:cubicBezTo>
                  <a:pt x="852" y="226"/>
                  <a:pt x="852" y="232"/>
                  <a:pt x="851" y="239"/>
                </a:cubicBezTo>
                <a:cubicBezTo>
                  <a:pt x="845" y="230"/>
                  <a:pt x="839" y="222"/>
                  <a:pt x="834" y="213"/>
                </a:cubicBezTo>
                <a:close/>
                <a:moveTo>
                  <a:pt x="901" y="221"/>
                </a:moveTo>
                <a:cubicBezTo>
                  <a:pt x="901" y="221"/>
                  <a:pt x="901" y="220"/>
                  <a:pt x="901" y="219"/>
                </a:cubicBezTo>
                <a:cubicBezTo>
                  <a:pt x="902" y="220"/>
                  <a:pt x="902" y="221"/>
                  <a:pt x="903" y="222"/>
                </a:cubicBezTo>
                <a:cubicBezTo>
                  <a:pt x="902" y="222"/>
                  <a:pt x="902" y="221"/>
                  <a:pt x="901" y="221"/>
                </a:cubicBezTo>
                <a:close/>
                <a:moveTo>
                  <a:pt x="907" y="207"/>
                </a:moveTo>
                <a:cubicBezTo>
                  <a:pt x="909" y="208"/>
                  <a:pt x="911" y="208"/>
                  <a:pt x="913" y="209"/>
                </a:cubicBezTo>
                <a:cubicBezTo>
                  <a:pt x="913" y="209"/>
                  <a:pt x="913" y="210"/>
                  <a:pt x="913" y="210"/>
                </a:cubicBezTo>
                <a:cubicBezTo>
                  <a:pt x="911" y="209"/>
                  <a:pt x="909" y="208"/>
                  <a:pt x="907" y="207"/>
                </a:cubicBezTo>
                <a:close/>
                <a:moveTo>
                  <a:pt x="991" y="197"/>
                </a:moveTo>
                <a:cubicBezTo>
                  <a:pt x="983" y="189"/>
                  <a:pt x="976" y="180"/>
                  <a:pt x="970" y="171"/>
                </a:cubicBezTo>
                <a:cubicBezTo>
                  <a:pt x="972" y="160"/>
                  <a:pt x="975" y="148"/>
                  <a:pt x="978" y="137"/>
                </a:cubicBezTo>
                <a:cubicBezTo>
                  <a:pt x="986" y="144"/>
                  <a:pt x="990" y="154"/>
                  <a:pt x="992" y="165"/>
                </a:cubicBezTo>
                <a:cubicBezTo>
                  <a:pt x="989" y="164"/>
                  <a:pt x="987" y="163"/>
                  <a:pt x="984" y="163"/>
                </a:cubicBezTo>
                <a:cubicBezTo>
                  <a:pt x="986" y="164"/>
                  <a:pt x="987" y="165"/>
                  <a:pt x="989" y="166"/>
                </a:cubicBezTo>
                <a:cubicBezTo>
                  <a:pt x="985" y="165"/>
                  <a:pt x="980" y="165"/>
                  <a:pt x="975" y="165"/>
                </a:cubicBezTo>
                <a:cubicBezTo>
                  <a:pt x="982" y="166"/>
                  <a:pt x="988" y="168"/>
                  <a:pt x="993" y="171"/>
                </a:cubicBezTo>
                <a:cubicBezTo>
                  <a:pt x="993" y="179"/>
                  <a:pt x="992" y="189"/>
                  <a:pt x="991" y="197"/>
                </a:cubicBezTo>
                <a:close/>
                <a:moveTo>
                  <a:pt x="1035" y="187"/>
                </a:moveTo>
                <a:cubicBezTo>
                  <a:pt x="1033" y="184"/>
                  <a:pt x="1031" y="181"/>
                  <a:pt x="1030" y="177"/>
                </a:cubicBezTo>
                <a:cubicBezTo>
                  <a:pt x="1031" y="176"/>
                  <a:pt x="1032" y="175"/>
                  <a:pt x="1032" y="174"/>
                </a:cubicBezTo>
                <a:cubicBezTo>
                  <a:pt x="1031" y="175"/>
                  <a:pt x="1031" y="176"/>
                  <a:pt x="1030" y="176"/>
                </a:cubicBezTo>
                <a:cubicBezTo>
                  <a:pt x="1029" y="170"/>
                  <a:pt x="1029" y="163"/>
                  <a:pt x="1032" y="157"/>
                </a:cubicBezTo>
                <a:cubicBezTo>
                  <a:pt x="1036" y="157"/>
                  <a:pt x="1041" y="157"/>
                  <a:pt x="1045" y="158"/>
                </a:cubicBezTo>
                <a:cubicBezTo>
                  <a:pt x="1044" y="168"/>
                  <a:pt x="1040" y="178"/>
                  <a:pt x="1035" y="187"/>
                </a:cubicBezTo>
                <a:close/>
                <a:moveTo>
                  <a:pt x="1394" y="164"/>
                </a:moveTo>
                <a:cubicBezTo>
                  <a:pt x="1393" y="165"/>
                  <a:pt x="1392" y="166"/>
                  <a:pt x="1391" y="167"/>
                </a:cubicBezTo>
                <a:cubicBezTo>
                  <a:pt x="1388" y="156"/>
                  <a:pt x="1394" y="143"/>
                  <a:pt x="1403" y="134"/>
                </a:cubicBezTo>
                <a:cubicBezTo>
                  <a:pt x="1403" y="143"/>
                  <a:pt x="1399" y="154"/>
                  <a:pt x="1394" y="164"/>
                </a:cubicBezTo>
                <a:close/>
                <a:moveTo>
                  <a:pt x="1542" y="170"/>
                </a:moveTo>
                <a:cubicBezTo>
                  <a:pt x="1541" y="171"/>
                  <a:pt x="1541" y="171"/>
                  <a:pt x="1540" y="172"/>
                </a:cubicBezTo>
                <a:cubicBezTo>
                  <a:pt x="1539" y="171"/>
                  <a:pt x="1539" y="169"/>
                  <a:pt x="1538" y="168"/>
                </a:cubicBezTo>
                <a:cubicBezTo>
                  <a:pt x="1540" y="169"/>
                  <a:pt x="1541" y="169"/>
                  <a:pt x="1542" y="170"/>
                </a:cubicBezTo>
                <a:close/>
                <a:moveTo>
                  <a:pt x="1539" y="219"/>
                </a:moveTo>
                <a:cubicBezTo>
                  <a:pt x="1536" y="214"/>
                  <a:pt x="1533" y="211"/>
                  <a:pt x="1530" y="207"/>
                </a:cubicBezTo>
                <a:cubicBezTo>
                  <a:pt x="1540" y="207"/>
                  <a:pt x="1540" y="207"/>
                  <a:pt x="1540" y="207"/>
                </a:cubicBezTo>
                <a:cubicBezTo>
                  <a:pt x="1540" y="211"/>
                  <a:pt x="1540" y="215"/>
                  <a:pt x="1541" y="219"/>
                </a:cubicBezTo>
                <a:cubicBezTo>
                  <a:pt x="1540" y="219"/>
                  <a:pt x="1540" y="219"/>
                  <a:pt x="1539" y="219"/>
                </a:cubicBezTo>
                <a:close/>
                <a:moveTo>
                  <a:pt x="1562" y="169"/>
                </a:moveTo>
                <a:cubicBezTo>
                  <a:pt x="1562" y="168"/>
                  <a:pt x="1562" y="167"/>
                  <a:pt x="1563" y="166"/>
                </a:cubicBezTo>
                <a:cubicBezTo>
                  <a:pt x="1562" y="170"/>
                  <a:pt x="1562" y="174"/>
                  <a:pt x="1562" y="178"/>
                </a:cubicBezTo>
                <a:cubicBezTo>
                  <a:pt x="1561" y="175"/>
                  <a:pt x="1561" y="172"/>
                  <a:pt x="1562" y="169"/>
                </a:cubicBezTo>
                <a:close/>
                <a:moveTo>
                  <a:pt x="1627" y="155"/>
                </a:moveTo>
                <a:cubicBezTo>
                  <a:pt x="1634" y="143"/>
                  <a:pt x="1643" y="132"/>
                  <a:pt x="1652" y="121"/>
                </a:cubicBezTo>
                <a:cubicBezTo>
                  <a:pt x="1650" y="134"/>
                  <a:pt x="1650" y="148"/>
                  <a:pt x="1649" y="162"/>
                </a:cubicBezTo>
                <a:cubicBezTo>
                  <a:pt x="1646" y="160"/>
                  <a:pt x="1643" y="158"/>
                  <a:pt x="1640" y="156"/>
                </a:cubicBezTo>
                <a:cubicBezTo>
                  <a:pt x="1644" y="161"/>
                  <a:pt x="1647" y="166"/>
                  <a:pt x="1648" y="172"/>
                </a:cubicBezTo>
                <a:cubicBezTo>
                  <a:pt x="1648" y="174"/>
                  <a:pt x="1648" y="176"/>
                  <a:pt x="1648" y="177"/>
                </a:cubicBezTo>
                <a:cubicBezTo>
                  <a:pt x="1641" y="173"/>
                  <a:pt x="1634" y="170"/>
                  <a:pt x="1624" y="167"/>
                </a:cubicBezTo>
                <a:cubicBezTo>
                  <a:pt x="1625" y="163"/>
                  <a:pt x="1626" y="159"/>
                  <a:pt x="1627" y="155"/>
                </a:cubicBezTo>
                <a:close/>
                <a:moveTo>
                  <a:pt x="1641" y="211"/>
                </a:moveTo>
                <a:cubicBezTo>
                  <a:pt x="1635" y="205"/>
                  <a:pt x="1630" y="199"/>
                  <a:pt x="1630" y="192"/>
                </a:cubicBezTo>
                <a:cubicBezTo>
                  <a:pt x="1628" y="195"/>
                  <a:pt x="1627" y="199"/>
                  <a:pt x="1627" y="202"/>
                </a:cubicBezTo>
                <a:cubicBezTo>
                  <a:pt x="1625" y="194"/>
                  <a:pt x="1623" y="186"/>
                  <a:pt x="1622" y="178"/>
                </a:cubicBezTo>
                <a:cubicBezTo>
                  <a:pt x="1623" y="174"/>
                  <a:pt x="1624" y="170"/>
                  <a:pt x="1624" y="167"/>
                </a:cubicBezTo>
                <a:cubicBezTo>
                  <a:pt x="1634" y="171"/>
                  <a:pt x="1642" y="176"/>
                  <a:pt x="1647" y="183"/>
                </a:cubicBezTo>
                <a:cubicBezTo>
                  <a:pt x="1646" y="193"/>
                  <a:pt x="1644" y="202"/>
                  <a:pt x="1641" y="211"/>
                </a:cubicBezTo>
                <a:close/>
                <a:moveTo>
                  <a:pt x="1707" y="164"/>
                </a:moveTo>
                <a:cubicBezTo>
                  <a:pt x="1707" y="163"/>
                  <a:pt x="1707" y="163"/>
                  <a:pt x="1707" y="162"/>
                </a:cubicBezTo>
                <a:cubicBezTo>
                  <a:pt x="1709" y="168"/>
                  <a:pt x="1709" y="174"/>
                  <a:pt x="1708" y="179"/>
                </a:cubicBezTo>
                <a:cubicBezTo>
                  <a:pt x="1707" y="174"/>
                  <a:pt x="1707" y="169"/>
                  <a:pt x="1707" y="164"/>
                </a:cubicBezTo>
                <a:close/>
                <a:moveTo>
                  <a:pt x="1758" y="185"/>
                </a:moveTo>
                <a:cubicBezTo>
                  <a:pt x="1754" y="188"/>
                  <a:pt x="1750" y="191"/>
                  <a:pt x="1747" y="194"/>
                </a:cubicBezTo>
                <a:cubicBezTo>
                  <a:pt x="1748" y="187"/>
                  <a:pt x="1747" y="181"/>
                  <a:pt x="1745" y="175"/>
                </a:cubicBezTo>
                <a:cubicBezTo>
                  <a:pt x="1751" y="178"/>
                  <a:pt x="1755" y="182"/>
                  <a:pt x="1758" y="185"/>
                </a:cubicBezTo>
                <a:close/>
                <a:moveTo>
                  <a:pt x="1744" y="235"/>
                </a:moveTo>
                <a:cubicBezTo>
                  <a:pt x="1742" y="230"/>
                  <a:pt x="1741" y="225"/>
                  <a:pt x="1742" y="220"/>
                </a:cubicBezTo>
                <a:cubicBezTo>
                  <a:pt x="1743" y="216"/>
                  <a:pt x="1744" y="212"/>
                  <a:pt x="1745" y="209"/>
                </a:cubicBezTo>
                <a:cubicBezTo>
                  <a:pt x="1748" y="201"/>
                  <a:pt x="1754" y="194"/>
                  <a:pt x="1759" y="188"/>
                </a:cubicBezTo>
                <a:cubicBezTo>
                  <a:pt x="1762" y="192"/>
                  <a:pt x="1764" y="198"/>
                  <a:pt x="1764" y="203"/>
                </a:cubicBezTo>
                <a:cubicBezTo>
                  <a:pt x="1753" y="211"/>
                  <a:pt x="1745" y="222"/>
                  <a:pt x="1744" y="235"/>
                </a:cubicBezTo>
                <a:close/>
                <a:moveTo>
                  <a:pt x="1822" y="230"/>
                </a:moveTo>
                <a:cubicBezTo>
                  <a:pt x="1816" y="225"/>
                  <a:pt x="1811" y="219"/>
                  <a:pt x="1811" y="211"/>
                </a:cubicBezTo>
                <a:cubicBezTo>
                  <a:pt x="1807" y="219"/>
                  <a:pt x="1806" y="229"/>
                  <a:pt x="1808" y="239"/>
                </a:cubicBezTo>
                <a:cubicBezTo>
                  <a:pt x="1806" y="236"/>
                  <a:pt x="1803" y="233"/>
                  <a:pt x="1801" y="230"/>
                </a:cubicBezTo>
                <a:cubicBezTo>
                  <a:pt x="1805" y="216"/>
                  <a:pt x="1808" y="201"/>
                  <a:pt x="1808" y="187"/>
                </a:cubicBezTo>
                <a:cubicBezTo>
                  <a:pt x="1816" y="191"/>
                  <a:pt x="1823" y="196"/>
                  <a:pt x="1828" y="202"/>
                </a:cubicBezTo>
                <a:cubicBezTo>
                  <a:pt x="1827" y="212"/>
                  <a:pt x="1825" y="221"/>
                  <a:pt x="1822" y="230"/>
                </a:cubicBezTo>
                <a:close/>
                <a:moveTo>
                  <a:pt x="1896" y="276"/>
                </a:moveTo>
                <a:cubicBezTo>
                  <a:pt x="1908" y="276"/>
                  <a:pt x="1908" y="276"/>
                  <a:pt x="1908" y="276"/>
                </a:cubicBezTo>
                <a:cubicBezTo>
                  <a:pt x="1909" y="277"/>
                  <a:pt x="1909" y="278"/>
                  <a:pt x="1909" y="279"/>
                </a:cubicBezTo>
                <a:cubicBezTo>
                  <a:pt x="1905" y="278"/>
                  <a:pt x="1900" y="277"/>
                  <a:pt x="1896" y="276"/>
                </a:cubicBezTo>
                <a:close/>
                <a:moveTo>
                  <a:pt x="1934" y="287"/>
                </a:moveTo>
                <a:cubicBezTo>
                  <a:pt x="1929" y="285"/>
                  <a:pt x="1924" y="284"/>
                  <a:pt x="1919" y="282"/>
                </a:cubicBezTo>
                <a:cubicBezTo>
                  <a:pt x="1936" y="283"/>
                  <a:pt x="1936" y="283"/>
                  <a:pt x="1936" y="283"/>
                </a:cubicBezTo>
                <a:cubicBezTo>
                  <a:pt x="1936" y="285"/>
                  <a:pt x="1935" y="286"/>
                  <a:pt x="1934" y="287"/>
                </a:cubicBezTo>
                <a:close/>
                <a:moveTo>
                  <a:pt x="2030" y="281"/>
                </a:moveTo>
                <a:cubicBezTo>
                  <a:pt x="2032" y="275"/>
                  <a:pt x="2033" y="268"/>
                  <a:pt x="2033" y="261"/>
                </a:cubicBezTo>
                <a:cubicBezTo>
                  <a:pt x="2034" y="254"/>
                  <a:pt x="2035" y="248"/>
                  <a:pt x="2036" y="242"/>
                </a:cubicBezTo>
                <a:cubicBezTo>
                  <a:pt x="2040" y="247"/>
                  <a:pt x="2043" y="252"/>
                  <a:pt x="2045" y="257"/>
                </a:cubicBezTo>
                <a:cubicBezTo>
                  <a:pt x="2041" y="266"/>
                  <a:pt x="2036" y="274"/>
                  <a:pt x="2030" y="281"/>
                </a:cubicBezTo>
                <a:close/>
                <a:moveTo>
                  <a:pt x="2085" y="355"/>
                </a:moveTo>
                <a:cubicBezTo>
                  <a:pt x="2084" y="357"/>
                  <a:pt x="2083" y="358"/>
                  <a:pt x="2082" y="360"/>
                </a:cubicBezTo>
                <a:cubicBezTo>
                  <a:pt x="2081" y="359"/>
                  <a:pt x="2081" y="357"/>
                  <a:pt x="2080" y="356"/>
                </a:cubicBezTo>
                <a:cubicBezTo>
                  <a:pt x="2081" y="354"/>
                  <a:pt x="2082" y="351"/>
                  <a:pt x="2083" y="349"/>
                </a:cubicBezTo>
                <a:cubicBezTo>
                  <a:pt x="2084" y="348"/>
                  <a:pt x="2085" y="347"/>
                  <a:pt x="2086" y="345"/>
                </a:cubicBezTo>
                <a:cubicBezTo>
                  <a:pt x="2089" y="346"/>
                  <a:pt x="2089" y="346"/>
                  <a:pt x="2089" y="346"/>
                </a:cubicBezTo>
                <a:cubicBezTo>
                  <a:pt x="2088" y="349"/>
                  <a:pt x="2086" y="352"/>
                  <a:pt x="2085" y="355"/>
                </a:cubicBezTo>
                <a:close/>
                <a:moveTo>
                  <a:pt x="2144" y="331"/>
                </a:moveTo>
                <a:cubicBezTo>
                  <a:pt x="2144" y="331"/>
                  <a:pt x="2144" y="331"/>
                  <a:pt x="2144" y="331"/>
                </a:cubicBezTo>
                <a:cubicBezTo>
                  <a:pt x="2145" y="325"/>
                  <a:pt x="2147" y="320"/>
                  <a:pt x="2151" y="315"/>
                </a:cubicBezTo>
                <a:cubicBezTo>
                  <a:pt x="2150" y="321"/>
                  <a:pt x="2147" y="326"/>
                  <a:pt x="2144" y="331"/>
                </a:cubicBezTo>
                <a:close/>
                <a:moveTo>
                  <a:pt x="2143" y="311"/>
                </a:moveTo>
                <a:cubicBezTo>
                  <a:pt x="2143" y="310"/>
                  <a:pt x="2143" y="309"/>
                  <a:pt x="2144" y="307"/>
                </a:cubicBezTo>
                <a:cubicBezTo>
                  <a:pt x="2144" y="303"/>
                  <a:pt x="2144" y="299"/>
                  <a:pt x="2145" y="296"/>
                </a:cubicBezTo>
                <a:cubicBezTo>
                  <a:pt x="2148" y="294"/>
                  <a:pt x="2151" y="292"/>
                  <a:pt x="2154" y="291"/>
                </a:cubicBezTo>
                <a:cubicBezTo>
                  <a:pt x="2154" y="296"/>
                  <a:pt x="2154" y="302"/>
                  <a:pt x="2153" y="307"/>
                </a:cubicBezTo>
                <a:cubicBezTo>
                  <a:pt x="2150" y="308"/>
                  <a:pt x="2146" y="309"/>
                  <a:pt x="2143" y="311"/>
                </a:cubicBezTo>
                <a:close/>
                <a:moveTo>
                  <a:pt x="2268" y="395"/>
                </a:moveTo>
                <a:cubicBezTo>
                  <a:pt x="2267" y="393"/>
                  <a:pt x="2266" y="392"/>
                  <a:pt x="2266" y="390"/>
                </a:cubicBezTo>
                <a:cubicBezTo>
                  <a:pt x="2271" y="378"/>
                  <a:pt x="2274" y="366"/>
                  <a:pt x="2274" y="355"/>
                </a:cubicBezTo>
                <a:cubicBezTo>
                  <a:pt x="2278" y="360"/>
                  <a:pt x="2281" y="365"/>
                  <a:pt x="2284" y="371"/>
                </a:cubicBezTo>
                <a:cubicBezTo>
                  <a:pt x="2279" y="380"/>
                  <a:pt x="2274" y="388"/>
                  <a:pt x="2268" y="395"/>
                </a:cubicBezTo>
                <a:close/>
                <a:moveTo>
                  <a:pt x="2340" y="410"/>
                </a:moveTo>
                <a:cubicBezTo>
                  <a:pt x="2341" y="403"/>
                  <a:pt x="2341" y="396"/>
                  <a:pt x="2343" y="388"/>
                </a:cubicBezTo>
                <a:cubicBezTo>
                  <a:pt x="2345" y="396"/>
                  <a:pt x="2344" y="404"/>
                  <a:pt x="2340" y="410"/>
                </a:cubicBezTo>
                <a:close/>
                <a:moveTo>
                  <a:pt x="2383" y="444"/>
                </a:moveTo>
                <a:cubicBezTo>
                  <a:pt x="2383" y="438"/>
                  <a:pt x="2387" y="432"/>
                  <a:pt x="2391" y="427"/>
                </a:cubicBezTo>
                <a:cubicBezTo>
                  <a:pt x="2393" y="431"/>
                  <a:pt x="2394" y="435"/>
                  <a:pt x="2395" y="439"/>
                </a:cubicBezTo>
                <a:cubicBezTo>
                  <a:pt x="2391" y="441"/>
                  <a:pt x="2387" y="443"/>
                  <a:pt x="2383" y="444"/>
                </a:cubicBezTo>
                <a:close/>
                <a:moveTo>
                  <a:pt x="2508" y="521"/>
                </a:moveTo>
                <a:cubicBezTo>
                  <a:pt x="2506" y="522"/>
                  <a:pt x="2503" y="523"/>
                  <a:pt x="2501" y="525"/>
                </a:cubicBezTo>
                <a:cubicBezTo>
                  <a:pt x="2501" y="525"/>
                  <a:pt x="2501" y="524"/>
                  <a:pt x="2501" y="524"/>
                </a:cubicBezTo>
                <a:cubicBezTo>
                  <a:pt x="2503" y="523"/>
                  <a:pt x="2506" y="522"/>
                  <a:pt x="2508" y="521"/>
                </a:cubicBezTo>
                <a:close/>
                <a:moveTo>
                  <a:pt x="2475" y="530"/>
                </a:moveTo>
                <a:cubicBezTo>
                  <a:pt x="2480" y="521"/>
                  <a:pt x="2491" y="514"/>
                  <a:pt x="2503" y="511"/>
                </a:cubicBezTo>
                <a:cubicBezTo>
                  <a:pt x="2496" y="514"/>
                  <a:pt x="2488" y="520"/>
                  <a:pt x="2482" y="526"/>
                </a:cubicBezTo>
                <a:cubicBezTo>
                  <a:pt x="2479" y="528"/>
                  <a:pt x="2477" y="529"/>
                  <a:pt x="2475" y="530"/>
                </a:cubicBezTo>
                <a:close/>
                <a:moveTo>
                  <a:pt x="2480" y="579"/>
                </a:moveTo>
                <a:cubicBezTo>
                  <a:pt x="2480" y="579"/>
                  <a:pt x="2480" y="579"/>
                  <a:pt x="2480" y="578"/>
                </a:cubicBezTo>
                <a:cubicBezTo>
                  <a:pt x="2480" y="579"/>
                  <a:pt x="2480" y="579"/>
                  <a:pt x="2480" y="579"/>
                </a:cubicBezTo>
                <a:cubicBezTo>
                  <a:pt x="2480" y="580"/>
                  <a:pt x="2479" y="580"/>
                  <a:pt x="2479" y="580"/>
                </a:cubicBezTo>
                <a:cubicBezTo>
                  <a:pt x="2479" y="577"/>
                  <a:pt x="2480" y="574"/>
                  <a:pt x="2481" y="570"/>
                </a:cubicBezTo>
                <a:cubicBezTo>
                  <a:pt x="2494" y="560"/>
                  <a:pt x="2510" y="547"/>
                  <a:pt x="2523" y="532"/>
                </a:cubicBezTo>
                <a:cubicBezTo>
                  <a:pt x="2523" y="553"/>
                  <a:pt x="2502" y="569"/>
                  <a:pt x="2480" y="579"/>
                </a:cubicBezTo>
                <a:close/>
                <a:moveTo>
                  <a:pt x="2526" y="603"/>
                </a:moveTo>
                <a:cubicBezTo>
                  <a:pt x="2523" y="603"/>
                  <a:pt x="2520" y="604"/>
                  <a:pt x="2516" y="605"/>
                </a:cubicBezTo>
                <a:cubicBezTo>
                  <a:pt x="2520" y="594"/>
                  <a:pt x="2533" y="586"/>
                  <a:pt x="2546" y="583"/>
                </a:cubicBezTo>
                <a:cubicBezTo>
                  <a:pt x="2542" y="590"/>
                  <a:pt x="2535" y="597"/>
                  <a:pt x="2526" y="603"/>
                </a:cubicBezTo>
                <a:close/>
                <a:moveTo>
                  <a:pt x="2579" y="636"/>
                </a:moveTo>
                <a:cubicBezTo>
                  <a:pt x="2577" y="628"/>
                  <a:pt x="2576" y="621"/>
                  <a:pt x="2581" y="614"/>
                </a:cubicBezTo>
                <a:cubicBezTo>
                  <a:pt x="2577" y="616"/>
                  <a:pt x="2575" y="618"/>
                  <a:pt x="2572" y="621"/>
                </a:cubicBezTo>
                <a:cubicBezTo>
                  <a:pt x="2572" y="621"/>
                  <a:pt x="2572" y="621"/>
                  <a:pt x="2572" y="620"/>
                </a:cubicBezTo>
                <a:cubicBezTo>
                  <a:pt x="2577" y="608"/>
                  <a:pt x="2582" y="598"/>
                  <a:pt x="2588" y="589"/>
                </a:cubicBezTo>
                <a:cubicBezTo>
                  <a:pt x="2595" y="597"/>
                  <a:pt x="2599" y="606"/>
                  <a:pt x="2600" y="615"/>
                </a:cubicBezTo>
                <a:cubicBezTo>
                  <a:pt x="2594" y="623"/>
                  <a:pt x="2587" y="630"/>
                  <a:pt x="2579" y="636"/>
                </a:cubicBezTo>
                <a:close/>
                <a:moveTo>
                  <a:pt x="2612" y="647"/>
                </a:moveTo>
                <a:cubicBezTo>
                  <a:pt x="2612" y="647"/>
                  <a:pt x="2612" y="646"/>
                  <a:pt x="2612" y="646"/>
                </a:cubicBezTo>
                <a:cubicBezTo>
                  <a:pt x="2614" y="646"/>
                  <a:pt x="2615" y="645"/>
                  <a:pt x="2617" y="644"/>
                </a:cubicBezTo>
                <a:cubicBezTo>
                  <a:pt x="2615" y="645"/>
                  <a:pt x="2614" y="646"/>
                  <a:pt x="2612" y="647"/>
                </a:cubicBezTo>
                <a:close/>
                <a:moveTo>
                  <a:pt x="2679" y="688"/>
                </a:moveTo>
                <a:cubicBezTo>
                  <a:pt x="2676" y="689"/>
                  <a:pt x="2673" y="690"/>
                  <a:pt x="2670" y="691"/>
                </a:cubicBezTo>
                <a:cubicBezTo>
                  <a:pt x="2671" y="690"/>
                  <a:pt x="2672" y="688"/>
                  <a:pt x="2672" y="686"/>
                </a:cubicBezTo>
                <a:cubicBezTo>
                  <a:pt x="2673" y="684"/>
                  <a:pt x="2674" y="681"/>
                  <a:pt x="2675" y="679"/>
                </a:cubicBezTo>
                <a:cubicBezTo>
                  <a:pt x="2677" y="678"/>
                  <a:pt x="2680" y="676"/>
                  <a:pt x="2683" y="675"/>
                </a:cubicBezTo>
                <a:cubicBezTo>
                  <a:pt x="2682" y="680"/>
                  <a:pt x="2680" y="684"/>
                  <a:pt x="2679" y="688"/>
                </a:cubicBezTo>
                <a:close/>
                <a:moveTo>
                  <a:pt x="2681" y="670"/>
                </a:moveTo>
                <a:cubicBezTo>
                  <a:pt x="2682" y="669"/>
                  <a:pt x="2683" y="668"/>
                  <a:pt x="2684" y="667"/>
                </a:cubicBezTo>
                <a:cubicBezTo>
                  <a:pt x="2684" y="668"/>
                  <a:pt x="2684" y="669"/>
                  <a:pt x="2684" y="670"/>
                </a:cubicBezTo>
                <a:cubicBezTo>
                  <a:pt x="2683" y="670"/>
                  <a:pt x="2682" y="670"/>
                  <a:pt x="2681" y="670"/>
                </a:cubicBezTo>
                <a:close/>
                <a:moveTo>
                  <a:pt x="2686" y="700"/>
                </a:moveTo>
                <a:cubicBezTo>
                  <a:pt x="2686" y="698"/>
                  <a:pt x="2687" y="697"/>
                  <a:pt x="2687" y="695"/>
                </a:cubicBezTo>
                <a:cubicBezTo>
                  <a:pt x="2689" y="693"/>
                  <a:pt x="2691" y="692"/>
                  <a:pt x="2693" y="690"/>
                </a:cubicBezTo>
                <a:cubicBezTo>
                  <a:pt x="2691" y="694"/>
                  <a:pt x="2688" y="697"/>
                  <a:pt x="2686" y="700"/>
                </a:cubicBezTo>
                <a:close/>
                <a:moveTo>
                  <a:pt x="2746" y="643"/>
                </a:moveTo>
                <a:cubicBezTo>
                  <a:pt x="2744" y="660"/>
                  <a:pt x="2737" y="674"/>
                  <a:pt x="2725" y="685"/>
                </a:cubicBezTo>
                <a:cubicBezTo>
                  <a:pt x="2724" y="684"/>
                  <a:pt x="2723" y="683"/>
                  <a:pt x="2722" y="681"/>
                </a:cubicBezTo>
                <a:cubicBezTo>
                  <a:pt x="2723" y="683"/>
                  <a:pt x="2724" y="684"/>
                  <a:pt x="2725" y="686"/>
                </a:cubicBezTo>
                <a:cubicBezTo>
                  <a:pt x="2719" y="691"/>
                  <a:pt x="2712" y="695"/>
                  <a:pt x="2704" y="699"/>
                </a:cubicBezTo>
                <a:cubicBezTo>
                  <a:pt x="2714" y="674"/>
                  <a:pt x="2726" y="657"/>
                  <a:pt x="2746" y="643"/>
                </a:cubicBezTo>
                <a:close/>
                <a:moveTo>
                  <a:pt x="2700" y="736"/>
                </a:moveTo>
                <a:cubicBezTo>
                  <a:pt x="2699" y="735"/>
                  <a:pt x="2698" y="735"/>
                  <a:pt x="2697" y="734"/>
                </a:cubicBezTo>
                <a:cubicBezTo>
                  <a:pt x="2707" y="726"/>
                  <a:pt x="2718" y="716"/>
                  <a:pt x="2727" y="706"/>
                </a:cubicBezTo>
                <a:cubicBezTo>
                  <a:pt x="2724" y="718"/>
                  <a:pt x="2713" y="728"/>
                  <a:pt x="2700" y="736"/>
                </a:cubicBezTo>
                <a:close/>
                <a:moveTo>
                  <a:pt x="2759" y="765"/>
                </a:moveTo>
                <a:cubicBezTo>
                  <a:pt x="2758" y="764"/>
                  <a:pt x="2758" y="763"/>
                  <a:pt x="2758" y="762"/>
                </a:cubicBezTo>
                <a:cubicBezTo>
                  <a:pt x="2760" y="757"/>
                  <a:pt x="2761" y="751"/>
                  <a:pt x="2759" y="745"/>
                </a:cubicBezTo>
                <a:cubicBezTo>
                  <a:pt x="2760" y="744"/>
                  <a:pt x="2760" y="744"/>
                  <a:pt x="2760" y="743"/>
                </a:cubicBezTo>
                <a:cubicBezTo>
                  <a:pt x="2760" y="744"/>
                  <a:pt x="2759" y="744"/>
                  <a:pt x="2759" y="744"/>
                </a:cubicBezTo>
                <a:cubicBezTo>
                  <a:pt x="2758" y="740"/>
                  <a:pt x="2757" y="737"/>
                  <a:pt x="2754" y="733"/>
                </a:cubicBezTo>
                <a:cubicBezTo>
                  <a:pt x="2755" y="738"/>
                  <a:pt x="2755" y="744"/>
                  <a:pt x="2753" y="749"/>
                </a:cubicBezTo>
                <a:cubicBezTo>
                  <a:pt x="2748" y="753"/>
                  <a:pt x="2744" y="759"/>
                  <a:pt x="2741" y="765"/>
                </a:cubicBezTo>
                <a:cubicBezTo>
                  <a:pt x="2741" y="764"/>
                  <a:pt x="2741" y="762"/>
                  <a:pt x="2741" y="761"/>
                </a:cubicBezTo>
                <a:cubicBezTo>
                  <a:pt x="2742" y="760"/>
                  <a:pt x="2743" y="760"/>
                  <a:pt x="2744" y="760"/>
                </a:cubicBezTo>
                <a:cubicBezTo>
                  <a:pt x="2743" y="760"/>
                  <a:pt x="2742" y="760"/>
                  <a:pt x="2741" y="760"/>
                </a:cubicBezTo>
                <a:cubicBezTo>
                  <a:pt x="2739" y="747"/>
                  <a:pt x="2740" y="737"/>
                  <a:pt x="2740" y="727"/>
                </a:cubicBezTo>
                <a:cubicBezTo>
                  <a:pt x="2748" y="723"/>
                  <a:pt x="2757" y="720"/>
                  <a:pt x="2766" y="716"/>
                </a:cubicBezTo>
                <a:cubicBezTo>
                  <a:pt x="2774" y="725"/>
                  <a:pt x="2779" y="735"/>
                  <a:pt x="2780" y="744"/>
                </a:cubicBezTo>
                <a:cubicBezTo>
                  <a:pt x="2773" y="752"/>
                  <a:pt x="2766" y="759"/>
                  <a:pt x="2759" y="765"/>
                </a:cubicBezTo>
                <a:close/>
                <a:moveTo>
                  <a:pt x="2821" y="811"/>
                </a:moveTo>
                <a:cubicBezTo>
                  <a:pt x="2821" y="809"/>
                  <a:pt x="2821" y="808"/>
                  <a:pt x="2822" y="806"/>
                </a:cubicBezTo>
                <a:cubicBezTo>
                  <a:pt x="2823" y="807"/>
                  <a:pt x="2824" y="808"/>
                  <a:pt x="2824" y="809"/>
                </a:cubicBezTo>
                <a:cubicBezTo>
                  <a:pt x="2823" y="810"/>
                  <a:pt x="2822" y="810"/>
                  <a:pt x="2821" y="811"/>
                </a:cubicBezTo>
                <a:close/>
                <a:moveTo>
                  <a:pt x="2834" y="832"/>
                </a:moveTo>
                <a:cubicBezTo>
                  <a:pt x="2834" y="832"/>
                  <a:pt x="2834" y="831"/>
                  <a:pt x="2835" y="830"/>
                </a:cubicBezTo>
                <a:cubicBezTo>
                  <a:pt x="2835" y="830"/>
                  <a:pt x="2835" y="831"/>
                  <a:pt x="2835" y="831"/>
                </a:cubicBezTo>
                <a:cubicBezTo>
                  <a:pt x="2834" y="832"/>
                  <a:pt x="2834" y="832"/>
                  <a:pt x="2834" y="832"/>
                </a:cubicBezTo>
                <a:close/>
                <a:moveTo>
                  <a:pt x="2844" y="824"/>
                </a:moveTo>
                <a:cubicBezTo>
                  <a:pt x="2842" y="825"/>
                  <a:pt x="2840" y="826"/>
                  <a:pt x="2838" y="828"/>
                </a:cubicBezTo>
                <a:cubicBezTo>
                  <a:pt x="2838" y="827"/>
                  <a:pt x="2837" y="826"/>
                  <a:pt x="2837" y="825"/>
                </a:cubicBezTo>
                <a:cubicBezTo>
                  <a:pt x="2838" y="823"/>
                  <a:pt x="2839" y="821"/>
                  <a:pt x="2841" y="818"/>
                </a:cubicBezTo>
                <a:cubicBezTo>
                  <a:pt x="2844" y="816"/>
                  <a:pt x="2847" y="813"/>
                  <a:pt x="2850" y="811"/>
                </a:cubicBezTo>
                <a:cubicBezTo>
                  <a:pt x="2852" y="809"/>
                  <a:pt x="2855" y="808"/>
                  <a:pt x="2857" y="807"/>
                </a:cubicBezTo>
                <a:cubicBezTo>
                  <a:pt x="2853" y="812"/>
                  <a:pt x="2848" y="818"/>
                  <a:pt x="2844" y="824"/>
                </a:cubicBezTo>
                <a:close/>
                <a:moveTo>
                  <a:pt x="2918" y="906"/>
                </a:moveTo>
                <a:cubicBezTo>
                  <a:pt x="2906" y="909"/>
                  <a:pt x="2896" y="914"/>
                  <a:pt x="2889" y="922"/>
                </a:cubicBezTo>
                <a:cubicBezTo>
                  <a:pt x="2890" y="917"/>
                  <a:pt x="2893" y="912"/>
                  <a:pt x="2897" y="908"/>
                </a:cubicBezTo>
                <a:cubicBezTo>
                  <a:pt x="2900" y="906"/>
                  <a:pt x="2903" y="903"/>
                  <a:pt x="2906" y="901"/>
                </a:cubicBezTo>
                <a:cubicBezTo>
                  <a:pt x="2913" y="896"/>
                  <a:pt x="2922" y="892"/>
                  <a:pt x="2930" y="890"/>
                </a:cubicBezTo>
                <a:cubicBezTo>
                  <a:pt x="2928" y="896"/>
                  <a:pt x="2923" y="901"/>
                  <a:pt x="2918" y="906"/>
                </a:cubicBezTo>
                <a:close/>
                <a:moveTo>
                  <a:pt x="2931" y="887"/>
                </a:moveTo>
                <a:cubicBezTo>
                  <a:pt x="2926" y="887"/>
                  <a:pt x="2921" y="888"/>
                  <a:pt x="2916" y="889"/>
                </a:cubicBezTo>
                <a:cubicBezTo>
                  <a:pt x="2923" y="881"/>
                  <a:pt x="2927" y="872"/>
                  <a:pt x="2926" y="862"/>
                </a:cubicBezTo>
                <a:cubicBezTo>
                  <a:pt x="2932" y="871"/>
                  <a:pt x="2933" y="879"/>
                  <a:pt x="2931" y="887"/>
                </a:cubicBezTo>
                <a:close/>
                <a:moveTo>
                  <a:pt x="2945" y="946"/>
                </a:moveTo>
                <a:cubicBezTo>
                  <a:pt x="2945" y="945"/>
                  <a:pt x="2945" y="944"/>
                  <a:pt x="2945" y="942"/>
                </a:cubicBezTo>
                <a:cubicBezTo>
                  <a:pt x="2946" y="941"/>
                  <a:pt x="2948" y="940"/>
                  <a:pt x="2949" y="938"/>
                </a:cubicBezTo>
                <a:cubicBezTo>
                  <a:pt x="2948" y="941"/>
                  <a:pt x="2946" y="943"/>
                  <a:pt x="2945" y="946"/>
                </a:cubicBezTo>
                <a:close/>
                <a:moveTo>
                  <a:pt x="2962" y="945"/>
                </a:moveTo>
                <a:cubicBezTo>
                  <a:pt x="2960" y="938"/>
                  <a:pt x="2960" y="930"/>
                  <a:pt x="2964" y="924"/>
                </a:cubicBezTo>
                <a:cubicBezTo>
                  <a:pt x="2964" y="924"/>
                  <a:pt x="2963" y="924"/>
                  <a:pt x="2963" y="924"/>
                </a:cubicBezTo>
                <a:cubicBezTo>
                  <a:pt x="2968" y="919"/>
                  <a:pt x="2973" y="912"/>
                  <a:pt x="2977" y="906"/>
                </a:cubicBezTo>
                <a:cubicBezTo>
                  <a:pt x="2981" y="912"/>
                  <a:pt x="2983" y="918"/>
                  <a:pt x="2984" y="925"/>
                </a:cubicBezTo>
                <a:cubicBezTo>
                  <a:pt x="2977" y="932"/>
                  <a:pt x="2970" y="939"/>
                  <a:pt x="2962" y="945"/>
                </a:cubicBezTo>
                <a:close/>
              </a:path>
            </a:pathLst>
          </a:custGeom>
          <a:solidFill>
            <a:srgbClr val="251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701336" y="1063074"/>
            <a:ext cx="10839635" cy="5084538"/>
            <a:chOff x="5772944" y="1841564"/>
            <a:chExt cx="3693027" cy="2068727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87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ko-KR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7" y="283298"/>
            <a:ext cx="336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참고한 게임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4" descr="☆ 대정령 세상에서가장어려운게임">
            <a:extLst>
              <a:ext uri="{FF2B5EF4-FFF2-40B4-BE49-F238E27FC236}">
                <a16:creationId xmlns:a16="http://schemas.microsoft.com/office/drawing/2014/main" id="{4C41419F-C3CA-4BCE-AC7F-B1D6FE34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238" y="1670957"/>
            <a:ext cx="5955546" cy="4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AFA74F-08C7-40A1-B740-DD55E66151AE}"/>
              </a:ext>
            </a:extLst>
          </p:cNvPr>
          <p:cNvSpPr txBox="1"/>
          <p:nvPr/>
        </p:nvSpPr>
        <p:spPr>
          <a:xfrm>
            <a:off x="562391" y="2866881"/>
            <a:ext cx="44417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움직이는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장애물들을 피해 다니며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비콘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을 먹고 목적지에 도착하는 게임으로 마찬가지로 파란색 장애물과 부딪치면 캐릭터는 사망하게 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게임에는 총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30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개의 스테이지가 존재하며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연두색의 방은 세이브 포인트 겸 목적지 역할을 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22D59-0BE3-4CC6-B7EA-CD35AC2E8BAA}"/>
              </a:ext>
            </a:extLst>
          </p:cNvPr>
          <p:cNvSpPr txBox="1"/>
          <p:nvPr/>
        </p:nvSpPr>
        <p:spPr>
          <a:xfrm>
            <a:off x="370407" y="1961832"/>
            <a:ext cx="423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ko-KR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세상에서 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가장 어려운 게임</a:t>
            </a:r>
            <a:endParaRPr lang="en-US" altLang="ko-KR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2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576332" y="1256662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70407" y="5691793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 rot="21207550">
            <a:off x="-212030" y="4533177"/>
            <a:ext cx="11522710" cy="4701763"/>
          </a:xfrm>
          <a:custGeom>
            <a:avLst/>
            <a:gdLst>
              <a:gd name="T0" fmla="*/ 2941 w 3056"/>
              <a:gd name="T1" fmla="*/ 887 h 1245"/>
              <a:gd name="T2" fmla="*/ 2876 w 3056"/>
              <a:gd name="T3" fmla="*/ 799 h 1245"/>
              <a:gd name="T4" fmla="*/ 2816 w 3056"/>
              <a:gd name="T5" fmla="*/ 743 h 1245"/>
              <a:gd name="T6" fmla="*/ 2736 w 3056"/>
              <a:gd name="T7" fmla="*/ 702 h 1245"/>
              <a:gd name="T8" fmla="*/ 2690 w 3056"/>
              <a:gd name="T9" fmla="*/ 652 h 1245"/>
              <a:gd name="T10" fmla="*/ 2604 w 3056"/>
              <a:gd name="T11" fmla="*/ 611 h 1245"/>
              <a:gd name="T12" fmla="*/ 2525 w 3056"/>
              <a:gd name="T13" fmla="*/ 530 h 1245"/>
              <a:gd name="T14" fmla="*/ 2483 w 3056"/>
              <a:gd name="T15" fmla="*/ 458 h 1245"/>
              <a:gd name="T16" fmla="*/ 2442 w 3056"/>
              <a:gd name="T17" fmla="*/ 385 h 1245"/>
              <a:gd name="T18" fmla="*/ 2369 w 3056"/>
              <a:gd name="T19" fmla="*/ 366 h 1245"/>
              <a:gd name="T20" fmla="*/ 2264 w 3056"/>
              <a:gd name="T21" fmla="*/ 347 h 1245"/>
              <a:gd name="T22" fmla="*/ 2163 w 3056"/>
              <a:gd name="T23" fmla="*/ 305 h 1245"/>
              <a:gd name="T24" fmla="*/ 2108 w 3056"/>
              <a:gd name="T25" fmla="*/ 257 h 1245"/>
              <a:gd name="T26" fmla="*/ 2048 w 3056"/>
              <a:gd name="T27" fmla="*/ 252 h 1245"/>
              <a:gd name="T28" fmla="*/ 1923 w 3056"/>
              <a:gd name="T29" fmla="*/ 239 h 1245"/>
              <a:gd name="T30" fmla="*/ 1829 w 3056"/>
              <a:gd name="T31" fmla="*/ 197 h 1245"/>
              <a:gd name="T32" fmla="*/ 1742 w 3056"/>
              <a:gd name="T33" fmla="*/ 116 h 1245"/>
              <a:gd name="T34" fmla="*/ 1652 w 3056"/>
              <a:gd name="T35" fmla="*/ 120 h 1245"/>
              <a:gd name="T36" fmla="*/ 1538 w 3056"/>
              <a:gd name="T37" fmla="*/ 168 h 1245"/>
              <a:gd name="T38" fmla="*/ 1447 w 3056"/>
              <a:gd name="T39" fmla="*/ 169 h 1245"/>
              <a:gd name="T40" fmla="*/ 1331 w 3056"/>
              <a:gd name="T41" fmla="*/ 93 h 1245"/>
              <a:gd name="T42" fmla="*/ 1190 w 3056"/>
              <a:gd name="T43" fmla="*/ 97 h 1245"/>
              <a:gd name="T44" fmla="*/ 1108 w 3056"/>
              <a:gd name="T45" fmla="*/ 119 h 1245"/>
              <a:gd name="T46" fmla="*/ 1018 w 3056"/>
              <a:gd name="T47" fmla="*/ 176 h 1245"/>
              <a:gd name="T48" fmla="*/ 951 w 3056"/>
              <a:gd name="T49" fmla="*/ 134 h 1245"/>
              <a:gd name="T50" fmla="*/ 908 w 3056"/>
              <a:gd name="T51" fmla="*/ 182 h 1245"/>
              <a:gd name="T52" fmla="*/ 819 w 3056"/>
              <a:gd name="T53" fmla="*/ 181 h 1245"/>
              <a:gd name="T54" fmla="*/ 722 w 3056"/>
              <a:gd name="T55" fmla="*/ 265 h 1245"/>
              <a:gd name="T56" fmla="*/ 604 w 3056"/>
              <a:gd name="T57" fmla="*/ 215 h 1245"/>
              <a:gd name="T58" fmla="*/ 530 w 3056"/>
              <a:gd name="T59" fmla="*/ 300 h 1245"/>
              <a:gd name="T60" fmla="*/ 474 w 3056"/>
              <a:gd name="T61" fmla="*/ 349 h 1245"/>
              <a:gd name="T62" fmla="*/ 366 w 3056"/>
              <a:gd name="T63" fmla="*/ 339 h 1245"/>
              <a:gd name="T64" fmla="*/ 334 w 3056"/>
              <a:gd name="T65" fmla="*/ 415 h 1245"/>
              <a:gd name="T66" fmla="*/ 176 w 3056"/>
              <a:gd name="T67" fmla="*/ 374 h 1245"/>
              <a:gd name="T68" fmla="*/ 222 w 3056"/>
              <a:gd name="T69" fmla="*/ 501 h 1245"/>
              <a:gd name="T70" fmla="*/ 141 w 3056"/>
              <a:gd name="T71" fmla="*/ 556 h 1245"/>
              <a:gd name="T72" fmla="*/ 53 w 3056"/>
              <a:gd name="T73" fmla="*/ 569 h 1245"/>
              <a:gd name="T74" fmla="*/ 56 w 3056"/>
              <a:gd name="T75" fmla="*/ 642 h 1245"/>
              <a:gd name="T76" fmla="*/ 373 w 3056"/>
              <a:gd name="T77" fmla="*/ 340 h 1245"/>
              <a:gd name="T78" fmla="*/ 143 w 3056"/>
              <a:gd name="T79" fmla="*/ 586 h 1245"/>
              <a:gd name="T80" fmla="*/ 281 w 3056"/>
              <a:gd name="T81" fmla="*/ 495 h 1245"/>
              <a:gd name="T82" fmla="*/ 353 w 3056"/>
              <a:gd name="T83" fmla="*/ 393 h 1245"/>
              <a:gd name="T84" fmla="*/ 400 w 3056"/>
              <a:gd name="T85" fmla="*/ 400 h 1245"/>
              <a:gd name="T86" fmla="*/ 535 w 3056"/>
              <a:gd name="T87" fmla="*/ 299 h 1245"/>
              <a:gd name="T88" fmla="*/ 529 w 3056"/>
              <a:gd name="T89" fmla="*/ 321 h 1245"/>
              <a:gd name="T90" fmla="*/ 678 w 3056"/>
              <a:gd name="T91" fmla="*/ 289 h 1245"/>
              <a:gd name="T92" fmla="*/ 774 w 3056"/>
              <a:gd name="T93" fmla="*/ 276 h 1245"/>
              <a:gd name="T94" fmla="*/ 834 w 3056"/>
              <a:gd name="T95" fmla="*/ 212 h 1245"/>
              <a:gd name="T96" fmla="*/ 970 w 3056"/>
              <a:gd name="T97" fmla="*/ 171 h 1245"/>
              <a:gd name="T98" fmla="*/ 1394 w 3056"/>
              <a:gd name="T99" fmla="*/ 164 h 1245"/>
              <a:gd name="T100" fmla="*/ 1562 w 3056"/>
              <a:gd name="T101" fmla="*/ 178 h 1245"/>
              <a:gd name="T102" fmla="*/ 1647 w 3056"/>
              <a:gd name="T103" fmla="*/ 183 h 1245"/>
              <a:gd name="T104" fmla="*/ 1744 w 3056"/>
              <a:gd name="T105" fmla="*/ 235 h 1245"/>
              <a:gd name="T106" fmla="*/ 1934 w 3056"/>
              <a:gd name="T107" fmla="*/ 287 h 1245"/>
              <a:gd name="T108" fmla="*/ 2151 w 3056"/>
              <a:gd name="T109" fmla="*/ 315 h 1245"/>
              <a:gd name="T110" fmla="*/ 2340 w 3056"/>
              <a:gd name="T111" fmla="*/ 410 h 1245"/>
              <a:gd name="T112" fmla="*/ 2480 w 3056"/>
              <a:gd name="T113" fmla="*/ 579 h 1245"/>
              <a:gd name="T114" fmla="*/ 2579 w 3056"/>
              <a:gd name="T115" fmla="*/ 636 h 1245"/>
              <a:gd name="T116" fmla="*/ 2686 w 3056"/>
              <a:gd name="T117" fmla="*/ 700 h 1245"/>
              <a:gd name="T118" fmla="*/ 2758 w 3056"/>
              <a:gd name="T119" fmla="*/ 762 h 1245"/>
              <a:gd name="T120" fmla="*/ 2822 w 3056"/>
              <a:gd name="T121" fmla="*/ 806 h 1245"/>
              <a:gd name="T122" fmla="*/ 2889 w 3056"/>
              <a:gd name="T123" fmla="*/ 922 h 1245"/>
              <a:gd name="T124" fmla="*/ 2963 w 3056"/>
              <a:gd name="T125" fmla="*/ 92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56" h="1245">
                <a:moveTo>
                  <a:pt x="3038" y="984"/>
                </a:moveTo>
                <a:cubicBezTo>
                  <a:pt x="3034" y="987"/>
                  <a:pt x="3029" y="989"/>
                  <a:pt x="3024" y="991"/>
                </a:cubicBezTo>
                <a:cubicBezTo>
                  <a:pt x="3028" y="974"/>
                  <a:pt x="3035" y="956"/>
                  <a:pt x="3044" y="940"/>
                </a:cubicBezTo>
                <a:cubicBezTo>
                  <a:pt x="3046" y="923"/>
                  <a:pt x="3046" y="923"/>
                  <a:pt x="3046" y="923"/>
                </a:cubicBezTo>
                <a:cubicBezTo>
                  <a:pt x="3040" y="927"/>
                  <a:pt x="3033" y="932"/>
                  <a:pt x="3027" y="938"/>
                </a:cubicBezTo>
                <a:cubicBezTo>
                  <a:pt x="3016" y="943"/>
                  <a:pt x="3006" y="950"/>
                  <a:pt x="2996" y="957"/>
                </a:cubicBezTo>
                <a:cubicBezTo>
                  <a:pt x="2996" y="953"/>
                  <a:pt x="2996" y="950"/>
                  <a:pt x="2995" y="947"/>
                </a:cubicBezTo>
                <a:cubicBezTo>
                  <a:pt x="3005" y="934"/>
                  <a:pt x="3013" y="920"/>
                  <a:pt x="3019" y="904"/>
                </a:cubicBezTo>
                <a:cubicBezTo>
                  <a:pt x="3027" y="880"/>
                  <a:pt x="3038" y="864"/>
                  <a:pt x="3056" y="851"/>
                </a:cubicBezTo>
                <a:cubicBezTo>
                  <a:pt x="3056" y="847"/>
                  <a:pt x="3056" y="847"/>
                  <a:pt x="3056" y="847"/>
                </a:cubicBezTo>
                <a:cubicBezTo>
                  <a:pt x="3027" y="864"/>
                  <a:pt x="3009" y="894"/>
                  <a:pt x="2988" y="920"/>
                </a:cubicBezTo>
                <a:cubicBezTo>
                  <a:pt x="2985" y="915"/>
                  <a:pt x="2982" y="910"/>
                  <a:pt x="2978" y="905"/>
                </a:cubicBezTo>
                <a:cubicBezTo>
                  <a:pt x="2987" y="889"/>
                  <a:pt x="2991" y="873"/>
                  <a:pt x="2982" y="856"/>
                </a:cubicBezTo>
                <a:cubicBezTo>
                  <a:pt x="2981" y="883"/>
                  <a:pt x="2966" y="904"/>
                  <a:pt x="2944" y="916"/>
                </a:cubicBezTo>
                <a:cubicBezTo>
                  <a:pt x="2944" y="906"/>
                  <a:pt x="2944" y="897"/>
                  <a:pt x="2941" y="887"/>
                </a:cubicBezTo>
                <a:cubicBezTo>
                  <a:pt x="2941" y="887"/>
                  <a:pt x="2942" y="887"/>
                  <a:pt x="2942" y="887"/>
                </a:cubicBezTo>
                <a:cubicBezTo>
                  <a:pt x="2942" y="887"/>
                  <a:pt x="2941" y="887"/>
                  <a:pt x="2941" y="887"/>
                </a:cubicBezTo>
                <a:cubicBezTo>
                  <a:pt x="2939" y="879"/>
                  <a:pt x="2934" y="871"/>
                  <a:pt x="2926" y="862"/>
                </a:cubicBezTo>
                <a:cubicBezTo>
                  <a:pt x="2926" y="857"/>
                  <a:pt x="2924" y="852"/>
                  <a:pt x="2920" y="846"/>
                </a:cubicBezTo>
                <a:cubicBezTo>
                  <a:pt x="2925" y="871"/>
                  <a:pt x="2900" y="890"/>
                  <a:pt x="2876" y="901"/>
                </a:cubicBezTo>
                <a:cubicBezTo>
                  <a:pt x="2880" y="881"/>
                  <a:pt x="2888" y="862"/>
                  <a:pt x="2898" y="845"/>
                </a:cubicBezTo>
                <a:cubicBezTo>
                  <a:pt x="2916" y="835"/>
                  <a:pt x="2936" y="828"/>
                  <a:pt x="2957" y="821"/>
                </a:cubicBezTo>
                <a:cubicBezTo>
                  <a:pt x="2939" y="824"/>
                  <a:pt x="2923" y="829"/>
                  <a:pt x="2908" y="834"/>
                </a:cubicBezTo>
                <a:cubicBezTo>
                  <a:pt x="2926" y="813"/>
                  <a:pt x="2939" y="790"/>
                  <a:pt x="2926" y="766"/>
                </a:cubicBezTo>
                <a:cubicBezTo>
                  <a:pt x="2925" y="803"/>
                  <a:pt x="2898" y="828"/>
                  <a:pt x="2860" y="835"/>
                </a:cubicBezTo>
                <a:cubicBezTo>
                  <a:pt x="2862" y="832"/>
                  <a:pt x="2864" y="829"/>
                  <a:pt x="2865" y="825"/>
                </a:cubicBezTo>
                <a:cubicBezTo>
                  <a:pt x="2871" y="820"/>
                  <a:pt x="2879" y="815"/>
                  <a:pt x="2888" y="813"/>
                </a:cubicBezTo>
                <a:cubicBezTo>
                  <a:pt x="2882" y="813"/>
                  <a:pt x="2876" y="814"/>
                  <a:pt x="2870" y="815"/>
                </a:cubicBezTo>
                <a:cubicBezTo>
                  <a:pt x="2870" y="814"/>
                  <a:pt x="2870" y="814"/>
                  <a:pt x="2870" y="813"/>
                </a:cubicBezTo>
                <a:cubicBezTo>
                  <a:pt x="2872" y="808"/>
                  <a:pt x="2874" y="804"/>
                  <a:pt x="2876" y="799"/>
                </a:cubicBezTo>
                <a:cubicBezTo>
                  <a:pt x="2879" y="798"/>
                  <a:pt x="2883" y="798"/>
                  <a:pt x="2886" y="797"/>
                </a:cubicBezTo>
                <a:cubicBezTo>
                  <a:pt x="2883" y="797"/>
                  <a:pt x="2880" y="797"/>
                  <a:pt x="2877" y="797"/>
                </a:cubicBezTo>
                <a:cubicBezTo>
                  <a:pt x="2889" y="773"/>
                  <a:pt x="2905" y="759"/>
                  <a:pt x="2934" y="745"/>
                </a:cubicBezTo>
                <a:cubicBezTo>
                  <a:pt x="2902" y="753"/>
                  <a:pt x="2882" y="775"/>
                  <a:pt x="2863" y="799"/>
                </a:cubicBezTo>
                <a:cubicBezTo>
                  <a:pt x="2863" y="799"/>
                  <a:pt x="2862" y="799"/>
                  <a:pt x="2861" y="799"/>
                </a:cubicBezTo>
                <a:cubicBezTo>
                  <a:pt x="2871" y="786"/>
                  <a:pt x="2875" y="772"/>
                  <a:pt x="2865" y="757"/>
                </a:cubicBezTo>
                <a:cubicBezTo>
                  <a:pt x="2869" y="780"/>
                  <a:pt x="2847" y="798"/>
                  <a:pt x="2825" y="809"/>
                </a:cubicBezTo>
                <a:cubicBezTo>
                  <a:pt x="2824" y="808"/>
                  <a:pt x="2823" y="807"/>
                  <a:pt x="2822" y="806"/>
                </a:cubicBezTo>
                <a:cubicBezTo>
                  <a:pt x="2826" y="788"/>
                  <a:pt x="2833" y="771"/>
                  <a:pt x="2843" y="755"/>
                </a:cubicBezTo>
                <a:cubicBezTo>
                  <a:pt x="2860" y="746"/>
                  <a:pt x="2880" y="738"/>
                  <a:pt x="2901" y="731"/>
                </a:cubicBezTo>
                <a:cubicBezTo>
                  <a:pt x="2882" y="735"/>
                  <a:pt x="2865" y="739"/>
                  <a:pt x="2849" y="746"/>
                </a:cubicBezTo>
                <a:cubicBezTo>
                  <a:pt x="2851" y="743"/>
                  <a:pt x="2853" y="740"/>
                  <a:pt x="2855" y="737"/>
                </a:cubicBezTo>
                <a:cubicBezTo>
                  <a:pt x="2845" y="740"/>
                  <a:pt x="2834" y="748"/>
                  <a:pt x="2824" y="757"/>
                </a:cubicBezTo>
                <a:cubicBezTo>
                  <a:pt x="2823" y="758"/>
                  <a:pt x="2822" y="758"/>
                  <a:pt x="2821" y="759"/>
                </a:cubicBezTo>
                <a:cubicBezTo>
                  <a:pt x="2820" y="753"/>
                  <a:pt x="2819" y="748"/>
                  <a:pt x="2816" y="743"/>
                </a:cubicBezTo>
                <a:cubicBezTo>
                  <a:pt x="2816" y="750"/>
                  <a:pt x="2814" y="757"/>
                  <a:pt x="2812" y="764"/>
                </a:cubicBezTo>
                <a:cubicBezTo>
                  <a:pt x="2805" y="768"/>
                  <a:pt x="2799" y="772"/>
                  <a:pt x="2792" y="776"/>
                </a:cubicBezTo>
                <a:cubicBezTo>
                  <a:pt x="2792" y="773"/>
                  <a:pt x="2792" y="770"/>
                  <a:pt x="2791" y="767"/>
                </a:cubicBezTo>
                <a:cubicBezTo>
                  <a:pt x="2801" y="754"/>
                  <a:pt x="2809" y="740"/>
                  <a:pt x="2815" y="723"/>
                </a:cubicBezTo>
                <a:cubicBezTo>
                  <a:pt x="2827" y="690"/>
                  <a:pt x="2844" y="672"/>
                  <a:pt x="2879" y="655"/>
                </a:cubicBezTo>
                <a:cubicBezTo>
                  <a:pt x="2835" y="667"/>
                  <a:pt x="2813" y="704"/>
                  <a:pt x="2787" y="736"/>
                </a:cubicBezTo>
                <a:cubicBezTo>
                  <a:pt x="2786" y="734"/>
                  <a:pt x="2785" y="731"/>
                  <a:pt x="2784" y="729"/>
                </a:cubicBezTo>
                <a:cubicBezTo>
                  <a:pt x="2784" y="732"/>
                  <a:pt x="2783" y="735"/>
                  <a:pt x="2783" y="738"/>
                </a:cubicBezTo>
                <a:cubicBezTo>
                  <a:pt x="2779" y="731"/>
                  <a:pt x="2774" y="724"/>
                  <a:pt x="2766" y="716"/>
                </a:cubicBezTo>
                <a:cubicBezTo>
                  <a:pt x="2774" y="713"/>
                  <a:pt x="2782" y="710"/>
                  <a:pt x="2791" y="708"/>
                </a:cubicBezTo>
                <a:cubicBezTo>
                  <a:pt x="2772" y="711"/>
                  <a:pt x="2755" y="715"/>
                  <a:pt x="2740" y="721"/>
                </a:cubicBezTo>
                <a:cubicBezTo>
                  <a:pt x="2740" y="721"/>
                  <a:pt x="2740" y="720"/>
                  <a:pt x="2740" y="720"/>
                </a:cubicBezTo>
                <a:cubicBezTo>
                  <a:pt x="2742" y="718"/>
                  <a:pt x="2743" y="716"/>
                  <a:pt x="2745" y="714"/>
                </a:cubicBezTo>
                <a:cubicBezTo>
                  <a:pt x="2743" y="714"/>
                  <a:pt x="2741" y="715"/>
                  <a:pt x="2740" y="715"/>
                </a:cubicBezTo>
                <a:cubicBezTo>
                  <a:pt x="2739" y="711"/>
                  <a:pt x="2738" y="707"/>
                  <a:pt x="2736" y="702"/>
                </a:cubicBezTo>
                <a:cubicBezTo>
                  <a:pt x="2743" y="699"/>
                  <a:pt x="2751" y="697"/>
                  <a:pt x="2759" y="694"/>
                </a:cubicBezTo>
                <a:cubicBezTo>
                  <a:pt x="2750" y="696"/>
                  <a:pt x="2742" y="697"/>
                  <a:pt x="2735" y="699"/>
                </a:cubicBezTo>
                <a:cubicBezTo>
                  <a:pt x="2734" y="699"/>
                  <a:pt x="2734" y="699"/>
                  <a:pt x="2734" y="698"/>
                </a:cubicBezTo>
                <a:cubicBezTo>
                  <a:pt x="2748" y="681"/>
                  <a:pt x="2757" y="661"/>
                  <a:pt x="2749" y="642"/>
                </a:cubicBezTo>
                <a:cubicBezTo>
                  <a:pt x="2755" y="638"/>
                  <a:pt x="2761" y="635"/>
                  <a:pt x="2768" y="631"/>
                </a:cubicBezTo>
                <a:cubicBezTo>
                  <a:pt x="2761" y="633"/>
                  <a:pt x="2754" y="636"/>
                  <a:pt x="2748" y="639"/>
                </a:cubicBezTo>
                <a:cubicBezTo>
                  <a:pt x="2748" y="638"/>
                  <a:pt x="2747" y="638"/>
                  <a:pt x="2747" y="637"/>
                </a:cubicBezTo>
                <a:cubicBezTo>
                  <a:pt x="2747" y="638"/>
                  <a:pt x="2747" y="639"/>
                  <a:pt x="2747" y="640"/>
                </a:cubicBezTo>
                <a:cubicBezTo>
                  <a:pt x="2727" y="651"/>
                  <a:pt x="2712" y="667"/>
                  <a:pt x="2698" y="685"/>
                </a:cubicBezTo>
                <a:cubicBezTo>
                  <a:pt x="2695" y="685"/>
                  <a:pt x="2692" y="685"/>
                  <a:pt x="2689" y="686"/>
                </a:cubicBezTo>
                <a:cubicBezTo>
                  <a:pt x="2689" y="682"/>
                  <a:pt x="2689" y="677"/>
                  <a:pt x="2688" y="673"/>
                </a:cubicBezTo>
                <a:cubicBezTo>
                  <a:pt x="2694" y="671"/>
                  <a:pt x="2701" y="669"/>
                  <a:pt x="2707" y="668"/>
                </a:cubicBezTo>
                <a:cubicBezTo>
                  <a:pt x="2700" y="668"/>
                  <a:pt x="2693" y="668"/>
                  <a:pt x="2686" y="669"/>
                </a:cubicBezTo>
                <a:cubicBezTo>
                  <a:pt x="2686" y="668"/>
                  <a:pt x="2685" y="666"/>
                  <a:pt x="2685" y="665"/>
                </a:cubicBezTo>
                <a:cubicBezTo>
                  <a:pt x="2688" y="661"/>
                  <a:pt x="2689" y="656"/>
                  <a:pt x="2690" y="652"/>
                </a:cubicBezTo>
                <a:cubicBezTo>
                  <a:pt x="2701" y="638"/>
                  <a:pt x="2715" y="628"/>
                  <a:pt x="2736" y="618"/>
                </a:cubicBezTo>
                <a:cubicBezTo>
                  <a:pt x="2718" y="623"/>
                  <a:pt x="2704" y="632"/>
                  <a:pt x="2691" y="644"/>
                </a:cubicBezTo>
                <a:cubicBezTo>
                  <a:pt x="2691" y="638"/>
                  <a:pt x="2689" y="633"/>
                  <a:pt x="2685" y="628"/>
                </a:cubicBezTo>
                <a:cubicBezTo>
                  <a:pt x="2690" y="652"/>
                  <a:pt x="2665" y="671"/>
                  <a:pt x="2641" y="682"/>
                </a:cubicBezTo>
                <a:cubicBezTo>
                  <a:pt x="2645" y="662"/>
                  <a:pt x="2653" y="643"/>
                  <a:pt x="2663" y="626"/>
                </a:cubicBezTo>
                <a:cubicBezTo>
                  <a:pt x="2681" y="617"/>
                  <a:pt x="2701" y="609"/>
                  <a:pt x="2722" y="602"/>
                </a:cubicBezTo>
                <a:cubicBezTo>
                  <a:pt x="2702" y="605"/>
                  <a:pt x="2685" y="610"/>
                  <a:pt x="2670" y="616"/>
                </a:cubicBezTo>
                <a:cubicBezTo>
                  <a:pt x="2672" y="614"/>
                  <a:pt x="2674" y="611"/>
                  <a:pt x="2676" y="608"/>
                </a:cubicBezTo>
                <a:cubicBezTo>
                  <a:pt x="2665" y="611"/>
                  <a:pt x="2654" y="619"/>
                  <a:pt x="2644" y="628"/>
                </a:cubicBezTo>
                <a:cubicBezTo>
                  <a:pt x="2641" y="630"/>
                  <a:pt x="2637" y="632"/>
                  <a:pt x="2634" y="634"/>
                </a:cubicBezTo>
                <a:cubicBezTo>
                  <a:pt x="2626" y="636"/>
                  <a:pt x="2619" y="638"/>
                  <a:pt x="2612" y="641"/>
                </a:cubicBezTo>
                <a:cubicBezTo>
                  <a:pt x="2612" y="640"/>
                  <a:pt x="2612" y="639"/>
                  <a:pt x="2612" y="638"/>
                </a:cubicBezTo>
                <a:cubicBezTo>
                  <a:pt x="2621" y="625"/>
                  <a:pt x="2629" y="611"/>
                  <a:pt x="2635" y="594"/>
                </a:cubicBezTo>
                <a:cubicBezTo>
                  <a:pt x="2647" y="561"/>
                  <a:pt x="2664" y="543"/>
                  <a:pt x="2699" y="526"/>
                </a:cubicBezTo>
                <a:cubicBezTo>
                  <a:pt x="2654" y="538"/>
                  <a:pt x="2632" y="578"/>
                  <a:pt x="2604" y="611"/>
                </a:cubicBezTo>
                <a:cubicBezTo>
                  <a:pt x="2601" y="604"/>
                  <a:pt x="2595" y="597"/>
                  <a:pt x="2588" y="589"/>
                </a:cubicBezTo>
                <a:cubicBezTo>
                  <a:pt x="2599" y="574"/>
                  <a:pt x="2614" y="563"/>
                  <a:pt x="2636" y="552"/>
                </a:cubicBezTo>
                <a:cubicBezTo>
                  <a:pt x="2602" y="561"/>
                  <a:pt x="2581" y="587"/>
                  <a:pt x="2560" y="612"/>
                </a:cubicBezTo>
                <a:cubicBezTo>
                  <a:pt x="2560" y="611"/>
                  <a:pt x="2560" y="610"/>
                  <a:pt x="2561" y="609"/>
                </a:cubicBezTo>
                <a:cubicBezTo>
                  <a:pt x="2582" y="587"/>
                  <a:pt x="2598" y="561"/>
                  <a:pt x="2584" y="535"/>
                </a:cubicBezTo>
                <a:cubicBezTo>
                  <a:pt x="2584" y="556"/>
                  <a:pt x="2575" y="574"/>
                  <a:pt x="2560" y="586"/>
                </a:cubicBezTo>
                <a:cubicBezTo>
                  <a:pt x="2558" y="576"/>
                  <a:pt x="2554" y="565"/>
                  <a:pt x="2542" y="552"/>
                </a:cubicBezTo>
                <a:cubicBezTo>
                  <a:pt x="2550" y="563"/>
                  <a:pt x="2550" y="574"/>
                  <a:pt x="2546" y="583"/>
                </a:cubicBezTo>
                <a:cubicBezTo>
                  <a:pt x="2527" y="583"/>
                  <a:pt x="2506" y="587"/>
                  <a:pt x="2494" y="600"/>
                </a:cubicBezTo>
                <a:cubicBezTo>
                  <a:pt x="2493" y="599"/>
                  <a:pt x="2493" y="598"/>
                  <a:pt x="2493" y="598"/>
                </a:cubicBezTo>
                <a:cubicBezTo>
                  <a:pt x="2494" y="594"/>
                  <a:pt x="2496" y="591"/>
                  <a:pt x="2499" y="588"/>
                </a:cubicBezTo>
                <a:cubicBezTo>
                  <a:pt x="2502" y="585"/>
                  <a:pt x="2505" y="583"/>
                  <a:pt x="2508" y="580"/>
                </a:cubicBezTo>
                <a:cubicBezTo>
                  <a:pt x="2519" y="573"/>
                  <a:pt x="2533" y="568"/>
                  <a:pt x="2544" y="566"/>
                </a:cubicBezTo>
                <a:cubicBezTo>
                  <a:pt x="2535" y="566"/>
                  <a:pt x="2527" y="567"/>
                  <a:pt x="2519" y="568"/>
                </a:cubicBezTo>
                <a:cubicBezTo>
                  <a:pt x="2528" y="557"/>
                  <a:pt x="2532" y="544"/>
                  <a:pt x="2525" y="530"/>
                </a:cubicBezTo>
                <a:cubicBezTo>
                  <a:pt x="2531" y="522"/>
                  <a:pt x="2537" y="515"/>
                  <a:pt x="2541" y="507"/>
                </a:cubicBezTo>
                <a:cubicBezTo>
                  <a:pt x="2547" y="505"/>
                  <a:pt x="2553" y="502"/>
                  <a:pt x="2559" y="500"/>
                </a:cubicBezTo>
                <a:cubicBezTo>
                  <a:pt x="2553" y="502"/>
                  <a:pt x="2548" y="503"/>
                  <a:pt x="2542" y="504"/>
                </a:cubicBezTo>
                <a:cubicBezTo>
                  <a:pt x="2548" y="491"/>
                  <a:pt x="2549" y="477"/>
                  <a:pt x="2542" y="463"/>
                </a:cubicBezTo>
                <a:cubicBezTo>
                  <a:pt x="2542" y="482"/>
                  <a:pt x="2535" y="497"/>
                  <a:pt x="2523" y="509"/>
                </a:cubicBezTo>
                <a:cubicBezTo>
                  <a:pt x="2517" y="511"/>
                  <a:pt x="2512" y="513"/>
                  <a:pt x="2507" y="515"/>
                </a:cubicBezTo>
                <a:cubicBezTo>
                  <a:pt x="2509" y="512"/>
                  <a:pt x="2511" y="509"/>
                  <a:pt x="2513" y="507"/>
                </a:cubicBezTo>
                <a:cubicBezTo>
                  <a:pt x="2510" y="508"/>
                  <a:pt x="2507" y="509"/>
                  <a:pt x="2504" y="510"/>
                </a:cubicBezTo>
                <a:cubicBezTo>
                  <a:pt x="2488" y="511"/>
                  <a:pt x="2472" y="513"/>
                  <a:pt x="2459" y="521"/>
                </a:cubicBezTo>
                <a:cubicBezTo>
                  <a:pt x="2462" y="517"/>
                  <a:pt x="2464" y="512"/>
                  <a:pt x="2466" y="508"/>
                </a:cubicBezTo>
                <a:cubicBezTo>
                  <a:pt x="2477" y="501"/>
                  <a:pt x="2490" y="496"/>
                  <a:pt x="2502" y="494"/>
                </a:cubicBezTo>
                <a:cubicBezTo>
                  <a:pt x="2493" y="494"/>
                  <a:pt x="2485" y="495"/>
                  <a:pt x="2477" y="496"/>
                </a:cubicBezTo>
                <a:cubicBezTo>
                  <a:pt x="2484" y="487"/>
                  <a:pt x="2488" y="477"/>
                  <a:pt x="2486" y="466"/>
                </a:cubicBezTo>
                <a:cubicBezTo>
                  <a:pt x="2497" y="448"/>
                  <a:pt x="2512" y="436"/>
                  <a:pt x="2537" y="424"/>
                </a:cubicBezTo>
                <a:cubicBezTo>
                  <a:pt x="2514" y="430"/>
                  <a:pt x="2497" y="443"/>
                  <a:pt x="2483" y="458"/>
                </a:cubicBezTo>
                <a:cubicBezTo>
                  <a:pt x="2482" y="457"/>
                  <a:pt x="2481" y="455"/>
                  <a:pt x="2480" y="454"/>
                </a:cubicBezTo>
                <a:cubicBezTo>
                  <a:pt x="2481" y="456"/>
                  <a:pt x="2481" y="458"/>
                  <a:pt x="2481" y="460"/>
                </a:cubicBezTo>
                <a:cubicBezTo>
                  <a:pt x="2469" y="474"/>
                  <a:pt x="2458" y="489"/>
                  <a:pt x="2447" y="503"/>
                </a:cubicBezTo>
                <a:cubicBezTo>
                  <a:pt x="2444" y="504"/>
                  <a:pt x="2442" y="505"/>
                  <a:pt x="2440" y="506"/>
                </a:cubicBezTo>
                <a:cubicBezTo>
                  <a:pt x="2439" y="505"/>
                  <a:pt x="2439" y="503"/>
                  <a:pt x="2438" y="502"/>
                </a:cubicBezTo>
                <a:cubicBezTo>
                  <a:pt x="2442" y="485"/>
                  <a:pt x="2449" y="468"/>
                  <a:pt x="2459" y="452"/>
                </a:cubicBezTo>
                <a:cubicBezTo>
                  <a:pt x="2476" y="443"/>
                  <a:pt x="2496" y="435"/>
                  <a:pt x="2517" y="428"/>
                </a:cubicBezTo>
                <a:cubicBezTo>
                  <a:pt x="2498" y="432"/>
                  <a:pt x="2481" y="437"/>
                  <a:pt x="2465" y="443"/>
                </a:cubicBezTo>
                <a:cubicBezTo>
                  <a:pt x="2467" y="440"/>
                  <a:pt x="2469" y="437"/>
                  <a:pt x="2471" y="435"/>
                </a:cubicBezTo>
                <a:cubicBezTo>
                  <a:pt x="2460" y="437"/>
                  <a:pt x="2449" y="445"/>
                  <a:pt x="2439" y="454"/>
                </a:cubicBezTo>
                <a:cubicBezTo>
                  <a:pt x="2428" y="460"/>
                  <a:pt x="2418" y="466"/>
                  <a:pt x="2408" y="473"/>
                </a:cubicBezTo>
                <a:cubicBezTo>
                  <a:pt x="2408" y="472"/>
                  <a:pt x="2408" y="470"/>
                  <a:pt x="2408" y="469"/>
                </a:cubicBezTo>
                <a:cubicBezTo>
                  <a:pt x="2423" y="447"/>
                  <a:pt x="2441" y="420"/>
                  <a:pt x="2442" y="396"/>
                </a:cubicBezTo>
                <a:cubicBezTo>
                  <a:pt x="2454" y="377"/>
                  <a:pt x="2469" y="364"/>
                  <a:pt x="2494" y="352"/>
                </a:cubicBezTo>
                <a:cubicBezTo>
                  <a:pt x="2472" y="358"/>
                  <a:pt x="2456" y="370"/>
                  <a:pt x="2442" y="385"/>
                </a:cubicBezTo>
                <a:cubicBezTo>
                  <a:pt x="2440" y="377"/>
                  <a:pt x="2437" y="370"/>
                  <a:pt x="2431" y="363"/>
                </a:cubicBezTo>
                <a:cubicBezTo>
                  <a:pt x="2434" y="375"/>
                  <a:pt x="2433" y="388"/>
                  <a:pt x="2430" y="399"/>
                </a:cubicBezTo>
                <a:cubicBezTo>
                  <a:pt x="2420" y="411"/>
                  <a:pt x="2411" y="423"/>
                  <a:pt x="2401" y="435"/>
                </a:cubicBezTo>
                <a:cubicBezTo>
                  <a:pt x="2400" y="436"/>
                  <a:pt x="2400" y="436"/>
                  <a:pt x="2399" y="436"/>
                </a:cubicBezTo>
                <a:cubicBezTo>
                  <a:pt x="2397" y="433"/>
                  <a:pt x="2395" y="429"/>
                  <a:pt x="2393" y="426"/>
                </a:cubicBezTo>
                <a:cubicBezTo>
                  <a:pt x="2396" y="422"/>
                  <a:pt x="2401" y="419"/>
                  <a:pt x="2406" y="417"/>
                </a:cubicBezTo>
                <a:cubicBezTo>
                  <a:pt x="2400" y="418"/>
                  <a:pt x="2395" y="419"/>
                  <a:pt x="2389" y="421"/>
                </a:cubicBezTo>
                <a:cubicBezTo>
                  <a:pt x="2387" y="418"/>
                  <a:pt x="2384" y="415"/>
                  <a:pt x="2381" y="412"/>
                </a:cubicBezTo>
                <a:cubicBezTo>
                  <a:pt x="2384" y="415"/>
                  <a:pt x="2386" y="418"/>
                  <a:pt x="2388" y="422"/>
                </a:cubicBezTo>
                <a:cubicBezTo>
                  <a:pt x="2375" y="427"/>
                  <a:pt x="2364" y="434"/>
                  <a:pt x="2358" y="446"/>
                </a:cubicBezTo>
                <a:cubicBezTo>
                  <a:pt x="2358" y="441"/>
                  <a:pt x="2359" y="436"/>
                  <a:pt x="2362" y="431"/>
                </a:cubicBezTo>
                <a:cubicBezTo>
                  <a:pt x="2364" y="428"/>
                  <a:pt x="2367" y="425"/>
                  <a:pt x="2369" y="422"/>
                </a:cubicBezTo>
                <a:cubicBezTo>
                  <a:pt x="2377" y="413"/>
                  <a:pt x="2389" y="405"/>
                  <a:pt x="2400" y="401"/>
                </a:cubicBezTo>
                <a:cubicBezTo>
                  <a:pt x="2391" y="402"/>
                  <a:pt x="2383" y="405"/>
                  <a:pt x="2376" y="408"/>
                </a:cubicBezTo>
                <a:cubicBezTo>
                  <a:pt x="2382" y="394"/>
                  <a:pt x="2383" y="379"/>
                  <a:pt x="2369" y="366"/>
                </a:cubicBezTo>
                <a:cubicBezTo>
                  <a:pt x="2377" y="383"/>
                  <a:pt x="2369" y="400"/>
                  <a:pt x="2356" y="414"/>
                </a:cubicBezTo>
                <a:cubicBezTo>
                  <a:pt x="2354" y="405"/>
                  <a:pt x="2351" y="396"/>
                  <a:pt x="2343" y="385"/>
                </a:cubicBezTo>
                <a:cubicBezTo>
                  <a:pt x="2344" y="380"/>
                  <a:pt x="2346" y="374"/>
                  <a:pt x="2347" y="369"/>
                </a:cubicBezTo>
                <a:cubicBezTo>
                  <a:pt x="2362" y="356"/>
                  <a:pt x="2379" y="344"/>
                  <a:pt x="2398" y="333"/>
                </a:cubicBezTo>
                <a:cubicBezTo>
                  <a:pt x="2380" y="341"/>
                  <a:pt x="2365" y="349"/>
                  <a:pt x="2351" y="358"/>
                </a:cubicBezTo>
                <a:cubicBezTo>
                  <a:pt x="2352" y="355"/>
                  <a:pt x="2354" y="352"/>
                  <a:pt x="2355" y="349"/>
                </a:cubicBezTo>
                <a:cubicBezTo>
                  <a:pt x="2345" y="354"/>
                  <a:pt x="2336" y="363"/>
                  <a:pt x="2329" y="375"/>
                </a:cubicBezTo>
                <a:cubicBezTo>
                  <a:pt x="2320" y="382"/>
                  <a:pt x="2312" y="391"/>
                  <a:pt x="2303" y="400"/>
                </a:cubicBezTo>
                <a:cubicBezTo>
                  <a:pt x="2303" y="396"/>
                  <a:pt x="2302" y="393"/>
                  <a:pt x="2301" y="390"/>
                </a:cubicBezTo>
                <a:cubicBezTo>
                  <a:pt x="2307" y="376"/>
                  <a:pt x="2310" y="361"/>
                  <a:pt x="2312" y="343"/>
                </a:cubicBezTo>
                <a:cubicBezTo>
                  <a:pt x="2315" y="308"/>
                  <a:pt x="2327" y="287"/>
                  <a:pt x="2356" y="263"/>
                </a:cubicBezTo>
                <a:cubicBezTo>
                  <a:pt x="2315" y="284"/>
                  <a:pt x="2304" y="328"/>
                  <a:pt x="2286" y="366"/>
                </a:cubicBezTo>
                <a:cubicBezTo>
                  <a:pt x="2283" y="362"/>
                  <a:pt x="2279" y="358"/>
                  <a:pt x="2274" y="354"/>
                </a:cubicBezTo>
                <a:cubicBezTo>
                  <a:pt x="2273" y="344"/>
                  <a:pt x="2270" y="335"/>
                  <a:pt x="2263" y="327"/>
                </a:cubicBezTo>
                <a:cubicBezTo>
                  <a:pt x="2264" y="334"/>
                  <a:pt x="2265" y="340"/>
                  <a:pt x="2264" y="347"/>
                </a:cubicBezTo>
                <a:cubicBezTo>
                  <a:pt x="2263" y="346"/>
                  <a:pt x="2263" y="345"/>
                  <a:pt x="2262" y="345"/>
                </a:cubicBezTo>
                <a:cubicBezTo>
                  <a:pt x="2263" y="345"/>
                  <a:pt x="2263" y="346"/>
                  <a:pt x="2264" y="347"/>
                </a:cubicBezTo>
                <a:cubicBezTo>
                  <a:pt x="2263" y="362"/>
                  <a:pt x="2257" y="376"/>
                  <a:pt x="2247" y="387"/>
                </a:cubicBezTo>
                <a:cubicBezTo>
                  <a:pt x="2239" y="361"/>
                  <a:pt x="2242" y="342"/>
                  <a:pt x="2212" y="321"/>
                </a:cubicBezTo>
                <a:cubicBezTo>
                  <a:pt x="2230" y="337"/>
                  <a:pt x="2225" y="355"/>
                  <a:pt x="2212" y="371"/>
                </a:cubicBezTo>
                <a:cubicBezTo>
                  <a:pt x="2210" y="371"/>
                  <a:pt x="2209" y="372"/>
                  <a:pt x="2208" y="372"/>
                </a:cubicBezTo>
                <a:cubicBezTo>
                  <a:pt x="2214" y="358"/>
                  <a:pt x="2214" y="343"/>
                  <a:pt x="2200" y="330"/>
                </a:cubicBezTo>
                <a:cubicBezTo>
                  <a:pt x="2211" y="353"/>
                  <a:pt x="2192" y="376"/>
                  <a:pt x="2172" y="392"/>
                </a:cubicBezTo>
                <a:cubicBezTo>
                  <a:pt x="2171" y="377"/>
                  <a:pt x="2172" y="361"/>
                  <a:pt x="2176" y="345"/>
                </a:cubicBezTo>
                <a:cubicBezTo>
                  <a:pt x="2180" y="339"/>
                  <a:pt x="2185" y="332"/>
                  <a:pt x="2189" y="324"/>
                </a:cubicBezTo>
                <a:cubicBezTo>
                  <a:pt x="2201" y="315"/>
                  <a:pt x="2215" y="306"/>
                  <a:pt x="2229" y="298"/>
                </a:cubicBezTo>
                <a:cubicBezTo>
                  <a:pt x="2216" y="303"/>
                  <a:pt x="2205" y="309"/>
                  <a:pt x="2194" y="315"/>
                </a:cubicBezTo>
                <a:cubicBezTo>
                  <a:pt x="2205" y="292"/>
                  <a:pt x="2209" y="268"/>
                  <a:pt x="2193" y="249"/>
                </a:cubicBezTo>
                <a:cubicBezTo>
                  <a:pt x="2199" y="279"/>
                  <a:pt x="2187" y="305"/>
                  <a:pt x="2163" y="321"/>
                </a:cubicBezTo>
                <a:cubicBezTo>
                  <a:pt x="2164" y="316"/>
                  <a:pt x="2164" y="310"/>
                  <a:pt x="2163" y="305"/>
                </a:cubicBezTo>
                <a:cubicBezTo>
                  <a:pt x="2165" y="304"/>
                  <a:pt x="2166" y="303"/>
                  <a:pt x="2168" y="303"/>
                </a:cubicBezTo>
                <a:cubicBezTo>
                  <a:pt x="2166" y="303"/>
                  <a:pt x="2165" y="303"/>
                  <a:pt x="2163" y="304"/>
                </a:cubicBezTo>
                <a:cubicBezTo>
                  <a:pt x="2162" y="299"/>
                  <a:pt x="2161" y="294"/>
                  <a:pt x="2158" y="289"/>
                </a:cubicBezTo>
                <a:cubicBezTo>
                  <a:pt x="2159" y="288"/>
                  <a:pt x="2160" y="288"/>
                  <a:pt x="2162" y="287"/>
                </a:cubicBezTo>
                <a:cubicBezTo>
                  <a:pt x="2160" y="287"/>
                  <a:pt x="2159" y="288"/>
                  <a:pt x="2158" y="288"/>
                </a:cubicBezTo>
                <a:cubicBezTo>
                  <a:pt x="2156" y="285"/>
                  <a:pt x="2154" y="283"/>
                  <a:pt x="2152" y="280"/>
                </a:cubicBezTo>
                <a:cubicBezTo>
                  <a:pt x="2153" y="283"/>
                  <a:pt x="2153" y="286"/>
                  <a:pt x="2154" y="289"/>
                </a:cubicBezTo>
                <a:cubicBezTo>
                  <a:pt x="2151" y="289"/>
                  <a:pt x="2148" y="290"/>
                  <a:pt x="2146" y="291"/>
                </a:cubicBezTo>
                <a:cubicBezTo>
                  <a:pt x="2151" y="265"/>
                  <a:pt x="2163" y="247"/>
                  <a:pt x="2188" y="227"/>
                </a:cubicBezTo>
                <a:cubicBezTo>
                  <a:pt x="2166" y="239"/>
                  <a:pt x="2152" y="257"/>
                  <a:pt x="2142" y="277"/>
                </a:cubicBezTo>
                <a:cubicBezTo>
                  <a:pt x="2142" y="268"/>
                  <a:pt x="2139" y="260"/>
                  <a:pt x="2130" y="252"/>
                </a:cubicBezTo>
                <a:cubicBezTo>
                  <a:pt x="2141" y="275"/>
                  <a:pt x="2122" y="298"/>
                  <a:pt x="2102" y="314"/>
                </a:cubicBezTo>
                <a:cubicBezTo>
                  <a:pt x="2102" y="313"/>
                  <a:pt x="2102" y="311"/>
                  <a:pt x="2101" y="309"/>
                </a:cubicBezTo>
                <a:cubicBezTo>
                  <a:pt x="2102" y="308"/>
                  <a:pt x="2102" y="307"/>
                  <a:pt x="2101" y="306"/>
                </a:cubicBezTo>
                <a:cubicBezTo>
                  <a:pt x="2101" y="289"/>
                  <a:pt x="2104" y="273"/>
                  <a:pt x="2108" y="257"/>
                </a:cubicBezTo>
                <a:cubicBezTo>
                  <a:pt x="2112" y="255"/>
                  <a:pt x="2115" y="253"/>
                  <a:pt x="2119" y="251"/>
                </a:cubicBezTo>
                <a:cubicBezTo>
                  <a:pt x="2116" y="252"/>
                  <a:pt x="2112" y="254"/>
                  <a:pt x="2109" y="255"/>
                </a:cubicBezTo>
                <a:cubicBezTo>
                  <a:pt x="2109" y="255"/>
                  <a:pt x="2109" y="255"/>
                  <a:pt x="2109" y="255"/>
                </a:cubicBezTo>
                <a:cubicBezTo>
                  <a:pt x="2123" y="242"/>
                  <a:pt x="2141" y="230"/>
                  <a:pt x="2159" y="220"/>
                </a:cubicBezTo>
                <a:cubicBezTo>
                  <a:pt x="2141" y="227"/>
                  <a:pt x="2126" y="235"/>
                  <a:pt x="2113" y="244"/>
                </a:cubicBezTo>
                <a:cubicBezTo>
                  <a:pt x="2114" y="241"/>
                  <a:pt x="2115" y="238"/>
                  <a:pt x="2116" y="235"/>
                </a:cubicBezTo>
                <a:cubicBezTo>
                  <a:pt x="2107" y="240"/>
                  <a:pt x="2098" y="250"/>
                  <a:pt x="2091" y="261"/>
                </a:cubicBezTo>
                <a:cubicBezTo>
                  <a:pt x="2087" y="264"/>
                  <a:pt x="2084" y="267"/>
                  <a:pt x="2080" y="271"/>
                </a:cubicBezTo>
                <a:cubicBezTo>
                  <a:pt x="2077" y="272"/>
                  <a:pt x="2075" y="274"/>
                  <a:pt x="2072" y="276"/>
                </a:cubicBezTo>
                <a:cubicBezTo>
                  <a:pt x="2074" y="272"/>
                  <a:pt x="2075" y="269"/>
                  <a:pt x="2076" y="266"/>
                </a:cubicBezTo>
                <a:cubicBezTo>
                  <a:pt x="2071" y="269"/>
                  <a:pt x="2067" y="273"/>
                  <a:pt x="2062" y="277"/>
                </a:cubicBezTo>
                <a:cubicBezTo>
                  <a:pt x="2062" y="277"/>
                  <a:pt x="2062" y="277"/>
                  <a:pt x="2062" y="277"/>
                </a:cubicBezTo>
                <a:cubicBezTo>
                  <a:pt x="2068" y="262"/>
                  <a:pt x="2072" y="247"/>
                  <a:pt x="2074" y="229"/>
                </a:cubicBezTo>
                <a:cubicBezTo>
                  <a:pt x="2077" y="194"/>
                  <a:pt x="2088" y="173"/>
                  <a:pt x="2118" y="149"/>
                </a:cubicBezTo>
                <a:cubicBezTo>
                  <a:pt x="2077" y="171"/>
                  <a:pt x="2066" y="214"/>
                  <a:pt x="2048" y="252"/>
                </a:cubicBezTo>
                <a:cubicBezTo>
                  <a:pt x="2045" y="248"/>
                  <a:pt x="2041" y="244"/>
                  <a:pt x="2036" y="241"/>
                </a:cubicBezTo>
                <a:cubicBezTo>
                  <a:pt x="2042" y="217"/>
                  <a:pt x="2054" y="200"/>
                  <a:pt x="2078" y="181"/>
                </a:cubicBezTo>
                <a:cubicBezTo>
                  <a:pt x="2054" y="193"/>
                  <a:pt x="2040" y="213"/>
                  <a:pt x="2029" y="235"/>
                </a:cubicBezTo>
                <a:cubicBezTo>
                  <a:pt x="2027" y="234"/>
                  <a:pt x="2025" y="232"/>
                  <a:pt x="2023" y="231"/>
                </a:cubicBezTo>
                <a:cubicBezTo>
                  <a:pt x="2025" y="232"/>
                  <a:pt x="2027" y="234"/>
                  <a:pt x="2029" y="235"/>
                </a:cubicBezTo>
                <a:cubicBezTo>
                  <a:pt x="2022" y="249"/>
                  <a:pt x="2017" y="263"/>
                  <a:pt x="2010" y="277"/>
                </a:cubicBezTo>
                <a:cubicBezTo>
                  <a:pt x="2002" y="254"/>
                  <a:pt x="2004" y="238"/>
                  <a:pt x="1988" y="220"/>
                </a:cubicBezTo>
                <a:cubicBezTo>
                  <a:pt x="1991" y="194"/>
                  <a:pt x="1988" y="168"/>
                  <a:pt x="1964" y="154"/>
                </a:cubicBezTo>
                <a:cubicBezTo>
                  <a:pt x="1975" y="172"/>
                  <a:pt x="1978" y="190"/>
                  <a:pt x="1974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0" y="222"/>
                  <a:pt x="1961" y="235"/>
                  <a:pt x="1947" y="246"/>
                </a:cubicBezTo>
                <a:cubicBezTo>
                  <a:pt x="1944" y="234"/>
                  <a:pt x="1950" y="222"/>
                  <a:pt x="1959" y="213"/>
                </a:cubicBezTo>
                <a:cubicBezTo>
                  <a:pt x="1943" y="222"/>
                  <a:pt x="1927" y="236"/>
                  <a:pt x="1925" y="254"/>
                </a:cubicBezTo>
                <a:cubicBezTo>
                  <a:pt x="1923" y="249"/>
                  <a:pt x="1922" y="244"/>
                  <a:pt x="1923" y="239"/>
                </a:cubicBezTo>
                <a:cubicBezTo>
                  <a:pt x="1924" y="235"/>
                  <a:pt x="1925" y="232"/>
                  <a:pt x="1926" y="228"/>
                </a:cubicBezTo>
                <a:cubicBezTo>
                  <a:pt x="1931" y="217"/>
                  <a:pt x="1940" y="206"/>
                  <a:pt x="1948" y="199"/>
                </a:cubicBezTo>
                <a:cubicBezTo>
                  <a:pt x="1941" y="203"/>
                  <a:pt x="1934" y="208"/>
                  <a:pt x="1928" y="213"/>
                </a:cubicBezTo>
                <a:cubicBezTo>
                  <a:pt x="1929" y="197"/>
                  <a:pt x="1924" y="183"/>
                  <a:pt x="1907" y="174"/>
                </a:cubicBezTo>
                <a:cubicBezTo>
                  <a:pt x="1925" y="193"/>
                  <a:pt x="1915" y="221"/>
                  <a:pt x="1901" y="242"/>
                </a:cubicBezTo>
                <a:cubicBezTo>
                  <a:pt x="1893" y="223"/>
                  <a:pt x="1889" y="202"/>
                  <a:pt x="1888" y="183"/>
                </a:cubicBezTo>
                <a:cubicBezTo>
                  <a:pt x="1897" y="166"/>
                  <a:pt x="1909" y="150"/>
                  <a:pt x="1923" y="135"/>
                </a:cubicBezTo>
                <a:cubicBezTo>
                  <a:pt x="1908" y="147"/>
                  <a:pt x="1897" y="159"/>
                  <a:pt x="1887" y="171"/>
                </a:cubicBezTo>
                <a:cubicBezTo>
                  <a:pt x="1887" y="168"/>
                  <a:pt x="1888" y="165"/>
                  <a:pt x="1888" y="162"/>
                </a:cubicBezTo>
                <a:cubicBezTo>
                  <a:pt x="1880" y="169"/>
                  <a:pt x="1875" y="181"/>
                  <a:pt x="1873" y="193"/>
                </a:cubicBezTo>
                <a:cubicBezTo>
                  <a:pt x="1867" y="203"/>
                  <a:pt x="1862" y="214"/>
                  <a:pt x="1857" y="225"/>
                </a:cubicBezTo>
                <a:cubicBezTo>
                  <a:pt x="1855" y="222"/>
                  <a:pt x="1853" y="219"/>
                  <a:pt x="1851" y="217"/>
                </a:cubicBezTo>
                <a:cubicBezTo>
                  <a:pt x="1852" y="201"/>
                  <a:pt x="1850" y="185"/>
                  <a:pt x="1845" y="168"/>
                </a:cubicBezTo>
                <a:cubicBezTo>
                  <a:pt x="1836" y="133"/>
                  <a:pt x="1840" y="110"/>
                  <a:pt x="1859" y="79"/>
                </a:cubicBezTo>
                <a:cubicBezTo>
                  <a:pt x="1828" y="111"/>
                  <a:pt x="1833" y="155"/>
                  <a:pt x="1829" y="197"/>
                </a:cubicBezTo>
                <a:cubicBezTo>
                  <a:pt x="1823" y="193"/>
                  <a:pt x="1816" y="190"/>
                  <a:pt x="1808" y="187"/>
                </a:cubicBezTo>
                <a:cubicBezTo>
                  <a:pt x="1808" y="166"/>
                  <a:pt x="1802" y="147"/>
                  <a:pt x="1783" y="135"/>
                </a:cubicBezTo>
                <a:cubicBezTo>
                  <a:pt x="1798" y="159"/>
                  <a:pt x="1798" y="184"/>
                  <a:pt x="1785" y="205"/>
                </a:cubicBezTo>
                <a:cubicBezTo>
                  <a:pt x="1783" y="202"/>
                  <a:pt x="1780" y="198"/>
                  <a:pt x="1777" y="195"/>
                </a:cubicBezTo>
                <a:cubicBezTo>
                  <a:pt x="1777" y="194"/>
                  <a:pt x="1778" y="194"/>
                  <a:pt x="1778" y="193"/>
                </a:cubicBezTo>
                <a:cubicBezTo>
                  <a:pt x="1778" y="194"/>
                  <a:pt x="1777" y="194"/>
                  <a:pt x="1777" y="194"/>
                </a:cubicBezTo>
                <a:cubicBezTo>
                  <a:pt x="1773" y="191"/>
                  <a:pt x="1769" y="187"/>
                  <a:pt x="1763" y="184"/>
                </a:cubicBezTo>
                <a:cubicBezTo>
                  <a:pt x="1765" y="182"/>
                  <a:pt x="1766" y="181"/>
                  <a:pt x="1767" y="180"/>
                </a:cubicBezTo>
                <a:cubicBezTo>
                  <a:pt x="1766" y="181"/>
                  <a:pt x="1764" y="182"/>
                  <a:pt x="1762" y="183"/>
                </a:cubicBezTo>
                <a:cubicBezTo>
                  <a:pt x="1757" y="180"/>
                  <a:pt x="1752" y="177"/>
                  <a:pt x="1745" y="175"/>
                </a:cubicBezTo>
                <a:cubicBezTo>
                  <a:pt x="1742" y="167"/>
                  <a:pt x="1736" y="160"/>
                  <a:pt x="1726" y="155"/>
                </a:cubicBezTo>
                <a:cubicBezTo>
                  <a:pt x="1744" y="174"/>
                  <a:pt x="1734" y="202"/>
                  <a:pt x="1720" y="223"/>
                </a:cubicBezTo>
                <a:cubicBezTo>
                  <a:pt x="1720" y="221"/>
                  <a:pt x="1719" y="220"/>
                  <a:pt x="1718" y="218"/>
                </a:cubicBezTo>
                <a:cubicBezTo>
                  <a:pt x="1723" y="195"/>
                  <a:pt x="1725" y="170"/>
                  <a:pt x="1714" y="152"/>
                </a:cubicBezTo>
                <a:cubicBezTo>
                  <a:pt x="1722" y="140"/>
                  <a:pt x="1731" y="128"/>
                  <a:pt x="1742" y="116"/>
                </a:cubicBezTo>
                <a:cubicBezTo>
                  <a:pt x="1729" y="126"/>
                  <a:pt x="1719" y="137"/>
                  <a:pt x="1710" y="147"/>
                </a:cubicBezTo>
                <a:cubicBezTo>
                  <a:pt x="1709" y="146"/>
                  <a:pt x="1708" y="145"/>
                  <a:pt x="1707" y="143"/>
                </a:cubicBezTo>
                <a:cubicBezTo>
                  <a:pt x="1707" y="143"/>
                  <a:pt x="1707" y="143"/>
                  <a:pt x="1707" y="142"/>
                </a:cubicBezTo>
                <a:cubicBezTo>
                  <a:pt x="1707" y="143"/>
                  <a:pt x="1706" y="143"/>
                  <a:pt x="1706" y="143"/>
                </a:cubicBezTo>
                <a:cubicBezTo>
                  <a:pt x="1704" y="140"/>
                  <a:pt x="1701" y="138"/>
                  <a:pt x="1697" y="136"/>
                </a:cubicBezTo>
                <a:cubicBezTo>
                  <a:pt x="1699" y="140"/>
                  <a:pt x="1701" y="143"/>
                  <a:pt x="1703" y="147"/>
                </a:cubicBezTo>
                <a:cubicBezTo>
                  <a:pt x="1698" y="154"/>
                  <a:pt x="1694" y="164"/>
                  <a:pt x="1692" y="174"/>
                </a:cubicBezTo>
                <a:cubicBezTo>
                  <a:pt x="1686" y="184"/>
                  <a:pt x="1681" y="195"/>
                  <a:pt x="1676" y="205"/>
                </a:cubicBezTo>
                <a:cubicBezTo>
                  <a:pt x="1674" y="203"/>
                  <a:pt x="1672" y="200"/>
                  <a:pt x="1670" y="197"/>
                </a:cubicBezTo>
                <a:cubicBezTo>
                  <a:pt x="1670" y="196"/>
                  <a:pt x="1670" y="194"/>
                  <a:pt x="1670" y="192"/>
                </a:cubicBezTo>
                <a:cubicBezTo>
                  <a:pt x="1674" y="188"/>
                  <a:pt x="1677" y="184"/>
                  <a:pt x="1681" y="181"/>
                </a:cubicBezTo>
                <a:cubicBezTo>
                  <a:pt x="1677" y="183"/>
                  <a:pt x="1674" y="185"/>
                  <a:pt x="1670" y="188"/>
                </a:cubicBezTo>
                <a:cubicBezTo>
                  <a:pt x="1670" y="175"/>
                  <a:pt x="1668" y="162"/>
                  <a:pt x="1664" y="149"/>
                </a:cubicBezTo>
                <a:cubicBezTo>
                  <a:pt x="1655" y="114"/>
                  <a:pt x="1659" y="91"/>
                  <a:pt x="1678" y="60"/>
                </a:cubicBezTo>
                <a:cubicBezTo>
                  <a:pt x="1662" y="77"/>
                  <a:pt x="1655" y="98"/>
                  <a:pt x="1652" y="120"/>
                </a:cubicBezTo>
                <a:cubicBezTo>
                  <a:pt x="1643" y="128"/>
                  <a:pt x="1635" y="136"/>
                  <a:pt x="1628" y="144"/>
                </a:cubicBezTo>
                <a:cubicBezTo>
                  <a:pt x="1630" y="121"/>
                  <a:pt x="1625" y="98"/>
                  <a:pt x="1603" y="84"/>
                </a:cubicBezTo>
                <a:cubicBezTo>
                  <a:pt x="1622" y="115"/>
                  <a:pt x="1616" y="148"/>
                  <a:pt x="1592" y="171"/>
                </a:cubicBezTo>
                <a:cubicBezTo>
                  <a:pt x="1590" y="170"/>
                  <a:pt x="1588" y="168"/>
                  <a:pt x="1586" y="166"/>
                </a:cubicBezTo>
                <a:cubicBezTo>
                  <a:pt x="1587" y="158"/>
                  <a:pt x="1591" y="150"/>
                  <a:pt x="1598" y="143"/>
                </a:cubicBezTo>
                <a:cubicBezTo>
                  <a:pt x="1592" y="147"/>
                  <a:pt x="1585" y="151"/>
                  <a:pt x="1580" y="156"/>
                </a:cubicBezTo>
                <a:cubicBezTo>
                  <a:pt x="1579" y="154"/>
                  <a:pt x="1579" y="152"/>
                  <a:pt x="1578" y="150"/>
                </a:cubicBezTo>
                <a:cubicBezTo>
                  <a:pt x="1577" y="147"/>
                  <a:pt x="1577" y="144"/>
                  <a:pt x="1576" y="141"/>
                </a:cubicBezTo>
                <a:cubicBezTo>
                  <a:pt x="1580" y="137"/>
                  <a:pt x="1583" y="133"/>
                  <a:pt x="1587" y="130"/>
                </a:cubicBezTo>
                <a:cubicBezTo>
                  <a:pt x="1583" y="132"/>
                  <a:pt x="1579" y="134"/>
                  <a:pt x="1575" y="137"/>
                </a:cubicBezTo>
                <a:cubicBezTo>
                  <a:pt x="1570" y="109"/>
                  <a:pt x="1575" y="88"/>
                  <a:pt x="1592" y="61"/>
                </a:cubicBezTo>
                <a:cubicBezTo>
                  <a:pt x="1574" y="80"/>
                  <a:pt x="1568" y="103"/>
                  <a:pt x="1565" y="127"/>
                </a:cubicBezTo>
                <a:cubicBezTo>
                  <a:pt x="1563" y="118"/>
                  <a:pt x="1557" y="110"/>
                  <a:pt x="1546" y="105"/>
                </a:cubicBezTo>
                <a:cubicBezTo>
                  <a:pt x="1563" y="123"/>
                  <a:pt x="1555" y="149"/>
                  <a:pt x="1542" y="169"/>
                </a:cubicBezTo>
                <a:cubicBezTo>
                  <a:pt x="1541" y="169"/>
                  <a:pt x="1540" y="168"/>
                  <a:pt x="1538" y="168"/>
                </a:cubicBezTo>
                <a:cubicBezTo>
                  <a:pt x="1531" y="150"/>
                  <a:pt x="1528" y="131"/>
                  <a:pt x="1526" y="113"/>
                </a:cubicBezTo>
                <a:cubicBezTo>
                  <a:pt x="1536" y="97"/>
                  <a:pt x="1548" y="81"/>
                  <a:pt x="1562" y="66"/>
                </a:cubicBezTo>
                <a:cubicBezTo>
                  <a:pt x="1547" y="77"/>
                  <a:pt x="1536" y="90"/>
                  <a:pt x="1526" y="102"/>
                </a:cubicBezTo>
                <a:cubicBezTo>
                  <a:pt x="1526" y="99"/>
                  <a:pt x="1526" y="95"/>
                  <a:pt x="1527" y="92"/>
                </a:cubicBezTo>
                <a:cubicBezTo>
                  <a:pt x="1519" y="100"/>
                  <a:pt x="1514" y="111"/>
                  <a:pt x="1511" y="124"/>
                </a:cubicBezTo>
                <a:cubicBezTo>
                  <a:pt x="1506" y="134"/>
                  <a:pt x="1500" y="144"/>
                  <a:pt x="1496" y="155"/>
                </a:cubicBezTo>
                <a:cubicBezTo>
                  <a:pt x="1494" y="152"/>
                  <a:pt x="1492" y="150"/>
                  <a:pt x="1490" y="147"/>
                </a:cubicBezTo>
                <a:cubicBezTo>
                  <a:pt x="1491" y="132"/>
                  <a:pt x="1489" y="116"/>
                  <a:pt x="1484" y="99"/>
                </a:cubicBezTo>
                <a:cubicBezTo>
                  <a:pt x="1475" y="64"/>
                  <a:pt x="1479" y="40"/>
                  <a:pt x="1498" y="10"/>
                </a:cubicBezTo>
                <a:cubicBezTo>
                  <a:pt x="1467" y="41"/>
                  <a:pt x="1472" y="86"/>
                  <a:pt x="1468" y="127"/>
                </a:cubicBezTo>
                <a:cubicBezTo>
                  <a:pt x="1460" y="122"/>
                  <a:pt x="1450" y="118"/>
                  <a:pt x="1437" y="114"/>
                </a:cubicBezTo>
                <a:cubicBezTo>
                  <a:pt x="1450" y="118"/>
                  <a:pt x="1460" y="125"/>
                  <a:pt x="1467" y="133"/>
                </a:cubicBezTo>
                <a:cubicBezTo>
                  <a:pt x="1466" y="143"/>
                  <a:pt x="1464" y="152"/>
                  <a:pt x="1461" y="161"/>
                </a:cubicBezTo>
                <a:cubicBezTo>
                  <a:pt x="1455" y="155"/>
                  <a:pt x="1450" y="149"/>
                  <a:pt x="1450" y="141"/>
                </a:cubicBezTo>
                <a:cubicBezTo>
                  <a:pt x="1446" y="150"/>
                  <a:pt x="1445" y="159"/>
                  <a:pt x="1447" y="169"/>
                </a:cubicBezTo>
                <a:cubicBezTo>
                  <a:pt x="1440" y="161"/>
                  <a:pt x="1435" y="154"/>
                  <a:pt x="1431" y="147"/>
                </a:cubicBezTo>
                <a:cubicBezTo>
                  <a:pt x="1435" y="119"/>
                  <a:pt x="1433" y="91"/>
                  <a:pt x="1408" y="75"/>
                </a:cubicBezTo>
                <a:cubicBezTo>
                  <a:pt x="1419" y="93"/>
                  <a:pt x="1421" y="111"/>
                  <a:pt x="1417" y="127"/>
                </a:cubicBezTo>
                <a:cubicBezTo>
                  <a:pt x="1410" y="119"/>
                  <a:pt x="1400" y="111"/>
                  <a:pt x="1382" y="105"/>
                </a:cubicBezTo>
                <a:cubicBezTo>
                  <a:pt x="1397" y="112"/>
                  <a:pt x="1402" y="122"/>
                  <a:pt x="1403" y="134"/>
                </a:cubicBezTo>
                <a:cubicBezTo>
                  <a:pt x="1386" y="143"/>
                  <a:pt x="1370" y="157"/>
                  <a:pt x="1368" y="175"/>
                </a:cubicBezTo>
                <a:cubicBezTo>
                  <a:pt x="1366" y="170"/>
                  <a:pt x="1366" y="165"/>
                  <a:pt x="1367" y="160"/>
                </a:cubicBezTo>
                <a:cubicBezTo>
                  <a:pt x="1368" y="156"/>
                  <a:pt x="1369" y="153"/>
                  <a:pt x="1370" y="149"/>
                </a:cubicBezTo>
                <a:cubicBezTo>
                  <a:pt x="1374" y="138"/>
                  <a:pt x="1383" y="128"/>
                  <a:pt x="1392" y="121"/>
                </a:cubicBezTo>
                <a:cubicBezTo>
                  <a:pt x="1384" y="124"/>
                  <a:pt x="1378" y="129"/>
                  <a:pt x="1372" y="134"/>
                </a:cubicBezTo>
                <a:cubicBezTo>
                  <a:pt x="1373" y="118"/>
                  <a:pt x="1368" y="104"/>
                  <a:pt x="1350" y="95"/>
                </a:cubicBezTo>
                <a:cubicBezTo>
                  <a:pt x="1368" y="114"/>
                  <a:pt x="1359" y="142"/>
                  <a:pt x="1345" y="163"/>
                </a:cubicBezTo>
                <a:cubicBezTo>
                  <a:pt x="1337" y="144"/>
                  <a:pt x="1332" y="123"/>
                  <a:pt x="1331" y="104"/>
                </a:cubicBezTo>
                <a:cubicBezTo>
                  <a:pt x="1340" y="88"/>
                  <a:pt x="1353" y="72"/>
                  <a:pt x="1366" y="56"/>
                </a:cubicBezTo>
                <a:cubicBezTo>
                  <a:pt x="1352" y="68"/>
                  <a:pt x="1341" y="80"/>
                  <a:pt x="1331" y="93"/>
                </a:cubicBezTo>
                <a:cubicBezTo>
                  <a:pt x="1331" y="89"/>
                  <a:pt x="1331" y="86"/>
                  <a:pt x="1331" y="83"/>
                </a:cubicBezTo>
                <a:cubicBezTo>
                  <a:pt x="1324" y="90"/>
                  <a:pt x="1319" y="102"/>
                  <a:pt x="1316" y="115"/>
                </a:cubicBezTo>
                <a:cubicBezTo>
                  <a:pt x="1310" y="125"/>
                  <a:pt x="1305" y="135"/>
                  <a:pt x="1301" y="146"/>
                </a:cubicBezTo>
                <a:cubicBezTo>
                  <a:pt x="1299" y="143"/>
                  <a:pt x="1297" y="140"/>
                  <a:pt x="1295" y="138"/>
                </a:cubicBezTo>
                <a:cubicBezTo>
                  <a:pt x="1295" y="122"/>
                  <a:pt x="1293" y="106"/>
                  <a:pt x="1289" y="89"/>
                </a:cubicBezTo>
                <a:cubicBezTo>
                  <a:pt x="1280" y="54"/>
                  <a:pt x="1283" y="31"/>
                  <a:pt x="1303" y="0"/>
                </a:cubicBezTo>
                <a:cubicBezTo>
                  <a:pt x="1272" y="32"/>
                  <a:pt x="1276" y="77"/>
                  <a:pt x="1272" y="118"/>
                </a:cubicBezTo>
                <a:cubicBezTo>
                  <a:pt x="1264" y="113"/>
                  <a:pt x="1255" y="108"/>
                  <a:pt x="1242" y="105"/>
                </a:cubicBezTo>
                <a:cubicBezTo>
                  <a:pt x="1255" y="109"/>
                  <a:pt x="1265" y="115"/>
                  <a:pt x="1272" y="123"/>
                </a:cubicBezTo>
                <a:cubicBezTo>
                  <a:pt x="1271" y="133"/>
                  <a:pt x="1269" y="142"/>
                  <a:pt x="1266" y="151"/>
                </a:cubicBezTo>
                <a:cubicBezTo>
                  <a:pt x="1260" y="146"/>
                  <a:pt x="1255" y="140"/>
                  <a:pt x="1255" y="132"/>
                </a:cubicBezTo>
                <a:cubicBezTo>
                  <a:pt x="1251" y="140"/>
                  <a:pt x="1250" y="150"/>
                  <a:pt x="1252" y="160"/>
                </a:cubicBezTo>
                <a:cubicBezTo>
                  <a:pt x="1232" y="138"/>
                  <a:pt x="1229" y="120"/>
                  <a:pt x="1209" y="106"/>
                </a:cubicBezTo>
                <a:cubicBezTo>
                  <a:pt x="1201" y="93"/>
                  <a:pt x="1190" y="83"/>
                  <a:pt x="1173" y="79"/>
                </a:cubicBezTo>
                <a:cubicBezTo>
                  <a:pt x="1180" y="84"/>
                  <a:pt x="1186" y="90"/>
                  <a:pt x="1190" y="97"/>
                </a:cubicBezTo>
                <a:cubicBezTo>
                  <a:pt x="1189" y="96"/>
                  <a:pt x="1188" y="96"/>
                  <a:pt x="1187" y="95"/>
                </a:cubicBezTo>
                <a:cubicBezTo>
                  <a:pt x="1188" y="96"/>
                  <a:pt x="1190" y="97"/>
                  <a:pt x="1191" y="98"/>
                </a:cubicBezTo>
                <a:cubicBezTo>
                  <a:pt x="1202" y="114"/>
                  <a:pt x="1205" y="133"/>
                  <a:pt x="1201" y="151"/>
                </a:cubicBezTo>
                <a:cubicBezTo>
                  <a:pt x="1198" y="157"/>
                  <a:pt x="1194" y="163"/>
                  <a:pt x="1191" y="168"/>
                </a:cubicBezTo>
                <a:cubicBezTo>
                  <a:pt x="1185" y="159"/>
                  <a:pt x="1186" y="146"/>
                  <a:pt x="1191" y="136"/>
                </a:cubicBezTo>
                <a:cubicBezTo>
                  <a:pt x="1179" y="150"/>
                  <a:pt x="1169" y="168"/>
                  <a:pt x="1175" y="186"/>
                </a:cubicBezTo>
                <a:cubicBezTo>
                  <a:pt x="1171" y="182"/>
                  <a:pt x="1168" y="177"/>
                  <a:pt x="1167" y="172"/>
                </a:cubicBezTo>
                <a:cubicBezTo>
                  <a:pt x="1167" y="168"/>
                  <a:pt x="1166" y="164"/>
                  <a:pt x="1166" y="160"/>
                </a:cubicBezTo>
                <a:cubicBezTo>
                  <a:pt x="1166" y="149"/>
                  <a:pt x="1170" y="136"/>
                  <a:pt x="1176" y="127"/>
                </a:cubicBezTo>
                <a:cubicBezTo>
                  <a:pt x="1170" y="132"/>
                  <a:pt x="1165" y="139"/>
                  <a:pt x="1162" y="145"/>
                </a:cubicBezTo>
                <a:cubicBezTo>
                  <a:pt x="1157" y="130"/>
                  <a:pt x="1147" y="118"/>
                  <a:pt x="1127" y="115"/>
                </a:cubicBezTo>
                <a:cubicBezTo>
                  <a:pt x="1151" y="128"/>
                  <a:pt x="1153" y="157"/>
                  <a:pt x="1148" y="181"/>
                </a:cubicBezTo>
                <a:cubicBezTo>
                  <a:pt x="1134" y="166"/>
                  <a:pt x="1121" y="147"/>
                  <a:pt x="1113" y="129"/>
                </a:cubicBezTo>
                <a:cubicBezTo>
                  <a:pt x="1115" y="111"/>
                  <a:pt x="1120" y="92"/>
                  <a:pt x="1127" y="73"/>
                </a:cubicBezTo>
                <a:cubicBezTo>
                  <a:pt x="1119" y="89"/>
                  <a:pt x="1113" y="104"/>
                  <a:pt x="1108" y="119"/>
                </a:cubicBezTo>
                <a:cubicBezTo>
                  <a:pt x="1107" y="115"/>
                  <a:pt x="1106" y="112"/>
                  <a:pt x="1105" y="109"/>
                </a:cubicBezTo>
                <a:cubicBezTo>
                  <a:pt x="1101" y="118"/>
                  <a:pt x="1101" y="131"/>
                  <a:pt x="1103" y="144"/>
                </a:cubicBezTo>
                <a:cubicBezTo>
                  <a:pt x="1101" y="155"/>
                  <a:pt x="1101" y="167"/>
                  <a:pt x="1100" y="178"/>
                </a:cubicBezTo>
                <a:cubicBezTo>
                  <a:pt x="1097" y="176"/>
                  <a:pt x="1095" y="174"/>
                  <a:pt x="1092" y="172"/>
                </a:cubicBezTo>
                <a:cubicBezTo>
                  <a:pt x="1087" y="157"/>
                  <a:pt x="1079" y="143"/>
                  <a:pt x="1068" y="128"/>
                </a:cubicBezTo>
                <a:cubicBezTo>
                  <a:pt x="1046" y="97"/>
                  <a:pt x="1041" y="74"/>
                  <a:pt x="1047" y="39"/>
                </a:cubicBezTo>
                <a:cubicBezTo>
                  <a:pt x="1036" y="65"/>
                  <a:pt x="1042" y="93"/>
                  <a:pt x="1050" y="120"/>
                </a:cubicBezTo>
                <a:cubicBezTo>
                  <a:pt x="1042" y="108"/>
                  <a:pt x="1031" y="98"/>
                  <a:pt x="1016" y="94"/>
                </a:cubicBezTo>
                <a:cubicBezTo>
                  <a:pt x="1029" y="105"/>
                  <a:pt x="1038" y="117"/>
                  <a:pt x="1042" y="131"/>
                </a:cubicBezTo>
                <a:cubicBezTo>
                  <a:pt x="1038" y="129"/>
                  <a:pt x="1034" y="127"/>
                  <a:pt x="1030" y="126"/>
                </a:cubicBezTo>
                <a:cubicBezTo>
                  <a:pt x="1035" y="131"/>
                  <a:pt x="1040" y="136"/>
                  <a:pt x="1044" y="141"/>
                </a:cubicBezTo>
                <a:cubicBezTo>
                  <a:pt x="1045" y="146"/>
                  <a:pt x="1045" y="152"/>
                  <a:pt x="1045" y="157"/>
                </a:cubicBezTo>
                <a:cubicBezTo>
                  <a:pt x="1041" y="157"/>
                  <a:pt x="1036" y="157"/>
                  <a:pt x="1032" y="157"/>
                </a:cubicBezTo>
                <a:cubicBezTo>
                  <a:pt x="1032" y="155"/>
                  <a:pt x="1033" y="153"/>
                  <a:pt x="1033" y="152"/>
                </a:cubicBezTo>
                <a:cubicBezTo>
                  <a:pt x="1027" y="159"/>
                  <a:pt x="1022" y="167"/>
                  <a:pt x="1018" y="176"/>
                </a:cubicBezTo>
                <a:cubicBezTo>
                  <a:pt x="1015" y="175"/>
                  <a:pt x="1012" y="173"/>
                  <a:pt x="1009" y="171"/>
                </a:cubicBezTo>
                <a:cubicBezTo>
                  <a:pt x="1010" y="161"/>
                  <a:pt x="1014" y="151"/>
                  <a:pt x="1018" y="143"/>
                </a:cubicBezTo>
                <a:cubicBezTo>
                  <a:pt x="1012" y="148"/>
                  <a:pt x="1008" y="155"/>
                  <a:pt x="1005" y="161"/>
                </a:cubicBezTo>
                <a:cubicBezTo>
                  <a:pt x="1000" y="149"/>
                  <a:pt x="993" y="138"/>
                  <a:pt x="979" y="133"/>
                </a:cubicBezTo>
                <a:cubicBezTo>
                  <a:pt x="981" y="129"/>
                  <a:pt x="982" y="125"/>
                  <a:pt x="984" y="121"/>
                </a:cubicBezTo>
                <a:cubicBezTo>
                  <a:pt x="982" y="125"/>
                  <a:pt x="979" y="129"/>
                  <a:pt x="978" y="133"/>
                </a:cubicBezTo>
                <a:cubicBezTo>
                  <a:pt x="975" y="132"/>
                  <a:pt x="973" y="131"/>
                  <a:pt x="970" y="131"/>
                </a:cubicBezTo>
                <a:cubicBezTo>
                  <a:pt x="972" y="132"/>
                  <a:pt x="974" y="134"/>
                  <a:pt x="976" y="135"/>
                </a:cubicBezTo>
                <a:cubicBezTo>
                  <a:pt x="972" y="145"/>
                  <a:pt x="968" y="154"/>
                  <a:pt x="965" y="164"/>
                </a:cubicBezTo>
                <a:cubicBezTo>
                  <a:pt x="964" y="161"/>
                  <a:pt x="963" y="159"/>
                  <a:pt x="962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59" y="153"/>
                  <a:pt x="957" y="149"/>
                  <a:pt x="955" y="145"/>
                </a:cubicBezTo>
                <a:cubicBezTo>
                  <a:pt x="958" y="127"/>
                  <a:pt x="963" y="108"/>
                  <a:pt x="970" y="89"/>
                </a:cubicBezTo>
                <a:cubicBezTo>
                  <a:pt x="961" y="105"/>
                  <a:pt x="955" y="120"/>
                  <a:pt x="951" y="134"/>
                </a:cubicBezTo>
                <a:cubicBezTo>
                  <a:pt x="950" y="131"/>
                  <a:pt x="948" y="128"/>
                  <a:pt x="947" y="125"/>
                </a:cubicBezTo>
                <a:cubicBezTo>
                  <a:pt x="943" y="134"/>
                  <a:pt x="943" y="147"/>
                  <a:pt x="945" y="160"/>
                </a:cubicBezTo>
                <a:cubicBezTo>
                  <a:pt x="944" y="171"/>
                  <a:pt x="943" y="182"/>
                  <a:pt x="943" y="194"/>
                </a:cubicBezTo>
                <a:cubicBezTo>
                  <a:pt x="940" y="192"/>
                  <a:pt x="937" y="190"/>
                  <a:pt x="934" y="188"/>
                </a:cubicBezTo>
                <a:cubicBezTo>
                  <a:pt x="929" y="173"/>
                  <a:pt x="921" y="159"/>
                  <a:pt x="910" y="144"/>
                </a:cubicBezTo>
                <a:cubicBezTo>
                  <a:pt x="908" y="140"/>
                  <a:pt x="906" y="137"/>
                  <a:pt x="904" y="133"/>
                </a:cubicBezTo>
                <a:cubicBezTo>
                  <a:pt x="900" y="119"/>
                  <a:pt x="900" y="104"/>
                  <a:pt x="904" y="87"/>
                </a:cubicBezTo>
                <a:cubicBezTo>
                  <a:pt x="899" y="98"/>
                  <a:pt x="897" y="111"/>
                  <a:pt x="897" y="123"/>
                </a:cubicBezTo>
                <a:cubicBezTo>
                  <a:pt x="887" y="101"/>
                  <a:pt x="885" y="82"/>
                  <a:pt x="890" y="55"/>
                </a:cubicBezTo>
                <a:cubicBezTo>
                  <a:pt x="876" y="87"/>
                  <a:pt x="887" y="120"/>
                  <a:pt x="898" y="153"/>
                </a:cubicBezTo>
                <a:cubicBezTo>
                  <a:pt x="895" y="151"/>
                  <a:pt x="891" y="150"/>
                  <a:pt x="887" y="149"/>
                </a:cubicBezTo>
                <a:cubicBezTo>
                  <a:pt x="893" y="153"/>
                  <a:pt x="898" y="159"/>
                  <a:pt x="902" y="164"/>
                </a:cubicBezTo>
                <a:cubicBezTo>
                  <a:pt x="904" y="168"/>
                  <a:pt x="905" y="172"/>
                  <a:pt x="906" y="176"/>
                </a:cubicBezTo>
                <a:cubicBezTo>
                  <a:pt x="897" y="174"/>
                  <a:pt x="886" y="173"/>
                  <a:pt x="873" y="173"/>
                </a:cubicBezTo>
                <a:cubicBezTo>
                  <a:pt x="886" y="173"/>
                  <a:pt x="898" y="176"/>
                  <a:pt x="908" y="182"/>
                </a:cubicBezTo>
                <a:cubicBezTo>
                  <a:pt x="910" y="190"/>
                  <a:pt x="912" y="198"/>
                  <a:pt x="912" y="206"/>
                </a:cubicBezTo>
                <a:cubicBezTo>
                  <a:pt x="910" y="206"/>
                  <a:pt x="907" y="205"/>
                  <a:pt x="904" y="205"/>
                </a:cubicBezTo>
                <a:cubicBezTo>
                  <a:pt x="900" y="202"/>
                  <a:pt x="897" y="199"/>
                  <a:pt x="895" y="195"/>
                </a:cubicBezTo>
                <a:cubicBezTo>
                  <a:pt x="895" y="198"/>
                  <a:pt x="895" y="201"/>
                  <a:pt x="896" y="204"/>
                </a:cubicBezTo>
                <a:cubicBezTo>
                  <a:pt x="893" y="204"/>
                  <a:pt x="890" y="204"/>
                  <a:pt x="887" y="204"/>
                </a:cubicBezTo>
                <a:cubicBezTo>
                  <a:pt x="890" y="204"/>
                  <a:pt x="893" y="205"/>
                  <a:pt x="896" y="205"/>
                </a:cubicBezTo>
                <a:cubicBezTo>
                  <a:pt x="896" y="208"/>
                  <a:pt x="897" y="211"/>
                  <a:pt x="899" y="214"/>
                </a:cubicBezTo>
                <a:cubicBezTo>
                  <a:pt x="898" y="215"/>
                  <a:pt x="897" y="217"/>
                  <a:pt x="896" y="218"/>
                </a:cubicBezTo>
                <a:cubicBezTo>
                  <a:pt x="891" y="215"/>
                  <a:pt x="887" y="212"/>
                  <a:pt x="884" y="210"/>
                </a:cubicBezTo>
                <a:cubicBezTo>
                  <a:pt x="885" y="205"/>
                  <a:pt x="887" y="201"/>
                  <a:pt x="890" y="197"/>
                </a:cubicBezTo>
                <a:cubicBezTo>
                  <a:pt x="886" y="200"/>
                  <a:pt x="883" y="204"/>
                  <a:pt x="881" y="207"/>
                </a:cubicBezTo>
                <a:cubicBezTo>
                  <a:pt x="865" y="195"/>
                  <a:pt x="854" y="185"/>
                  <a:pt x="830" y="182"/>
                </a:cubicBezTo>
                <a:cubicBezTo>
                  <a:pt x="833" y="169"/>
                  <a:pt x="837" y="156"/>
                  <a:pt x="841" y="143"/>
                </a:cubicBezTo>
                <a:cubicBezTo>
                  <a:pt x="834" y="156"/>
                  <a:pt x="829" y="169"/>
                  <a:pt x="825" y="181"/>
                </a:cubicBezTo>
                <a:cubicBezTo>
                  <a:pt x="823" y="181"/>
                  <a:pt x="821" y="181"/>
                  <a:pt x="819" y="181"/>
                </a:cubicBezTo>
                <a:cubicBezTo>
                  <a:pt x="819" y="180"/>
                  <a:pt x="819" y="180"/>
                  <a:pt x="819" y="179"/>
                </a:cubicBezTo>
                <a:cubicBezTo>
                  <a:pt x="819" y="180"/>
                  <a:pt x="818" y="180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5" y="190"/>
                  <a:pt x="815" y="202"/>
                  <a:pt x="817" y="214"/>
                </a:cubicBezTo>
                <a:cubicBezTo>
                  <a:pt x="815" y="225"/>
                  <a:pt x="814" y="237"/>
                  <a:pt x="814" y="248"/>
                </a:cubicBezTo>
                <a:cubicBezTo>
                  <a:pt x="811" y="246"/>
                  <a:pt x="808" y="244"/>
                  <a:pt x="806" y="242"/>
                </a:cubicBezTo>
                <a:cubicBezTo>
                  <a:pt x="800" y="228"/>
                  <a:pt x="793" y="213"/>
                  <a:pt x="782" y="198"/>
                </a:cubicBezTo>
                <a:cubicBezTo>
                  <a:pt x="760" y="168"/>
                  <a:pt x="754" y="144"/>
                  <a:pt x="761" y="109"/>
                </a:cubicBezTo>
                <a:cubicBezTo>
                  <a:pt x="744" y="149"/>
                  <a:pt x="765" y="190"/>
                  <a:pt x="777" y="230"/>
                </a:cubicBezTo>
                <a:cubicBezTo>
                  <a:pt x="769" y="228"/>
                  <a:pt x="760" y="227"/>
                  <a:pt x="750" y="227"/>
                </a:cubicBezTo>
                <a:cubicBezTo>
                  <a:pt x="743" y="220"/>
                  <a:pt x="734" y="215"/>
                  <a:pt x="724" y="212"/>
                </a:cubicBezTo>
                <a:cubicBezTo>
                  <a:pt x="741" y="226"/>
                  <a:pt x="751" y="244"/>
                  <a:pt x="753" y="262"/>
                </a:cubicBezTo>
                <a:cubicBezTo>
                  <a:pt x="735" y="248"/>
                  <a:pt x="722" y="235"/>
                  <a:pt x="689" y="235"/>
                </a:cubicBezTo>
                <a:cubicBezTo>
                  <a:pt x="709" y="238"/>
                  <a:pt x="719" y="249"/>
                  <a:pt x="722" y="265"/>
                </a:cubicBezTo>
                <a:cubicBezTo>
                  <a:pt x="718" y="269"/>
                  <a:pt x="715" y="274"/>
                  <a:pt x="713" y="279"/>
                </a:cubicBezTo>
                <a:cubicBezTo>
                  <a:pt x="708" y="267"/>
                  <a:pt x="701" y="256"/>
                  <a:pt x="688" y="251"/>
                </a:cubicBezTo>
                <a:cubicBezTo>
                  <a:pt x="683" y="243"/>
                  <a:pt x="678" y="236"/>
                  <a:pt x="670" y="230"/>
                </a:cubicBezTo>
                <a:cubicBezTo>
                  <a:pt x="672" y="222"/>
                  <a:pt x="675" y="215"/>
                  <a:pt x="678" y="207"/>
                </a:cubicBezTo>
                <a:cubicBezTo>
                  <a:pt x="674" y="214"/>
                  <a:pt x="670" y="221"/>
                  <a:pt x="667" y="228"/>
                </a:cubicBezTo>
                <a:cubicBezTo>
                  <a:pt x="662" y="225"/>
                  <a:pt x="657" y="222"/>
                  <a:pt x="650" y="221"/>
                </a:cubicBezTo>
                <a:cubicBezTo>
                  <a:pt x="656" y="225"/>
                  <a:pt x="660" y="230"/>
                  <a:pt x="664" y="235"/>
                </a:cubicBezTo>
                <a:cubicBezTo>
                  <a:pt x="662" y="241"/>
                  <a:pt x="660" y="246"/>
                  <a:pt x="659" y="252"/>
                </a:cubicBezTo>
                <a:cubicBezTo>
                  <a:pt x="658" y="249"/>
                  <a:pt x="656" y="246"/>
                  <a:pt x="655" y="243"/>
                </a:cubicBezTo>
                <a:cubicBezTo>
                  <a:pt x="652" y="250"/>
                  <a:pt x="651" y="259"/>
                  <a:pt x="652" y="269"/>
                </a:cubicBezTo>
                <a:cubicBezTo>
                  <a:pt x="647" y="275"/>
                  <a:pt x="642" y="281"/>
                  <a:pt x="639" y="288"/>
                </a:cubicBezTo>
                <a:cubicBezTo>
                  <a:pt x="635" y="277"/>
                  <a:pt x="629" y="267"/>
                  <a:pt x="619" y="262"/>
                </a:cubicBezTo>
                <a:cubicBezTo>
                  <a:pt x="619" y="262"/>
                  <a:pt x="619" y="262"/>
                  <a:pt x="618" y="262"/>
                </a:cubicBezTo>
                <a:cubicBezTo>
                  <a:pt x="610" y="250"/>
                  <a:pt x="604" y="239"/>
                  <a:pt x="600" y="228"/>
                </a:cubicBezTo>
                <a:cubicBezTo>
                  <a:pt x="601" y="224"/>
                  <a:pt x="603" y="220"/>
                  <a:pt x="604" y="215"/>
                </a:cubicBezTo>
                <a:cubicBezTo>
                  <a:pt x="602" y="219"/>
                  <a:pt x="601" y="222"/>
                  <a:pt x="599" y="225"/>
                </a:cubicBezTo>
                <a:cubicBezTo>
                  <a:pt x="594" y="209"/>
                  <a:pt x="594" y="193"/>
                  <a:pt x="598" y="173"/>
                </a:cubicBezTo>
                <a:cubicBezTo>
                  <a:pt x="589" y="193"/>
                  <a:pt x="590" y="213"/>
                  <a:pt x="595" y="234"/>
                </a:cubicBezTo>
                <a:cubicBezTo>
                  <a:pt x="591" y="243"/>
                  <a:pt x="588" y="252"/>
                  <a:pt x="585" y="261"/>
                </a:cubicBezTo>
                <a:cubicBezTo>
                  <a:pt x="584" y="258"/>
                  <a:pt x="583" y="254"/>
                  <a:pt x="582" y="251"/>
                </a:cubicBezTo>
                <a:cubicBezTo>
                  <a:pt x="578" y="261"/>
                  <a:pt x="578" y="273"/>
                  <a:pt x="580" y="286"/>
                </a:cubicBezTo>
                <a:cubicBezTo>
                  <a:pt x="578" y="296"/>
                  <a:pt x="578" y="306"/>
                  <a:pt x="577" y="316"/>
                </a:cubicBezTo>
                <a:cubicBezTo>
                  <a:pt x="574" y="313"/>
                  <a:pt x="570" y="311"/>
                  <a:pt x="566" y="309"/>
                </a:cubicBezTo>
                <a:cubicBezTo>
                  <a:pt x="561" y="296"/>
                  <a:pt x="554" y="283"/>
                  <a:pt x="545" y="270"/>
                </a:cubicBezTo>
                <a:cubicBezTo>
                  <a:pt x="523" y="240"/>
                  <a:pt x="517" y="217"/>
                  <a:pt x="524" y="181"/>
                </a:cubicBezTo>
                <a:cubicBezTo>
                  <a:pt x="509" y="216"/>
                  <a:pt x="524" y="252"/>
                  <a:pt x="536" y="288"/>
                </a:cubicBezTo>
                <a:cubicBezTo>
                  <a:pt x="534" y="292"/>
                  <a:pt x="532" y="295"/>
                  <a:pt x="531" y="299"/>
                </a:cubicBezTo>
                <a:cubicBezTo>
                  <a:pt x="529" y="299"/>
                  <a:pt x="528" y="298"/>
                  <a:pt x="526" y="298"/>
                </a:cubicBezTo>
                <a:cubicBezTo>
                  <a:pt x="527" y="299"/>
                  <a:pt x="529" y="299"/>
                  <a:pt x="531" y="299"/>
                </a:cubicBezTo>
                <a:cubicBezTo>
                  <a:pt x="531" y="300"/>
                  <a:pt x="530" y="300"/>
                  <a:pt x="530" y="300"/>
                </a:cubicBezTo>
                <a:cubicBezTo>
                  <a:pt x="523" y="299"/>
                  <a:pt x="516" y="299"/>
                  <a:pt x="507" y="299"/>
                </a:cubicBezTo>
                <a:cubicBezTo>
                  <a:pt x="515" y="299"/>
                  <a:pt x="523" y="300"/>
                  <a:pt x="529" y="302"/>
                </a:cubicBezTo>
                <a:cubicBezTo>
                  <a:pt x="527" y="309"/>
                  <a:pt x="525" y="315"/>
                  <a:pt x="523" y="321"/>
                </a:cubicBezTo>
                <a:cubicBezTo>
                  <a:pt x="522" y="318"/>
                  <a:pt x="521" y="315"/>
                  <a:pt x="520" y="312"/>
                </a:cubicBezTo>
                <a:cubicBezTo>
                  <a:pt x="517" y="318"/>
                  <a:pt x="516" y="326"/>
                  <a:pt x="516" y="335"/>
                </a:cubicBezTo>
                <a:cubicBezTo>
                  <a:pt x="508" y="328"/>
                  <a:pt x="500" y="321"/>
                  <a:pt x="491" y="317"/>
                </a:cubicBezTo>
                <a:cubicBezTo>
                  <a:pt x="483" y="307"/>
                  <a:pt x="473" y="298"/>
                  <a:pt x="462" y="292"/>
                </a:cubicBezTo>
                <a:cubicBezTo>
                  <a:pt x="458" y="277"/>
                  <a:pt x="458" y="261"/>
                  <a:pt x="462" y="242"/>
                </a:cubicBezTo>
                <a:cubicBezTo>
                  <a:pt x="455" y="257"/>
                  <a:pt x="455" y="272"/>
                  <a:pt x="457" y="288"/>
                </a:cubicBezTo>
                <a:cubicBezTo>
                  <a:pt x="442" y="280"/>
                  <a:pt x="427" y="276"/>
                  <a:pt x="410" y="280"/>
                </a:cubicBezTo>
                <a:cubicBezTo>
                  <a:pt x="431" y="284"/>
                  <a:pt x="448" y="294"/>
                  <a:pt x="460" y="307"/>
                </a:cubicBezTo>
                <a:cubicBezTo>
                  <a:pt x="460" y="307"/>
                  <a:pt x="460" y="307"/>
                  <a:pt x="461" y="308"/>
                </a:cubicBezTo>
                <a:cubicBezTo>
                  <a:pt x="458" y="307"/>
                  <a:pt x="455" y="307"/>
                  <a:pt x="452" y="307"/>
                </a:cubicBezTo>
                <a:cubicBezTo>
                  <a:pt x="455" y="308"/>
                  <a:pt x="458" y="308"/>
                  <a:pt x="461" y="309"/>
                </a:cubicBezTo>
                <a:cubicBezTo>
                  <a:pt x="464" y="322"/>
                  <a:pt x="469" y="336"/>
                  <a:pt x="474" y="349"/>
                </a:cubicBezTo>
                <a:cubicBezTo>
                  <a:pt x="465" y="343"/>
                  <a:pt x="460" y="332"/>
                  <a:pt x="458" y="322"/>
                </a:cubicBezTo>
                <a:cubicBezTo>
                  <a:pt x="456" y="335"/>
                  <a:pt x="457" y="349"/>
                  <a:pt x="463" y="361"/>
                </a:cubicBezTo>
                <a:cubicBezTo>
                  <a:pt x="460" y="360"/>
                  <a:pt x="458" y="360"/>
                  <a:pt x="455" y="360"/>
                </a:cubicBezTo>
                <a:cubicBezTo>
                  <a:pt x="454" y="358"/>
                  <a:pt x="452" y="357"/>
                  <a:pt x="451" y="355"/>
                </a:cubicBezTo>
                <a:cubicBezTo>
                  <a:pt x="444" y="345"/>
                  <a:pt x="441" y="332"/>
                  <a:pt x="440" y="321"/>
                </a:cubicBezTo>
                <a:cubicBezTo>
                  <a:pt x="438" y="329"/>
                  <a:pt x="438" y="336"/>
                  <a:pt x="439" y="344"/>
                </a:cubicBezTo>
                <a:cubicBezTo>
                  <a:pt x="426" y="333"/>
                  <a:pt x="410" y="327"/>
                  <a:pt x="392" y="333"/>
                </a:cubicBezTo>
                <a:cubicBezTo>
                  <a:pt x="415" y="333"/>
                  <a:pt x="431" y="350"/>
                  <a:pt x="442" y="369"/>
                </a:cubicBezTo>
                <a:cubicBezTo>
                  <a:pt x="424" y="352"/>
                  <a:pt x="404" y="338"/>
                  <a:pt x="381" y="337"/>
                </a:cubicBezTo>
                <a:cubicBezTo>
                  <a:pt x="376" y="324"/>
                  <a:pt x="372" y="310"/>
                  <a:pt x="368" y="296"/>
                </a:cubicBezTo>
                <a:cubicBezTo>
                  <a:pt x="370" y="311"/>
                  <a:pt x="372" y="324"/>
                  <a:pt x="376" y="337"/>
                </a:cubicBezTo>
                <a:cubicBezTo>
                  <a:pt x="374" y="337"/>
                  <a:pt x="372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69" y="338"/>
                  <a:pt x="367" y="338"/>
                  <a:pt x="366" y="339"/>
                </a:cubicBezTo>
                <a:cubicBezTo>
                  <a:pt x="368" y="339"/>
                  <a:pt x="369" y="339"/>
                  <a:pt x="370" y="340"/>
                </a:cubicBezTo>
                <a:cubicBezTo>
                  <a:pt x="373" y="349"/>
                  <a:pt x="379" y="359"/>
                  <a:pt x="388" y="369"/>
                </a:cubicBezTo>
                <a:cubicBezTo>
                  <a:pt x="390" y="374"/>
                  <a:pt x="393" y="378"/>
                  <a:pt x="395" y="383"/>
                </a:cubicBezTo>
                <a:cubicBezTo>
                  <a:pt x="395" y="388"/>
                  <a:pt x="394" y="392"/>
                  <a:pt x="395" y="397"/>
                </a:cubicBezTo>
                <a:cubicBezTo>
                  <a:pt x="373" y="372"/>
                  <a:pt x="346" y="347"/>
                  <a:pt x="314" y="350"/>
                </a:cubicBezTo>
                <a:cubicBezTo>
                  <a:pt x="300" y="338"/>
                  <a:pt x="290" y="323"/>
                  <a:pt x="281" y="303"/>
                </a:cubicBezTo>
                <a:cubicBezTo>
                  <a:pt x="285" y="321"/>
                  <a:pt x="295" y="337"/>
                  <a:pt x="308" y="351"/>
                </a:cubicBezTo>
                <a:cubicBezTo>
                  <a:pt x="307" y="351"/>
                  <a:pt x="306" y="351"/>
                  <a:pt x="305" y="351"/>
                </a:cubicBezTo>
                <a:cubicBezTo>
                  <a:pt x="306" y="351"/>
                  <a:pt x="307" y="352"/>
                  <a:pt x="309" y="352"/>
                </a:cubicBezTo>
                <a:cubicBezTo>
                  <a:pt x="314" y="358"/>
                  <a:pt x="320" y="363"/>
                  <a:pt x="326" y="369"/>
                </a:cubicBezTo>
                <a:cubicBezTo>
                  <a:pt x="328" y="380"/>
                  <a:pt x="330" y="391"/>
                  <a:pt x="334" y="401"/>
                </a:cubicBezTo>
                <a:cubicBezTo>
                  <a:pt x="334" y="401"/>
                  <a:pt x="334" y="402"/>
                  <a:pt x="333" y="402"/>
                </a:cubicBezTo>
                <a:cubicBezTo>
                  <a:pt x="331" y="400"/>
                  <a:pt x="328" y="398"/>
                  <a:pt x="326" y="396"/>
                </a:cubicBezTo>
                <a:cubicBezTo>
                  <a:pt x="327" y="402"/>
                  <a:pt x="330" y="408"/>
                  <a:pt x="334" y="415"/>
                </a:cubicBezTo>
                <a:cubicBezTo>
                  <a:pt x="334" y="415"/>
                  <a:pt x="334" y="415"/>
                  <a:pt x="334" y="415"/>
                </a:cubicBezTo>
                <a:cubicBezTo>
                  <a:pt x="321" y="404"/>
                  <a:pt x="305" y="398"/>
                  <a:pt x="287" y="404"/>
                </a:cubicBezTo>
                <a:cubicBezTo>
                  <a:pt x="308" y="404"/>
                  <a:pt x="324" y="419"/>
                  <a:pt x="335" y="436"/>
                </a:cubicBezTo>
                <a:cubicBezTo>
                  <a:pt x="330" y="436"/>
                  <a:pt x="325" y="436"/>
                  <a:pt x="319" y="437"/>
                </a:cubicBezTo>
                <a:cubicBezTo>
                  <a:pt x="315" y="434"/>
                  <a:pt x="311" y="432"/>
                  <a:pt x="306" y="430"/>
                </a:cubicBezTo>
                <a:cubicBezTo>
                  <a:pt x="296" y="425"/>
                  <a:pt x="287" y="420"/>
                  <a:pt x="279" y="415"/>
                </a:cubicBezTo>
                <a:cubicBezTo>
                  <a:pt x="273" y="400"/>
                  <a:pt x="268" y="384"/>
                  <a:pt x="263" y="367"/>
                </a:cubicBezTo>
                <a:cubicBezTo>
                  <a:pt x="265" y="382"/>
                  <a:pt x="267" y="396"/>
                  <a:pt x="271" y="409"/>
                </a:cubicBezTo>
                <a:cubicBezTo>
                  <a:pt x="256" y="397"/>
                  <a:pt x="246" y="382"/>
                  <a:pt x="237" y="361"/>
                </a:cubicBezTo>
                <a:cubicBezTo>
                  <a:pt x="241" y="381"/>
                  <a:pt x="252" y="397"/>
                  <a:pt x="266" y="411"/>
                </a:cubicBezTo>
                <a:cubicBezTo>
                  <a:pt x="268" y="421"/>
                  <a:pt x="275" y="431"/>
                  <a:pt x="283" y="440"/>
                </a:cubicBezTo>
                <a:cubicBezTo>
                  <a:pt x="288" y="450"/>
                  <a:pt x="293" y="459"/>
                  <a:pt x="298" y="468"/>
                </a:cubicBezTo>
                <a:cubicBezTo>
                  <a:pt x="297" y="469"/>
                  <a:pt x="295" y="470"/>
                  <a:pt x="293" y="471"/>
                </a:cubicBezTo>
                <a:cubicBezTo>
                  <a:pt x="292" y="471"/>
                  <a:pt x="291" y="471"/>
                  <a:pt x="290" y="470"/>
                </a:cubicBezTo>
                <a:cubicBezTo>
                  <a:pt x="277" y="460"/>
                  <a:pt x="262" y="451"/>
                  <a:pt x="245" y="442"/>
                </a:cubicBezTo>
                <a:cubicBezTo>
                  <a:pt x="209" y="426"/>
                  <a:pt x="191" y="408"/>
                  <a:pt x="176" y="374"/>
                </a:cubicBezTo>
                <a:cubicBezTo>
                  <a:pt x="184" y="416"/>
                  <a:pt x="226" y="443"/>
                  <a:pt x="259" y="473"/>
                </a:cubicBezTo>
                <a:cubicBezTo>
                  <a:pt x="256" y="473"/>
                  <a:pt x="253" y="474"/>
                  <a:pt x="250" y="475"/>
                </a:cubicBezTo>
                <a:cubicBezTo>
                  <a:pt x="233" y="463"/>
                  <a:pt x="213" y="455"/>
                  <a:pt x="192" y="460"/>
                </a:cubicBezTo>
                <a:cubicBezTo>
                  <a:pt x="210" y="464"/>
                  <a:pt x="225" y="471"/>
                  <a:pt x="237" y="481"/>
                </a:cubicBezTo>
                <a:cubicBezTo>
                  <a:pt x="234" y="482"/>
                  <a:pt x="232" y="483"/>
                  <a:pt x="229" y="485"/>
                </a:cubicBezTo>
                <a:cubicBezTo>
                  <a:pt x="232" y="483"/>
                  <a:pt x="234" y="482"/>
                  <a:pt x="237" y="481"/>
                </a:cubicBezTo>
                <a:cubicBezTo>
                  <a:pt x="244" y="487"/>
                  <a:pt x="249" y="494"/>
                  <a:pt x="253" y="502"/>
                </a:cubicBezTo>
                <a:cubicBezTo>
                  <a:pt x="252" y="503"/>
                  <a:pt x="250" y="503"/>
                  <a:pt x="249" y="504"/>
                </a:cubicBezTo>
                <a:cubicBezTo>
                  <a:pt x="250" y="504"/>
                  <a:pt x="252" y="503"/>
                  <a:pt x="253" y="503"/>
                </a:cubicBezTo>
                <a:cubicBezTo>
                  <a:pt x="255" y="506"/>
                  <a:pt x="256" y="509"/>
                  <a:pt x="257" y="512"/>
                </a:cubicBezTo>
                <a:cubicBezTo>
                  <a:pt x="252" y="511"/>
                  <a:pt x="247" y="510"/>
                  <a:pt x="242" y="509"/>
                </a:cubicBezTo>
                <a:cubicBezTo>
                  <a:pt x="241" y="507"/>
                  <a:pt x="241" y="505"/>
                  <a:pt x="240" y="502"/>
                </a:cubicBezTo>
                <a:cubicBezTo>
                  <a:pt x="240" y="504"/>
                  <a:pt x="240" y="507"/>
                  <a:pt x="240" y="509"/>
                </a:cubicBezTo>
                <a:cubicBezTo>
                  <a:pt x="234" y="508"/>
                  <a:pt x="229" y="507"/>
                  <a:pt x="223" y="507"/>
                </a:cubicBezTo>
                <a:cubicBezTo>
                  <a:pt x="223" y="505"/>
                  <a:pt x="222" y="503"/>
                  <a:pt x="222" y="501"/>
                </a:cubicBezTo>
                <a:cubicBezTo>
                  <a:pt x="222" y="503"/>
                  <a:pt x="221" y="505"/>
                  <a:pt x="221" y="507"/>
                </a:cubicBezTo>
                <a:cubicBezTo>
                  <a:pt x="214" y="507"/>
                  <a:pt x="207" y="509"/>
                  <a:pt x="199" y="512"/>
                </a:cubicBezTo>
                <a:cubicBezTo>
                  <a:pt x="191" y="510"/>
                  <a:pt x="183" y="510"/>
                  <a:pt x="175" y="513"/>
                </a:cubicBezTo>
                <a:cubicBezTo>
                  <a:pt x="180" y="513"/>
                  <a:pt x="185" y="514"/>
                  <a:pt x="190" y="516"/>
                </a:cubicBezTo>
                <a:cubicBezTo>
                  <a:pt x="189" y="516"/>
                  <a:pt x="188" y="517"/>
                  <a:pt x="188" y="517"/>
                </a:cubicBezTo>
                <a:cubicBezTo>
                  <a:pt x="188" y="517"/>
                  <a:pt x="189" y="516"/>
                  <a:pt x="190" y="516"/>
                </a:cubicBezTo>
                <a:cubicBezTo>
                  <a:pt x="209" y="523"/>
                  <a:pt x="222" y="543"/>
                  <a:pt x="230" y="562"/>
                </a:cubicBezTo>
                <a:cubicBezTo>
                  <a:pt x="209" y="555"/>
                  <a:pt x="188" y="544"/>
                  <a:pt x="171" y="532"/>
                </a:cubicBezTo>
                <a:cubicBezTo>
                  <a:pt x="162" y="515"/>
                  <a:pt x="156" y="496"/>
                  <a:pt x="151" y="476"/>
                </a:cubicBezTo>
                <a:cubicBezTo>
                  <a:pt x="152" y="494"/>
                  <a:pt x="156" y="510"/>
                  <a:pt x="161" y="525"/>
                </a:cubicBezTo>
                <a:cubicBezTo>
                  <a:pt x="158" y="523"/>
                  <a:pt x="155" y="520"/>
                  <a:pt x="152" y="518"/>
                </a:cubicBezTo>
                <a:cubicBezTo>
                  <a:pt x="153" y="523"/>
                  <a:pt x="155" y="528"/>
                  <a:pt x="158" y="533"/>
                </a:cubicBezTo>
                <a:cubicBezTo>
                  <a:pt x="139" y="517"/>
                  <a:pt x="117" y="506"/>
                  <a:pt x="93" y="512"/>
                </a:cubicBezTo>
                <a:cubicBezTo>
                  <a:pt x="127" y="518"/>
                  <a:pt x="150" y="539"/>
                  <a:pt x="159" y="566"/>
                </a:cubicBezTo>
                <a:cubicBezTo>
                  <a:pt x="153" y="562"/>
                  <a:pt x="147" y="559"/>
                  <a:pt x="141" y="556"/>
                </a:cubicBezTo>
                <a:cubicBezTo>
                  <a:pt x="141" y="555"/>
                  <a:pt x="141" y="554"/>
                  <a:pt x="141" y="554"/>
                </a:cubicBezTo>
                <a:cubicBezTo>
                  <a:pt x="141" y="554"/>
                  <a:pt x="140" y="555"/>
                  <a:pt x="140" y="556"/>
                </a:cubicBezTo>
                <a:cubicBezTo>
                  <a:pt x="138" y="554"/>
                  <a:pt x="135" y="553"/>
                  <a:pt x="132" y="552"/>
                </a:cubicBezTo>
                <a:cubicBezTo>
                  <a:pt x="96" y="535"/>
                  <a:pt x="78" y="517"/>
                  <a:pt x="64" y="483"/>
                </a:cubicBezTo>
                <a:cubicBezTo>
                  <a:pt x="70" y="515"/>
                  <a:pt x="95" y="538"/>
                  <a:pt x="121" y="560"/>
                </a:cubicBezTo>
                <a:cubicBezTo>
                  <a:pt x="121" y="565"/>
                  <a:pt x="121" y="570"/>
                  <a:pt x="122" y="575"/>
                </a:cubicBezTo>
                <a:cubicBezTo>
                  <a:pt x="109" y="564"/>
                  <a:pt x="93" y="558"/>
                  <a:pt x="75" y="564"/>
                </a:cubicBezTo>
                <a:cubicBezTo>
                  <a:pt x="94" y="565"/>
                  <a:pt x="109" y="577"/>
                  <a:pt x="120" y="592"/>
                </a:cubicBezTo>
                <a:cubicBezTo>
                  <a:pt x="119" y="593"/>
                  <a:pt x="118" y="593"/>
                  <a:pt x="117" y="594"/>
                </a:cubicBezTo>
                <a:cubicBezTo>
                  <a:pt x="118" y="593"/>
                  <a:pt x="119" y="593"/>
                  <a:pt x="120" y="593"/>
                </a:cubicBezTo>
                <a:cubicBezTo>
                  <a:pt x="124" y="599"/>
                  <a:pt x="128" y="606"/>
                  <a:pt x="130" y="613"/>
                </a:cubicBezTo>
                <a:cubicBezTo>
                  <a:pt x="109" y="606"/>
                  <a:pt x="89" y="595"/>
                  <a:pt x="71" y="583"/>
                </a:cubicBezTo>
                <a:cubicBezTo>
                  <a:pt x="62" y="566"/>
                  <a:pt x="56" y="547"/>
                  <a:pt x="51" y="528"/>
                </a:cubicBezTo>
                <a:cubicBezTo>
                  <a:pt x="52" y="545"/>
                  <a:pt x="56" y="561"/>
                  <a:pt x="61" y="576"/>
                </a:cubicBezTo>
                <a:cubicBezTo>
                  <a:pt x="58" y="574"/>
                  <a:pt x="55" y="572"/>
                  <a:pt x="53" y="569"/>
                </a:cubicBezTo>
                <a:cubicBezTo>
                  <a:pt x="55" y="579"/>
                  <a:pt x="62" y="590"/>
                  <a:pt x="71" y="601"/>
                </a:cubicBezTo>
                <a:cubicBezTo>
                  <a:pt x="73" y="604"/>
                  <a:pt x="74" y="608"/>
                  <a:pt x="76" y="611"/>
                </a:cubicBezTo>
                <a:cubicBezTo>
                  <a:pt x="63" y="603"/>
                  <a:pt x="48" y="598"/>
                  <a:pt x="33" y="600"/>
                </a:cubicBezTo>
                <a:cubicBezTo>
                  <a:pt x="32" y="603"/>
                  <a:pt x="32" y="603"/>
                  <a:pt x="32" y="603"/>
                </a:cubicBezTo>
                <a:cubicBezTo>
                  <a:pt x="52" y="608"/>
                  <a:pt x="68" y="618"/>
                  <a:pt x="79" y="631"/>
                </a:cubicBezTo>
                <a:cubicBezTo>
                  <a:pt x="79" y="631"/>
                  <a:pt x="78" y="631"/>
                  <a:pt x="78" y="631"/>
                </a:cubicBezTo>
                <a:cubicBezTo>
                  <a:pt x="65" y="620"/>
                  <a:pt x="50" y="611"/>
                  <a:pt x="32" y="603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36" y="623"/>
                  <a:pt x="42" y="628"/>
                  <a:pt x="47" y="633"/>
                </a:cubicBezTo>
                <a:cubicBezTo>
                  <a:pt x="41" y="634"/>
                  <a:pt x="34" y="637"/>
                  <a:pt x="27" y="640"/>
                </a:cubicBezTo>
                <a:cubicBezTo>
                  <a:pt x="27" y="641"/>
                  <a:pt x="27" y="641"/>
                  <a:pt x="27" y="641"/>
                </a:cubicBezTo>
                <a:cubicBezTo>
                  <a:pt x="35" y="638"/>
                  <a:pt x="44" y="637"/>
                  <a:pt x="52" y="637"/>
                </a:cubicBezTo>
                <a:cubicBezTo>
                  <a:pt x="59" y="644"/>
                  <a:pt x="66" y="652"/>
                  <a:pt x="72" y="659"/>
                </a:cubicBezTo>
                <a:cubicBezTo>
                  <a:pt x="68" y="660"/>
                  <a:pt x="64" y="660"/>
                  <a:pt x="60" y="659"/>
                </a:cubicBezTo>
                <a:cubicBezTo>
                  <a:pt x="58" y="653"/>
                  <a:pt x="57" y="648"/>
                  <a:pt x="56" y="642"/>
                </a:cubicBezTo>
                <a:cubicBezTo>
                  <a:pt x="55" y="648"/>
                  <a:pt x="55" y="653"/>
                  <a:pt x="55" y="658"/>
                </a:cubicBezTo>
                <a:cubicBezTo>
                  <a:pt x="53" y="657"/>
                  <a:pt x="50" y="656"/>
                  <a:pt x="48" y="654"/>
                </a:cubicBezTo>
                <a:cubicBezTo>
                  <a:pt x="50" y="658"/>
                  <a:pt x="53" y="661"/>
                  <a:pt x="56" y="664"/>
                </a:cubicBezTo>
                <a:cubicBezTo>
                  <a:pt x="56" y="664"/>
                  <a:pt x="56" y="665"/>
                  <a:pt x="56" y="665"/>
                </a:cubicBezTo>
                <a:cubicBezTo>
                  <a:pt x="47" y="658"/>
                  <a:pt x="37" y="652"/>
                  <a:pt x="26" y="652"/>
                </a:cubicBezTo>
                <a:cubicBezTo>
                  <a:pt x="25" y="657"/>
                  <a:pt x="25" y="657"/>
                  <a:pt x="25" y="657"/>
                </a:cubicBezTo>
                <a:cubicBezTo>
                  <a:pt x="33" y="661"/>
                  <a:pt x="40" y="666"/>
                  <a:pt x="46" y="672"/>
                </a:cubicBezTo>
                <a:cubicBezTo>
                  <a:pt x="38" y="671"/>
                  <a:pt x="31" y="669"/>
                  <a:pt x="24" y="668"/>
                </a:cubicBezTo>
                <a:cubicBezTo>
                  <a:pt x="18" y="714"/>
                  <a:pt x="18" y="714"/>
                  <a:pt x="18" y="714"/>
                </a:cubicBezTo>
                <a:cubicBezTo>
                  <a:pt x="19" y="717"/>
                  <a:pt x="21" y="719"/>
                  <a:pt x="22" y="722"/>
                </a:cubicBezTo>
                <a:cubicBezTo>
                  <a:pt x="20" y="722"/>
                  <a:pt x="19" y="721"/>
                  <a:pt x="17" y="721"/>
                </a:cubicBezTo>
                <a:cubicBezTo>
                  <a:pt x="0" y="851"/>
                  <a:pt x="0" y="851"/>
                  <a:pt x="0" y="851"/>
                </a:cubicBezTo>
                <a:cubicBezTo>
                  <a:pt x="3004" y="1245"/>
                  <a:pt x="3004" y="1245"/>
                  <a:pt x="3004" y="1245"/>
                </a:cubicBezTo>
                <a:lnTo>
                  <a:pt x="3038" y="984"/>
                </a:lnTo>
                <a:close/>
                <a:moveTo>
                  <a:pt x="373" y="340"/>
                </a:moveTo>
                <a:cubicBezTo>
                  <a:pt x="374" y="340"/>
                  <a:pt x="376" y="341"/>
                  <a:pt x="377" y="341"/>
                </a:cubicBezTo>
                <a:cubicBezTo>
                  <a:pt x="377" y="342"/>
                  <a:pt x="378" y="344"/>
                  <a:pt x="378" y="345"/>
                </a:cubicBezTo>
                <a:cubicBezTo>
                  <a:pt x="376" y="343"/>
                  <a:pt x="374" y="342"/>
                  <a:pt x="373" y="340"/>
                </a:cubicBezTo>
                <a:close/>
                <a:moveTo>
                  <a:pt x="66" y="675"/>
                </a:moveTo>
                <a:cubicBezTo>
                  <a:pt x="66" y="673"/>
                  <a:pt x="65" y="672"/>
                  <a:pt x="64" y="671"/>
                </a:cubicBezTo>
                <a:cubicBezTo>
                  <a:pt x="66" y="672"/>
                  <a:pt x="68" y="674"/>
                  <a:pt x="71" y="675"/>
                </a:cubicBezTo>
                <a:cubicBezTo>
                  <a:pt x="69" y="675"/>
                  <a:pt x="68" y="675"/>
                  <a:pt x="66" y="675"/>
                </a:cubicBezTo>
                <a:close/>
                <a:moveTo>
                  <a:pt x="133" y="586"/>
                </a:moveTo>
                <a:cubicBezTo>
                  <a:pt x="129" y="579"/>
                  <a:pt x="126" y="570"/>
                  <a:pt x="124" y="562"/>
                </a:cubicBezTo>
                <a:cubicBezTo>
                  <a:pt x="130" y="567"/>
                  <a:pt x="135" y="572"/>
                  <a:pt x="141" y="577"/>
                </a:cubicBezTo>
                <a:cubicBezTo>
                  <a:pt x="141" y="579"/>
                  <a:pt x="142" y="581"/>
                  <a:pt x="142" y="583"/>
                </a:cubicBezTo>
                <a:cubicBezTo>
                  <a:pt x="139" y="584"/>
                  <a:pt x="136" y="585"/>
                  <a:pt x="133" y="586"/>
                </a:cubicBezTo>
                <a:close/>
                <a:moveTo>
                  <a:pt x="141" y="596"/>
                </a:moveTo>
                <a:cubicBezTo>
                  <a:pt x="139" y="593"/>
                  <a:pt x="137" y="590"/>
                  <a:pt x="134" y="587"/>
                </a:cubicBezTo>
                <a:cubicBezTo>
                  <a:pt x="137" y="587"/>
                  <a:pt x="140" y="586"/>
                  <a:pt x="143" y="586"/>
                </a:cubicBezTo>
                <a:cubicBezTo>
                  <a:pt x="146" y="593"/>
                  <a:pt x="150" y="599"/>
                  <a:pt x="156" y="605"/>
                </a:cubicBezTo>
                <a:cubicBezTo>
                  <a:pt x="150" y="603"/>
                  <a:pt x="145" y="600"/>
                  <a:pt x="141" y="596"/>
                </a:cubicBezTo>
                <a:close/>
                <a:moveTo>
                  <a:pt x="206" y="514"/>
                </a:moveTo>
                <a:cubicBezTo>
                  <a:pt x="211" y="515"/>
                  <a:pt x="216" y="516"/>
                  <a:pt x="221" y="519"/>
                </a:cubicBezTo>
                <a:cubicBezTo>
                  <a:pt x="221" y="521"/>
                  <a:pt x="221" y="522"/>
                  <a:pt x="222" y="524"/>
                </a:cubicBezTo>
                <a:cubicBezTo>
                  <a:pt x="217" y="520"/>
                  <a:pt x="212" y="517"/>
                  <a:pt x="206" y="514"/>
                </a:cubicBezTo>
                <a:close/>
                <a:moveTo>
                  <a:pt x="241" y="545"/>
                </a:moveTo>
                <a:cubicBezTo>
                  <a:pt x="238" y="542"/>
                  <a:pt x="236" y="538"/>
                  <a:pt x="233" y="535"/>
                </a:cubicBezTo>
                <a:cubicBezTo>
                  <a:pt x="231" y="532"/>
                  <a:pt x="229" y="528"/>
                  <a:pt x="227" y="523"/>
                </a:cubicBezTo>
                <a:cubicBezTo>
                  <a:pt x="235" y="530"/>
                  <a:pt x="242" y="540"/>
                  <a:pt x="248" y="550"/>
                </a:cubicBezTo>
                <a:cubicBezTo>
                  <a:pt x="245" y="549"/>
                  <a:pt x="243" y="547"/>
                  <a:pt x="241" y="545"/>
                </a:cubicBezTo>
                <a:close/>
                <a:moveTo>
                  <a:pt x="273" y="496"/>
                </a:moveTo>
                <a:cubicBezTo>
                  <a:pt x="266" y="489"/>
                  <a:pt x="260" y="483"/>
                  <a:pt x="253" y="477"/>
                </a:cubicBezTo>
                <a:cubicBezTo>
                  <a:pt x="256" y="477"/>
                  <a:pt x="260" y="477"/>
                  <a:pt x="264" y="477"/>
                </a:cubicBezTo>
                <a:cubicBezTo>
                  <a:pt x="270" y="483"/>
                  <a:pt x="276" y="488"/>
                  <a:pt x="281" y="495"/>
                </a:cubicBezTo>
                <a:cubicBezTo>
                  <a:pt x="278" y="495"/>
                  <a:pt x="276" y="495"/>
                  <a:pt x="273" y="496"/>
                </a:cubicBezTo>
                <a:close/>
                <a:moveTo>
                  <a:pt x="293" y="471"/>
                </a:moveTo>
                <a:cubicBezTo>
                  <a:pt x="295" y="470"/>
                  <a:pt x="297" y="469"/>
                  <a:pt x="299" y="468"/>
                </a:cubicBezTo>
                <a:cubicBezTo>
                  <a:pt x="299" y="470"/>
                  <a:pt x="300" y="471"/>
                  <a:pt x="301" y="472"/>
                </a:cubicBezTo>
                <a:cubicBezTo>
                  <a:pt x="298" y="471"/>
                  <a:pt x="296" y="471"/>
                  <a:pt x="293" y="471"/>
                </a:cubicBezTo>
                <a:close/>
                <a:moveTo>
                  <a:pt x="325" y="358"/>
                </a:moveTo>
                <a:cubicBezTo>
                  <a:pt x="325" y="358"/>
                  <a:pt x="325" y="357"/>
                  <a:pt x="325" y="357"/>
                </a:cubicBezTo>
                <a:cubicBezTo>
                  <a:pt x="333" y="360"/>
                  <a:pt x="340" y="365"/>
                  <a:pt x="346" y="370"/>
                </a:cubicBezTo>
                <a:cubicBezTo>
                  <a:pt x="339" y="366"/>
                  <a:pt x="332" y="362"/>
                  <a:pt x="325" y="358"/>
                </a:cubicBezTo>
                <a:close/>
                <a:moveTo>
                  <a:pt x="344" y="410"/>
                </a:moveTo>
                <a:cubicBezTo>
                  <a:pt x="344" y="410"/>
                  <a:pt x="344" y="410"/>
                  <a:pt x="344" y="409"/>
                </a:cubicBezTo>
                <a:cubicBezTo>
                  <a:pt x="347" y="408"/>
                  <a:pt x="349" y="408"/>
                  <a:pt x="352" y="407"/>
                </a:cubicBezTo>
                <a:cubicBezTo>
                  <a:pt x="352" y="410"/>
                  <a:pt x="353" y="413"/>
                  <a:pt x="353" y="416"/>
                </a:cubicBezTo>
                <a:cubicBezTo>
                  <a:pt x="350" y="414"/>
                  <a:pt x="347" y="412"/>
                  <a:pt x="344" y="410"/>
                </a:cubicBezTo>
                <a:close/>
                <a:moveTo>
                  <a:pt x="353" y="393"/>
                </a:moveTo>
                <a:cubicBezTo>
                  <a:pt x="352" y="397"/>
                  <a:pt x="352" y="401"/>
                  <a:pt x="352" y="405"/>
                </a:cubicBezTo>
                <a:cubicBezTo>
                  <a:pt x="349" y="406"/>
                  <a:pt x="347" y="408"/>
                  <a:pt x="344" y="409"/>
                </a:cubicBezTo>
                <a:cubicBezTo>
                  <a:pt x="338" y="397"/>
                  <a:pt x="333" y="385"/>
                  <a:pt x="329" y="371"/>
                </a:cubicBezTo>
                <a:cubicBezTo>
                  <a:pt x="336" y="378"/>
                  <a:pt x="344" y="384"/>
                  <a:pt x="352" y="390"/>
                </a:cubicBezTo>
                <a:cubicBezTo>
                  <a:pt x="351" y="391"/>
                  <a:pt x="349" y="391"/>
                  <a:pt x="348" y="391"/>
                </a:cubicBezTo>
                <a:cubicBezTo>
                  <a:pt x="350" y="391"/>
                  <a:pt x="352" y="392"/>
                  <a:pt x="353" y="392"/>
                </a:cubicBezTo>
                <a:cubicBezTo>
                  <a:pt x="357" y="395"/>
                  <a:pt x="361" y="398"/>
                  <a:pt x="364" y="401"/>
                </a:cubicBezTo>
                <a:cubicBezTo>
                  <a:pt x="362" y="402"/>
                  <a:pt x="359" y="403"/>
                  <a:pt x="356" y="404"/>
                </a:cubicBezTo>
                <a:cubicBezTo>
                  <a:pt x="355" y="400"/>
                  <a:pt x="354" y="397"/>
                  <a:pt x="353" y="393"/>
                </a:cubicBezTo>
                <a:close/>
                <a:moveTo>
                  <a:pt x="357" y="406"/>
                </a:moveTo>
                <a:cubicBezTo>
                  <a:pt x="361" y="406"/>
                  <a:pt x="365" y="405"/>
                  <a:pt x="369" y="406"/>
                </a:cubicBezTo>
                <a:cubicBezTo>
                  <a:pt x="370" y="407"/>
                  <a:pt x="371" y="407"/>
                  <a:pt x="372" y="408"/>
                </a:cubicBezTo>
                <a:cubicBezTo>
                  <a:pt x="373" y="413"/>
                  <a:pt x="374" y="418"/>
                  <a:pt x="374" y="424"/>
                </a:cubicBezTo>
                <a:cubicBezTo>
                  <a:pt x="367" y="420"/>
                  <a:pt x="361" y="414"/>
                  <a:pt x="357" y="406"/>
                </a:cubicBezTo>
                <a:close/>
                <a:moveTo>
                  <a:pt x="400" y="400"/>
                </a:moveTo>
                <a:cubicBezTo>
                  <a:pt x="399" y="395"/>
                  <a:pt x="397" y="390"/>
                  <a:pt x="397" y="385"/>
                </a:cubicBezTo>
                <a:cubicBezTo>
                  <a:pt x="399" y="390"/>
                  <a:pt x="403" y="395"/>
                  <a:pt x="406" y="401"/>
                </a:cubicBezTo>
                <a:cubicBezTo>
                  <a:pt x="404" y="400"/>
                  <a:pt x="402" y="400"/>
                  <a:pt x="400" y="400"/>
                </a:cubicBezTo>
                <a:close/>
                <a:moveTo>
                  <a:pt x="388" y="352"/>
                </a:moveTo>
                <a:cubicBezTo>
                  <a:pt x="387" y="349"/>
                  <a:pt x="386" y="347"/>
                  <a:pt x="384" y="344"/>
                </a:cubicBezTo>
                <a:cubicBezTo>
                  <a:pt x="400" y="350"/>
                  <a:pt x="412" y="359"/>
                  <a:pt x="420" y="370"/>
                </a:cubicBezTo>
                <a:cubicBezTo>
                  <a:pt x="409" y="365"/>
                  <a:pt x="398" y="359"/>
                  <a:pt x="388" y="352"/>
                </a:cubicBezTo>
                <a:close/>
                <a:moveTo>
                  <a:pt x="458" y="365"/>
                </a:moveTo>
                <a:cubicBezTo>
                  <a:pt x="457" y="363"/>
                  <a:pt x="456" y="362"/>
                  <a:pt x="455" y="360"/>
                </a:cubicBezTo>
                <a:cubicBezTo>
                  <a:pt x="458" y="361"/>
                  <a:pt x="461" y="361"/>
                  <a:pt x="464" y="362"/>
                </a:cubicBezTo>
                <a:cubicBezTo>
                  <a:pt x="466" y="366"/>
                  <a:pt x="469" y="370"/>
                  <a:pt x="473" y="373"/>
                </a:cubicBezTo>
                <a:cubicBezTo>
                  <a:pt x="467" y="372"/>
                  <a:pt x="462" y="368"/>
                  <a:pt x="458" y="365"/>
                </a:cubicBezTo>
                <a:close/>
                <a:moveTo>
                  <a:pt x="537" y="291"/>
                </a:moveTo>
                <a:cubicBezTo>
                  <a:pt x="538" y="294"/>
                  <a:pt x="539" y="297"/>
                  <a:pt x="540" y="300"/>
                </a:cubicBezTo>
                <a:cubicBezTo>
                  <a:pt x="538" y="299"/>
                  <a:pt x="536" y="299"/>
                  <a:pt x="535" y="299"/>
                </a:cubicBezTo>
                <a:cubicBezTo>
                  <a:pt x="535" y="296"/>
                  <a:pt x="536" y="294"/>
                  <a:pt x="537" y="291"/>
                </a:cubicBezTo>
                <a:close/>
                <a:moveTo>
                  <a:pt x="534" y="300"/>
                </a:moveTo>
                <a:cubicBezTo>
                  <a:pt x="536" y="301"/>
                  <a:pt x="538" y="301"/>
                  <a:pt x="539" y="302"/>
                </a:cubicBezTo>
                <a:cubicBezTo>
                  <a:pt x="537" y="302"/>
                  <a:pt x="536" y="301"/>
                  <a:pt x="534" y="301"/>
                </a:cubicBezTo>
                <a:cubicBezTo>
                  <a:pt x="534" y="301"/>
                  <a:pt x="534" y="301"/>
                  <a:pt x="534" y="300"/>
                </a:cubicBezTo>
                <a:close/>
                <a:moveTo>
                  <a:pt x="537" y="349"/>
                </a:moveTo>
                <a:cubicBezTo>
                  <a:pt x="537" y="348"/>
                  <a:pt x="536" y="348"/>
                  <a:pt x="536" y="348"/>
                </a:cubicBezTo>
                <a:cubicBezTo>
                  <a:pt x="533" y="343"/>
                  <a:pt x="530" y="337"/>
                  <a:pt x="528" y="332"/>
                </a:cubicBezTo>
                <a:cubicBezTo>
                  <a:pt x="529" y="323"/>
                  <a:pt x="531" y="313"/>
                  <a:pt x="533" y="304"/>
                </a:cubicBezTo>
                <a:cubicBezTo>
                  <a:pt x="536" y="305"/>
                  <a:pt x="539" y="306"/>
                  <a:pt x="542" y="308"/>
                </a:cubicBezTo>
                <a:cubicBezTo>
                  <a:pt x="543" y="312"/>
                  <a:pt x="544" y="315"/>
                  <a:pt x="545" y="319"/>
                </a:cubicBezTo>
                <a:cubicBezTo>
                  <a:pt x="544" y="318"/>
                  <a:pt x="543" y="318"/>
                  <a:pt x="542" y="318"/>
                </a:cubicBezTo>
                <a:cubicBezTo>
                  <a:pt x="543" y="319"/>
                  <a:pt x="544" y="319"/>
                  <a:pt x="545" y="320"/>
                </a:cubicBezTo>
                <a:cubicBezTo>
                  <a:pt x="546" y="325"/>
                  <a:pt x="547" y="331"/>
                  <a:pt x="547" y="336"/>
                </a:cubicBezTo>
                <a:cubicBezTo>
                  <a:pt x="539" y="333"/>
                  <a:pt x="532" y="329"/>
                  <a:pt x="529" y="321"/>
                </a:cubicBezTo>
                <a:cubicBezTo>
                  <a:pt x="529" y="331"/>
                  <a:pt x="532" y="340"/>
                  <a:pt x="537" y="349"/>
                </a:cubicBezTo>
                <a:close/>
                <a:moveTo>
                  <a:pt x="610" y="293"/>
                </a:moveTo>
                <a:cubicBezTo>
                  <a:pt x="606" y="289"/>
                  <a:pt x="602" y="287"/>
                  <a:pt x="596" y="284"/>
                </a:cubicBezTo>
                <a:cubicBezTo>
                  <a:pt x="594" y="280"/>
                  <a:pt x="592" y="276"/>
                  <a:pt x="590" y="271"/>
                </a:cubicBezTo>
                <a:cubicBezTo>
                  <a:pt x="591" y="261"/>
                  <a:pt x="593" y="250"/>
                  <a:pt x="597" y="239"/>
                </a:cubicBezTo>
                <a:cubicBezTo>
                  <a:pt x="601" y="257"/>
                  <a:pt x="609" y="276"/>
                  <a:pt x="614" y="294"/>
                </a:cubicBezTo>
                <a:cubicBezTo>
                  <a:pt x="613" y="293"/>
                  <a:pt x="612" y="293"/>
                  <a:pt x="610" y="293"/>
                </a:cubicBezTo>
                <a:close/>
                <a:moveTo>
                  <a:pt x="651" y="312"/>
                </a:moveTo>
                <a:cubicBezTo>
                  <a:pt x="648" y="310"/>
                  <a:pt x="646" y="308"/>
                  <a:pt x="643" y="307"/>
                </a:cubicBezTo>
                <a:cubicBezTo>
                  <a:pt x="643" y="305"/>
                  <a:pt x="643" y="304"/>
                  <a:pt x="643" y="303"/>
                </a:cubicBezTo>
                <a:cubicBezTo>
                  <a:pt x="643" y="291"/>
                  <a:pt x="647" y="279"/>
                  <a:pt x="652" y="270"/>
                </a:cubicBezTo>
                <a:cubicBezTo>
                  <a:pt x="653" y="272"/>
                  <a:pt x="653" y="275"/>
                  <a:pt x="653" y="278"/>
                </a:cubicBezTo>
                <a:cubicBezTo>
                  <a:pt x="652" y="288"/>
                  <a:pt x="651" y="299"/>
                  <a:pt x="651" y="310"/>
                </a:cubicBezTo>
                <a:cubicBezTo>
                  <a:pt x="651" y="311"/>
                  <a:pt x="651" y="311"/>
                  <a:pt x="651" y="312"/>
                </a:cubicBezTo>
                <a:close/>
                <a:moveTo>
                  <a:pt x="678" y="289"/>
                </a:moveTo>
                <a:cubicBezTo>
                  <a:pt x="673" y="281"/>
                  <a:pt x="668" y="272"/>
                  <a:pt x="663" y="263"/>
                </a:cubicBezTo>
                <a:cubicBezTo>
                  <a:pt x="664" y="255"/>
                  <a:pt x="666" y="247"/>
                  <a:pt x="668" y="240"/>
                </a:cubicBezTo>
                <a:cubicBezTo>
                  <a:pt x="678" y="255"/>
                  <a:pt x="682" y="272"/>
                  <a:pt x="678" y="289"/>
                </a:cubicBezTo>
                <a:close/>
                <a:moveTo>
                  <a:pt x="693" y="264"/>
                </a:moveTo>
                <a:cubicBezTo>
                  <a:pt x="698" y="271"/>
                  <a:pt x="700" y="280"/>
                  <a:pt x="701" y="290"/>
                </a:cubicBezTo>
                <a:cubicBezTo>
                  <a:pt x="699" y="281"/>
                  <a:pt x="697" y="272"/>
                  <a:pt x="693" y="264"/>
                </a:cubicBezTo>
                <a:close/>
                <a:moveTo>
                  <a:pt x="720" y="308"/>
                </a:moveTo>
                <a:cubicBezTo>
                  <a:pt x="719" y="308"/>
                  <a:pt x="719" y="308"/>
                  <a:pt x="718" y="308"/>
                </a:cubicBezTo>
                <a:cubicBezTo>
                  <a:pt x="718" y="307"/>
                  <a:pt x="718" y="306"/>
                  <a:pt x="718" y="305"/>
                </a:cubicBezTo>
                <a:cubicBezTo>
                  <a:pt x="717" y="302"/>
                  <a:pt x="717" y="298"/>
                  <a:pt x="716" y="294"/>
                </a:cubicBezTo>
                <a:cubicBezTo>
                  <a:pt x="716" y="285"/>
                  <a:pt x="719" y="276"/>
                  <a:pt x="723" y="267"/>
                </a:cubicBezTo>
                <a:cubicBezTo>
                  <a:pt x="725" y="280"/>
                  <a:pt x="723" y="295"/>
                  <a:pt x="720" y="308"/>
                </a:cubicBezTo>
                <a:close/>
                <a:moveTo>
                  <a:pt x="773" y="276"/>
                </a:moveTo>
                <a:cubicBezTo>
                  <a:pt x="773" y="275"/>
                  <a:pt x="773" y="275"/>
                  <a:pt x="773" y="274"/>
                </a:cubicBezTo>
                <a:cubicBezTo>
                  <a:pt x="773" y="275"/>
                  <a:pt x="774" y="276"/>
                  <a:pt x="774" y="276"/>
                </a:cubicBezTo>
                <a:cubicBezTo>
                  <a:pt x="774" y="276"/>
                  <a:pt x="773" y="276"/>
                  <a:pt x="773" y="276"/>
                </a:cubicBezTo>
                <a:close/>
                <a:moveTo>
                  <a:pt x="766" y="249"/>
                </a:moveTo>
                <a:cubicBezTo>
                  <a:pt x="766" y="250"/>
                  <a:pt x="766" y="252"/>
                  <a:pt x="766" y="253"/>
                </a:cubicBezTo>
                <a:cubicBezTo>
                  <a:pt x="762" y="243"/>
                  <a:pt x="757" y="234"/>
                  <a:pt x="750" y="227"/>
                </a:cubicBezTo>
                <a:cubicBezTo>
                  <a:pt x="761" y="228"/>
                  <a:pt x="771" y="231"/>
                  <a:pt x="779" y="236"/>
                </a:cubicBezTo>
                <a:cubicBezTo>
                  <a:pt x="782" y="245"/>
                  <a:pt x="783" y="255"/>
                  <a:pt x="784" y="264"/>
                </a:cubicBezTo>
                <a:cubicBezTo>
                  <a:pt x="776" y="261"/>
                  <a:pt x="769" y="256"/>
                  <a:pt x="766" y="249"/>
                </a:cubicBezTo>
                <a:close/>
                <a:moveTo>
                  <a:pt x="822" y="189"/>
                </a:moveTo>
                <a:cubicBezTo>
                  <a:pt x="821" y="186"/>
                  <a:pt x="820" y="184"/>
                  <a:pt x="819" y="181"/>
                </a:cubicBezTo>
                <a:cubicBezTo>
                  <a:pt x="821" y="181"/>
                  <a:pt x="823" y="182"/>
                  <a:pt x="824" y="182"/>
                </a:cubicBezTo>
                <a:cubicBezTo>
                  <a:pt x="823" y="184"/>
                  <a:pt x="823" y="186"/>
                  <a:pt x="822" y="189"/>
                </a:cubicBezTo>
                <a:close/>
                <a:moveTo>
                  <a:pt x="827" y="199"/>
                </a:moveTo>
                <a:cubicBezTo>
                  <a:pt x="827" y="194"/>
                  <a:pt x="828" y="189"/>
                  <a:pt x="829" y="184"/>
                </a:cubicBezTo>
                <a:cubicBezTo>
                  <a:pt x="843" y="189"/>
                  <a:pt x="849" y="201"/>
                  <a:pt x="851" y="214"/>
                </a:cubicBezTo>
                <a:cubicBezTo>
                  <a:pt x="846" y="213"/>
                  <a:pt x="840" y="213"/>
                  <a:pt x="834" y="212"/>
                </a:cubicBezTo>
                <a:cubicBezTo>
                  <a:pt x="831" y="208"/>
                  <a:pt x="829" y="204"/>
                  <a:pt x="827" y="199"/>
                </a:cubicBezTo>
                <a:close/>
                <a:moveTo>
                  <a:pt x="834" y="213"/>
                </a:moveTo>
                <a:cubicBezTo>
                  <a:pt x="841" y="214"/>
                  <a:pt x="847" y="217"/>
                  <a:pt x="852" y="220"/>
                </a:cubicBezTo>
                <a:cubicBezTo>
                  <a:pt x="852" y="226"/>
                  <a:pt x="852" y="232"/>
                  <a:pt x="851" y="239"/>
                </a:cubicBezTo>
                <a:cubicBezTo>
                  <a:pt x="845" y="230"/>
                  <a:pt x="839" y="222"/>
                  <a:pt x="834" y="213"/>
                </a:cubicBezTo>
                <a:close/>
                <a:moveTo>
                  <a:pt x="901" y="221"/>
                </a:moveTo>
                <a:cubicBezTo>
                  <a:pt x="901" y="221"/>
                  <a:pt x="901" y="220"/>
                  <a:pt x="901" y="219"/>
                </a:cubicBezTo>
                <a:cubicBezTo>
                  <a:pt x="902" y="220"/>
                  <a:pt x="902" y="221"/>
                  <a:pt x="903" y="222"/>
                </a:cubicBezTo>
                <a:cubicBezTo>
                  <a:pt x="902" y="222"/>
                  <a:pt x="902" y="221"/>
                  <a:pt x="901" y="221"/>
                </a:cubicBezTo>
                <a:close/>
                <a:moveTo>
                  <a:pt x="907" y="207"/>
                </a:moveTo>
                <a:cubicBezTo>
                  <a:pt x="909" y="208"/>
                  <a:pt x="911" y="208"/>
                  <a:pt x="913" y="209"/>
                </a:cubicBezTo>
                <a:cubicBezTo>
                  <a:pt x="913" y="209"/>
                  <a:pt x="913" y="210"/>
                  <a:pt x="913" y="210"/>
                </a:cubicBezTo>
                <a:cubicBezTo>
                  <a:pt x="911" y="209"/>
                  <a:pt x="909" y="208"/>
                  <a:pt x="907" y="207"/>
                </a:cubicBezTo>
                <a:close/>
                <a:moveTo>
                  <a:pt x="991" y="197"/>
                </a:moveTo>
                <a:cubicBezTo>
                  <a:pt x="983" y="189"/>
                  <a:pt x="976" y="180"/>
                  <a:pt x="970" y="171"/>
                </a:cubicBezTo>
                <a:cubicBezTo>
                  <a:pt x="972" y="160"/>
                  <a:pt x="975" y="148"/>
                  <a:pt x="978" y="137"/>
                </a:cubicBezTo>
                <a:cubicBezTo>
                  <a:pt x="986" y="144"/>
                  <a:pt x="990" y="154"/>
                  <a:pt x="992" y="165"/>
                </a:cubicBezTo>
                <a:cubicBezTo>
                  <a:pt x="989" y="164"/>
                  <a:pt x="987" y="163"/>
                  <a:pt x="984" y="163"/>
                </a:cubicBezTo>
                <a:cubicBezTo>
                  <a:pt x="986" y="164"/>
                  <a:pt x="987" y="165"/>
                  <a:pt x="989" y="166"/>
                </a:cubicBezTo>
                <a:cubicBezTo>
                  <a:pt x="985" y="165"/>
                  <a:pt x="980" y="165"/>
                  <a:pt x="975" y="165"/>
                </a:cubicBezTo>
                <a:cubicBezTo>
                  <a:pt x="982" y="166"/>
                  <a:pt x="988" y="168"/>
                  <a:pt x="993" y="171"/>
                </a:cubicBezTo>
                <a:cubicBezTo>
                  <a:pt x="993" y="179"/>
                  <a:pt x="992" y="189"/>
                  <a:pt x="991" y="197"/>
                </a:cubicBezTo>
                <a:close/>
                <a:moveTo>
                  <a:pt x="1035" y="187"/>
                </a:moveTo>
                <a:cubicBezTo>
                  <a:pt x="1033" y="184"/>
                  <a:pt x="1031" y="181"/>
                  <a:pt x="1030" y="177"/>
                </a:cubicBezTo>
                <a:cubicBezTo>
                  <a:pt x="1031" y="176"/>
                  <a:pt x="1032" y="175"/>
                  <a:pt x="1032" y="174"/>
                </a:cubicBezTo>
                <a:cubicBezTo>
                  <a:pt x="1031" y="175"/>
                  <a:pt x="1031" y="176"/>
                  <a:pt x="1030" y="176"/>
                </a:cubicBezTo>
                <a:cubicBezTo>
                  <a:pt x="1029" y="170"/>
                  <a:pt x="1029" y="163"/>
                  <a:pt x="1032" y="157"/>
                </a:cubicBezTo>
                <a:cubicBezTo>
                  <a:pt x="1036" y="157"/>
                  <a:pt x="1041" y="157"/>
                  <a:pt x="1045" y="158"/>
                </a:cubicBezTo>
                <a:cubicBezTo>
                  <a:pt x="1044" y="168"/>
                  <a:pt x="1040" y="178"/>
                  <a:pt x="1035" y="187"/>
                </a:cubicBezTo>
                <a:close/>
                <a:moveTo>
                  <a:pt x="1394" y="164"/>
                </a:moveTo>
                <a:cubicBezTo>
                  <a:pt x="1393" y="165"/>
                  <a:pt x="1392" y="166"/>
                  <a:pt x="1391" y="167"/>
                </a:cubicBezTo>
                <a:cubicBezTo>
                  <a:pt x="1388" y="156"/>
                  <a:pt x="1394" y="143"/>
                  <a:pt x="1403" y="134"/>
                </a:cubicBezTo>
                <a:cubicBezTo>
                  <a:pt x="1403" y="143"/>
                  <a:pt x="1399" y="154"/>
                  <a:pt x="1394" y="164"/>
                </a:cubicBezTo>
                <a:close/>
                <a:moveTo>
                  <a:pt x="1542" y="170"/>
                </a:moveTo>
                <a:cubicBezTo>
                  <a:pt x="1541" y="171"/>
                  <a:pt x="1541" y="171"/>
                  <a:pt x="1540" y="172"/>
                </a:cubicBezTo>
                <a:cubicBezTo>
                  <a:pt x="1539" y="171"/>
                  <a:pt x="1539" y="169"/>
                  <a:pt x="1538" y="168"/>
                </a:cubicBezTo>
                <a:cubicBezTo>
                  <a:pt x="1540" y="169"/>
                  <a:pt x="1541" y="169"/>
                  <a:pt x="1542" y="170"/>
                </a:cubicBezTo>
                <a:close/>
                <a:moveTo>
                  <a:pt x="1539" y="219"/>
                </a:moveTo>
                <a:cubicBezTo>
                  <a:pt x="1536" y="214"/>
                  <a:pt x="1533" y="211"/>
                  <a:pt x="1530" y="207"/>
                </a:cubicBezTo>
                <a:cubicBezTo>
                  <a:pt x="1540" y="207"/>
                  <a:pt x="1540" y="207"/>
                  <a:pt x="1540" y="207"/>
                </a:cubicBezTo>
                <a:cubicBezTo>
                  <a:pt x="1540" y="211"/>
                  <a:pt x="1540" y="215"/>
                  <a:pt x="1541" y="219"/>
                </a:cubicBezTo>
                <a:cubicBezTo>
                  <a:pt x="1540" y="219"/>
                  <a:pt x="1540" y="219"/>
                  <a:pt x="1539" y="219"/>
                </a:cubicBezTo>
                <a:close/>
                <a:moveTo>
                  <a:pt x="1562" y="169"/>
                </a:moveTo>
                <a:cubicBezTo>
                  <a:pt x="1562" y="168"/>
                  <a:pt x="1562" y="167"/>
                  <a:pt x="1563" y="166"/>
                </a:cubicBezTo>
                <a:cubicBezTo>
                  <a:pt x="1562" y="170"/>
                  <a:pt x="1562" y="174"/>
                  <a:pt x="1562" y="178"/>
                </a:cubicBezTo>
                <a:cubicBezTo>
                  <a:pt x="1561" y="175"/>
                  <a:pt x="1561" y="172"/>
                  <a:pt x="1562" y="169"/>
                </a:cubicBezTo>
                <a:close/>
                <a:moveTo>
                  <a:pt x="1627" y="155"/>
                </a:moveTo>
                <a:cubicBezTo>
                  <a:pt x="1634" y="143"/>
                  <a:pt x="1643" y="132"/>
                  <a:pt x="1652" y="121"/>
                </a:cubicBezTo>
                <a:cubicBezTo>
                  <a:pt x="1650" y="134"/>
                  <a:pt x="1650" y="148"/>
                  <a:pt x="1649" y="162"/>
                </a:cubicBezTo>
                <a:cubicBezTo>
                  <a:pt x="1646" y="160"/>
                  <a:pt x="1643" y="158"/>
                  <a:pt x="1640" y="156"/>
                </a:cubicBezTo>
                <a:cubicBezTo>
                  <a:pt x="1644" y="161"/>
                  <a:pt x="1647" y="166"/>
                  <a:pt x="1648" y="172"/>
                </a:cubicBezTo>
                <a:cubicBezTo>
                  <a:pt x="1648" y="174"/>
                  <a:pt x="1648" y="176"/>
                  <a:pt x="1648" y="177"/>
                </a:cubicBezTo>
                <a:cubicBezTo>
                  <a:pt x="1641" y="173"/>
                  <a:pt x="1634" y="170"/>
                  <a:pt x="1624" y="167"/>
                </a:cubicBezTo>
                <a:cubicBezTo>
                  <a:pt x="1625" y="163"/>
                  <a:pt x="1626" y="159"/>
                  <a:pt x="1627" y="155"/>
                </a:cubicBezTo>
                <a:close/>
                <a:moveTo>
                  <a:pt x="1641" y="211"/>
                </a:moveTo>
                <a:cubicBezTo>
                  <a:pt x="1635" y="205"/>
                  <a:pt x="1630" y="199"/>
                  <a:pt x="1630" y="192"/>
                </a:cubicBezTo>
                <a:cubicBezTo>
                  <a:pt x="1628" y="195"/>
                  <a:pt x="1627" y="199"/>
                  <a:pt x="1627" y="202"/>
                </a:cubicBezTo>
                <a:cubicBezTo>
                  <a:pt x="1625" y="194"/>
                  <a:pt x="1623" y="186"/>
                  <a:pt x="1622" y="178"/>
                </a:cubicBezTo>
                <a:cubicBezTo>
                  <a:pt x="1623" y="174"/>
                  <a:pt x="1624" y="170"/>
                  <a:pt x="1624" y="167"/>
                </a:cubicBezTo>
                <a:cubicBezTo>
                  <a:pt x="1634" y="171"/>
                  <a:pt x="1642" y="176"/>
                  <a:pt x="1647" y="183"/>
                </a:cubicBezTo>
                <a:cubicBezTo>
                  <a:pt x="1646" y="193"/>
                  <a:pt x="1644" y="202"/>
                  <a:pt x="1641" y="211"/>
                </a:cubicBezTo>
                <a:close/>
                <a:moveTo>
                  <a:pt x="1707" y="164"/>
                </a:moveTo>
                <a:cubicBezTo>
                  <a:pt x="1707" y="163"/>
                  <a:pt x="1707" y="163"/>
                  <a:pt x="1707" y="162"/>
                </a:cubicBezTo>
                <a:cubicBezTo>
                  <a:pt x="1709" y="168"/>
                  <a:pt x="1709" y="174"/>
                  <a:pt x="1708" y="179"/>
                </a:cubicBezTo>
                <a:cubicBezTo>
                  <a:pt x="1707" y="174"/>
                  <a:pt x="1707" y="169"/>
                  <a:pt x="1707" y="164"/>
                </a:cubicBezTo>
                <a:close/>
                <a:moveTo>
                  <a:pt x="1758" y="185"/>
                </a:moveTo>
                <a:cubicBezTo>
                  <a:pt x="1754" y="188"/>
                  <a:pt x="1750" y="191"/>
                  <a:pt x="1747" y="194"/>
                </a:cubicBezTo>
                <a:cubicBezTo>
                  <a:pt x="1748" y="187"/>
                  <a:pt x="1747" y="181"/>
                  <a:pt x="1745" y="175"/>
                </a:cubicBezTo>
                <a:cubicBezTo>
                  <a:pt x="1751" y="178"/>
                  <a:pt x="1755" y="182"/>
                  <a:pt x="1758" y="185"/>
                </a:cubicBezTo>
                <a:close/>
                <a:moveTo>
                  <a:pt x="1744" y="235"/>
                </a:moveTo>
                <a:cubicBezTo>
                  <a:pt x="1742" y="230"/>
                  <a:pt x="1741" y="225"/>
                  <a:pt x="1742" y="220"/>
                </a:cubicBezTo>
                <a:cubicBezTo>
                  <a:pt x="1743" y="216"/>
                  <a:pt x="1744" y="212"/>
                  <a:pt x="1745" y="209"/>
                </a:cubicBezTo>
                <a:cubicBezTo>
                  <a:pt x="1748" y="201"/>
                  <a:pt x="1754" y="194"/>
                  <a:pt x="1759" y="188"/>
                </a:cubicBezTo>
                <a:cubicBezTo>
                  <a:pt x="1762" y="192"/>
                  <a:pt x="1764" y="198"/>
                  <a:pt x="1764" y="203"/>
                </a:cubicBezTo>
                <a:cubicBezTo>
                  <a:pt x="1753" y="211"/>
                  <a:pt x="1745" y="222"/>
                  <a:pt x="1744" y="235"/>
                </a:cubicBezTo>
                <a:close/>
                <a:moveTo>
                  <a:pt x="1822" y="230"/>
                </a:moveTo>
                <a:cubicBezTo>
                  <a:pt x="1816" y="225"/>
                  <a:pt x="1811" y="219"/>
                  <a:pt x="1811" y="211"/>
                </a:cubicBezTo>
                <a:cubicBezTo>
                  <a:pt x="1807" y="219"/>
                  <a:pt x="1806" y="229"/>
                  <a:pt x="1808" y="239"/>
                </a:cubicBezTo>
                <a:cubicBezTo>
                  <a:pt x="1806" y="236"/>
                  <a:pt x="1803" y="233"/>
                  <a:pt x="1801" y="230"/>
                </a:cubicBezTo>
                <a:cubicBezTo>
                  <a:pt x="1805" y="216"/>
                  <a:pt x="1808" y="201"/>
                  <a:pt x="1808" y="187"/>
                </a:cubicBezTo>
                <a:cubicBezTo>
                  <a:pt x="1816" y="191"/>
                  <a:pt x="1823" y="196"/>
                  <a:pt x="1828" y="202"/>
                </a:cubicBezTo>
                <a:cubicBezTo>
                  <a:pt x="1827" y="212"/>
                  <a:pt x="1825" y="221"/>
                  <a:pt x="1822" y="230"/>
                </a:cubicBezTo>
                <a:close/>
                <a:moveTo>
                  <a:pt x="1896" y="276"/>
                </a:moveTo>
                <a:cubicBezTo>
                  <a:pt x="1908" y="276"/>
                  <a:pt x="1908" y="276"/>
                  <a:pt x="1908" y="276"/>
                </a:cubicBezTo>
                <a:cubicBezTo>
                  <a:pt x="1909" y="277"/>
                  <a:pt x="1909" y="278"/>
                  <a:pt x="1909" y="279"/>
                </a:cubicBezTo>
                <a:cubicBezTo>
                  <a:pt x="1905" y="278"/>
                  <a:pt x="1900" y="277"/>
                  <a:pt x="1896" y="276"/>
                </a:cubicBezTo>
                <a:close/>
                <a:moveTo>
                  <a:pt x="1934" y="287"/>
                </a:moveTo>
                <a:cubicBezTo>
                  <a:pt x="1929" y="285"/>
                  <a:pt x="1924" y="284"/>
                  <a:pt x="1919" y="282"/>
                </a:cubicBezTo>
                <a:cubicBezTo>
                  <a:pt x="1936" y="283"/>
                  <a:pt x="1936" y="283"/>
                  <a:pt x="1936" y="283"/>
                </a:cubicBezTo>
                <a:cubicBezTo>
                  <a:pt x="1936" y="285"/>
                  <a:pt x="1935" y="286"/>
                  <a:pt x="1934" y="287"/>
                </a:cubicBezTo>
                <a:close/>
                <a:moveTo>
                  <a:pt x="2030" y="281"/>
                </a:moveTo>
                <a:cubicBezTo>
                  <a:pt x="2032" y="275"/>
                  <a:pt x="2033" y="268"/>
                  <a:pt x="2033" y="261"/>
                </a:cubicBezTo>
                <a:cubicBezTo>
                  <a:pt x="2034" y="254"/>
                  <a:pt x="2035" y="248"/>
                  <a:pt x="2036" y="242"/>
                </a:cubicBezTo>
                <a:cubicBezTo>
                  <a:pt x="2040" y="247"/>
                  <a:pt x="2043" y="252"/>
                  <a:pt x="2045" y="257"/>
                </a:cubicBezTo>
                <a:cubicBezTo>
                  <a:pt x="2041" y="266"/>
                  <a:pt x="2036" y="274"/>
                  <a:pt x="2030" y="281"/>
                </a:cubicBezTo>
                <a:close/>
                <a:moveTo>
                  <a:pt x="2085" y="355"/>
                </a:moveTo>
                <a:cubicBezTo>
                  <a:pt x="2084" y="357"/>
                  <a:pt x="2083" y="358"/>
                  <a:pt x="2082" y="360"/>
                </a:cubicBezTo>
                <a:cubicBezTo>
                  <a:pt x="2081" y="359"/>
                  <a:pt x="2081" y="357"/>
                  <a:pt x="2080" y="356"/>
                </a:cubicBezTo>
                <a:cubicBezTo>
                  <a:pt x="2081" y="354"/>
                  <a:pt x="2082" y="351"/>
                  <a:pt x="2083" y="349"/>
                </a:cubicBezTo>
                <a:cubicBezTo>
                  <a:pt x="2084" y="348"/>
                  <a:pt x="2085" y="347"/>
                  <a:pt x="2086" y="345"/>
                </a:cubicBezTo>
                <a:cubicBezTo>
                  <a:pt x="2089" y="346"/>
                  <a:pt x="2089" y="346"/>
                  <a:pt x="2089" y="346"/>
                </a:cubicBezTo>
                <a:cubicBezTo>
                  <a:pt x="2088" y="349"/>
                  <a:pt x="2086" y="352"/>
                  <a:pt x="2085" y="355"/>
                </a:cubicBezTo>
                <a:close/>
                <a:moveTo>
                  <a:pt x="2144" y="331"/>
                </a:moveTo>
                <a:cubicBezTo>
                  <a:pt x="2144" y="331"/>
                  <a:pt x="2144" y="331"/>
                  <a:pt x="2144" y="331"/>
                </a:cubicBezTo>
                <a:cubicBezTo>
                  <a:pt x="2145" y="325"/>
                  <a:pt x="2147" y="320"/>
                  <a:pt x="2151" y="315"/>
                </a:cubicBezTo>
                <a:cubicBezTo>
                  <a:pt x="2150" y="321"/>
                  <a:pt x="2147" y="326"/>
                  <a:pt x="2144" y="331"/>
                </a:cubicBezTo>
                <a:close/>
                <a:moveTo>
                  <a:pt x="2143" y="311"/>
                </a:moveTo>
                <a:cubicBezTo>
                  <a:pt x="2143" y="310"/>
                  <a:pt x="2143" y="309"/>
                  <a:pt x="2144" y="307"/>
                </a:cubicBezTo>
                <a:cubicBezTo>
                  <a:pt x="2144" y="303"/>
                  <a:pt x="2144" y="299"/>
                  <a:pt x="2145" y="296"/>
                </a:cubicBezTo>
                <a:cubicBezTo>
                  <a:pt x="2148" y="294"/>
                  <a:pt x="2151" y="292"/>
                  <a:pt x="2154" y="291"/>
                </a:cubicBezTo>
                <a:cubicBezTo>
                  <a:pt x="2154" y="296"/>
                  <a:pt x="2154" y="302"/>
                  <a:pt x="2153" y="307"/>
                </a:cubicBezTo>
                <a:cubicBezTo>
                  <a:pt x="2150" y="308"/>
                  <a:pt x="2146" y="309"/>
                  <a:pt x="2143" y="311"/>
                </a:cubicBezTo>
                <a:close/>
                <a:moveTo>
                  <a:pt x="2268" y="395"/>
                </a:moveTo>
                <a:cubicBezTo>
                  <a:pt x="2267" y="393"/>
                  <a:pt x="2266" y="392"/>
                  <a:pt x="2266" y="390"/>
                </a:cubicBezTo>
                <a:cubicBezTo>
                  <a:pt x="2271" y="378"/>
                  <a:pt x="2274" y="366"/>
                  <a:pt x="2274" y="355"/>
                </a:cubicBezTo>
                <a:cubicBezTo>
                  <a:pt x="2278" y="360"/>
                  <a:pt x="2281" y="365"/>
                  <a:pt x="2284" y="371"/>
                </a:cubicBezTo>
                <a:cubicBezTo>
                  <a:pt x="2279" y="380"/>
                  <a:pt x="2274" y="388"/>
                  <a:pt x="2268" y="395"/>
                </a:cubicBezTo>
                <a:close/>
                <a:moveTo>
                  <a:pt x="2340" y="410"/>
                </a:moveTo>
                <a:cubicBezTo>
                  <a:pt x="2341" y="403"/>
                  <a:pt x="2341" y="396"/>
                  <a:pt x="2343" y="388"/>
                </a:cubicBezTo>
                <a:cubicBezTo>
                  <a:pt x="2345" y="396"/>
                  <a:pt x="2344" y="404"/>
                  <a:pt x="2340" y="410"/>
                </a:cubicBezTo>
                <a:close/>
                <a:moveTo>
                  <a:pt x="2383" y="444"/>
                </a:moveTo>
                <a:cubicBezTo>
                  <a:pt x="2383" y="438"/>
                  <a:pt x="2387" y="432"/>
                  <a:pt x="2391" y="427"/>
                </a:cubicBezTo>
                <a:cubicBezTo>
                  <a:pt x="2393" y="431"/>
                  <a:pt x="2394" y="435"/>
                  <a:pt x="2395" y="439"/>
                </a:cubicBezTo>
                <a:cubicBezTo>
                  <a:pt x="2391" y="441"/>
                  <a:pt x="2387" y="443"/>
                  <a:pt x="2383" y="444"/>
                </a:cubicBezTo>
                <a:close/>
                <a:moveTo>
                  <a:pt x="2508" y="521"/>
                </a:moveTo>
                <a:cubicBezTo>
                  <a:pt x="2506" y="522"/>
                  <a:pt x="2503" y="523"/>
                  <a:pt x="2501" y="525"/>
                </a:cubicBezTo>
                <a:cubicBezTo>
                  <a:pt x="2501" y="525"/>
                  <a:pt x="2501" y="524"/>
                  <a:pt x="2501" y="524"/>
                </a:cubicBezTo>
                <a:cubicBezTo>
                  <a:pt x="2503" y="523"/>
                  <a:pt x="2506" y="522"/>
                  <a:pt x="2508" y="521"/>
                </a:cubicBezTo>
                <a:close/>
                <a:moveTo>
                  <a:pt x="2475" y="530"/>
                </a:moveTo>
                <a:cubicBezTo>
                  <a:pt x="2480" y="521"/>
                  <a:pt x="2491" y="514"/>
                  <a:pt x="2503" y="511"/>
                </a:cubicBezTo>
                <a:cubicBezTo>
                  <a:pt x="2496" y="514"/>
                  <a:pt x="2488" y="520"/>
                  <a:pt x="2482" y="526"/>
                </a:cubicBezTo>
                <a:cubicBezTo>
                  <a:pt x="2479" y="528"/>
                  <a:pt x="2477" y="529"/>
                  <a:pt x="2475" y="530"/>
                </a:cubicBezTo>
                <a:close/>
                <a:moveTo>
                  <a:pt x="2480" y="579"/>
                </a:moveTo>
                <a:cubicBezTo>
                  <a:pt x="2480" y="579"/>
                  <a:pt x="2480" y="579"/>
                  <a:pt x="2480" y="578"/>
                </a:cubicBezTo>
                <a:cubicBezTo>
                  <a:pt x="2480" y="579"/>
                  <a:pt x="2480" y="579"/>
                  <a:pt x="2480" y="579"/>
                </a:cubicBezTo>
                <a:cubicBezTo>
                  <a:pt x="2480" y="580"/>
                  <a:pt x="2479" y="580"/>
                  <a:pt x="2479" y="580"/>
                </a:cubicBezTo>
                <a:cubicBezTo>
                  <a:pt x="2479" y="577"/>
                  <a:pt x="2480" y="574"/>
                  <a:pt x="2481" y="570"/>
                </a:cubicBezTo>
                <a:cubicBezTo>
                  <a:pt x="2494" y="560"/>
                  <a:pt x="2510" y="547"/>
                  <a:pt x="2523" y="532"/>
                </a:cubicBezTo>
                <a:cubicBezTo>
                  <a:pt x="2523" y="553"/>
                  <a:pt x="2502" y="569"/>
                  <a:pt x="2480" y="579"/>
                </a:cubicBezTo>
                <a:close/>
                <a:moveTo>
                  <a:pt x="2526" y="603"/>
                </a:moveTo>
                <a:cubicBezTo>
                  <a:pt x="2523" y="603"/>
                  <a:pt x="2520" y="604"/>
                  <a:pt x="2516" y="605"/>
                </a:cubicBezTo>
                <a:cubicBezTo>
                  <a:pt x="2520" y="594"/>
                  <a:pt x="2533" y="586"/>
                  <a:pt x="2546" y="583"/>
                </a:cubicBezTo>
                <a:cubicBezTo>
                  <a:pt x="2542" y="590"/>
                  <a:pt x="2535" y="597"/>
                  <a:pt x="2526" y="603"/>
                </a:cubicBezTo>
                <a:close/>
                <a:moveTo>
                  <a:pt x="2579" y="636"/>
                </a:moveTo>
                <a:cubicBezTo>
                  <a:pt x="2577" y="628"/>
                  <a:pt x="2576" y="621"/>
                  <a:pt x="2581" y="614"/>
                </a:cubicBezTo>
                <a:cubicBezTo>
                  <a:pt x="2577" y="616"/>
                  <a:pt x="2575" y="618"/>
                  <a:pt x="2572" y="621"/>
                </a:cubicBezTo>
                <a:cubicBezTo>
                  <a:pt x="2572" y="621"/>
                  <a:pt x="2572" y="621"/>
                  <a:pt x="2572" y="620"/>
                </a:cubicBezTo>
                <a:cubicBezTo>
                  <a:pt x="2577" y="608"/>
                  <a:pt x="2582" y="598"/>
                  <a:pt x="2588" y="589"/>
                </a:cubicBezTo>
                <a:cubicBezTo>
                  <a:pt x="2595" y="597"/>
                  <a:pt x="2599" y="606"/>
                  <a:pt x="2600" y="615"/>
                </a:cubicBezTo>
                <a:cubicBezTo>
                  <a:pt x="2594" y="623"/>
                  <a:pt x="2587" y="630"/>
                  <a:pt x="2579" y="636"/>
                </a:cubicBezTo>
                <a:close/>
                <a:moveTo>
                  <a:pt x="2612" y="647"/>
                </a:moveTo>
                <a:cubicBezTo>
                  <a:pt x="2612" y="647"/>
                  <a:pt x="2612" y="646"/>
                  <a:pt x="2612" y="646"/>
                </a:cubicBezTo>
                <a:cubicBezTo>
                  <a:pt x="2614" y="646"/>
                  <a:pt x="2615" y="645"/>
                  <a:pt x="2617" y="644"/>
                </a:cubicBezTo>
                <a:cubicBezTo>
                  <a:pt x="2615" y="645"/>
                  <a:pt x="2614" y="646"/>
                  <a:pt x="2612" y="647"/>
                </a:cubicBezTo>
                <a:close/>
                <a:moveTo>
                  <a:pt x="2679" y="688"/>
                </a:moveTo>
                <a:cubicBezTo>
                  <a:pt x="2676" y="689"/>
                  <a:pt x="2673" y="690"/>
                  <a:pt x="2670" y="691"/>
                </a:cubicBezTo>
                <a:cubicBezTo>
                  <a:pt x="2671" y="690"/>
                  <a:pt x="2672" y="688"/>
                  <a:pt x="2672" y="686"/>
                </a:cubicBezTo>
                <a:cubicBezTo>
                  <a:pt x="2673" y="684"/>
                  <a:pt x="2674" y="681"/>
                  <a:pt x="2675" y="679"/>
                </a:cubicBezTo>
                <a:cubicBezTo>
                  <a:pt x="2677" y="678"/>
                  <a:pt x="2680" y="676"/>
                  <a:pt x="2683" y="675"/>
                </a:cubicBezTo>
                <a:cubicBezTo>
                  <a:pt x="2682" y="680"/>
                  <a:pt x="2680" y="684"/>
                  <a:pt x="2679" y="688"/>
                </a:cubicBezTo>
                <a:close/>
                <a:moveTo>
                  <a:pt x="2681" y="670"/>
                </a:moveTo>
                <a:cubicBezTo>
                  <a:pt x="2682" y="669"/>
                  <a:pt x="2683" y="668"/>
                  <a:pt x="2684" y="667"/>
                </a:cubicBezTo>
                <a:cubicBezTo>
                  <a:pt x="2684" y="668"/>
                  <a:pt x="2684" y="669"/>
                  <a:pt x="2684" y="670"/>
                </a:cubicBezTo>
                <a:cubicBezTo>
                  <a:pt x="2683" y="670"/>
                  <a:pt x="2682" y="670"/>
                  <a:pt x="2681" y="670"/>
                </a:cubicBezTo>
                <a:close/>
                <a:moveTo>
                  <a:pt x="2686" y="700"/>
                </a:moveTo>
                <a:cubicBezTo>
                  <a:pt x="2686" y="698"/>
                  <a:pt x="2687" y="697"/>
                  <a:pt x="2687" y="695"/>
                </a:cubicBezTo>
                <a:cubicBezTo>
                  <a:pt x="2689" y="693"/>
                  <a:pt x="2691" y="692"/>
                  <a:pt x="2693" y="690"/>
                </a:cubicBezTo>
                <a:cubicBezTo>
                  <a:pt x="2691" y="694"/>
                  <a:pt x="2688" y="697"/>
                  <a:pt x="2686" y="700"/>
                </a:cubicBezTo>
                <a:close/>
                <a:moveTo>
                  <a:pt x="2746" y="643"/>
                </a:moveTo>
                <a:cubicBezTo>
                  <a:pt x="2744" y="660"/>
                  <a:pt x="2737" y="674"/>
                  <a:pt x="2725" y="685"/>
                </a:cubicBezTo>
                <a:cubicBezTo>
                  <a:pt x="2724" y="684"/>
                  <a:pt x="2723" y="683"/>
                  <a:pt x="2722" y="681"/>
                </a:cubicBezTo>
                <a:cubicBezTo>
                  <a:pt x="2723" y="683"/>
                  <a:pt x="2724" y="684"/>
                  <a:pt x="2725" y="686"/>
                </a:cubicBezTo>
                <a:cubicBezTo>
                  <a:pt x="2719" y="691"/>
                  <a:pt x="2712" y="695"/>
                  <a:pt x="2704" y="699"/>
                </a:cubicBezTo>
                <a:cubicBezTo>
                  <a:pt x="2714" y="674"/>
                  <a:pt x="2726" y="657"/>
                  <a:pt x="2746" y="643"/>
                </a:cubicBezTo>
                <a:close/>
                <a:moveTo>
                  <a:pt x="2700" y="736"/>
                </a:moveTo>
                <a:cubicBezTo>
                  <a:pt x="2699" y="735"/>
                  <a:pt x="2698" y="735"/>
                  <a:pt x="2697" y="734"/>
                </a:cubicBezTo>
                <a:cubicBezTo>
                  <a:pt x="2707" y="726"/>
                  <a:pt x="2718" y="716"/>
                  <a:pt x="2727" y="706"/>
                </a:cubicBezTo>
                <a:cubicBezTo>
                  <a:pt x="2724" y="718"/>
                  <a:pt x="2713" y="728"/>
                  <a:pt x="2700" y="736"/>
                </a:cubicBezTo>
                <a:close/>
                <a:moveTo>
                  <a:pt x="2759" y="765"/>
                </a:moveTo>
                <a:cubicBezTo>
                  <a:pt x="2758" y="764"/>
                  <a:pt x="2758" y="763"/>
                  <a:pt x="2758" y="762"/>
                </a:cubicBezTo>
                <a:cubicBezTo>
                  <a:pt x="2760" y="757"/>
                  <a:pt x="2761" y="751"/>
                  <a:pt x="2759" y="745"/>
                </a:cubicBezTo>
                <a:cubicBezTo>
                  <a:pt x="2760" y="744"/>
                  <a:pt x="2760" y="744"/>
                  <a:pt x="2760" y="743"/>
                </a:cubicBezTo>
                <a:cubicBezTo>
                  <a:pt x="2760" y="744"/>
                  <a:pt x="2759" y="744"/>
                  <a:pt x="2759" y="744"/>
                </a:cubicBezTo>
                <a:cubicBezTo>
                  <a:pt x="2758" y="740"/>
                  <a:pt x="2757" y="737"/>
                  <a:pt x="2754" y="733"/>
                </a:cubicBezTo>
                <a:cubicBezTo>
                  <a:pt x="2755" y="738"/>
                  <a:pt x="2755" y="744"/>
                  <a:pt x="2753" y="749"/>
                </a:cubicBezTo>
                <a:cubicBezTo>
                  <a:pt x="2748" y="753"/>
                  <a:pt x="2744" y="759"/>
                  <a:pt x="2741" y="765"/>
                </a:cubicBezTo>
                <a:cubicBezTo>
                  <a:pt x="2741" y="764"/>
                  <a:pt x="2741" y="762"/>
                  <a:pt x="2741" y="761"/>
                </a:cubicBezTo>
                <a:cubicBezTo>
                  <a:pt x="2742" y="760"/>
                  <a:pt x="2743" y="760"/>
                  <a:pt x="2744" y="760"/>
                </a:cubicBezTo>
                <a:cubicBezTo>
                  <a:pt x="2743" y="760"/>
                  <a:pt x="2742" y="760"/>
                  <a:pt x="2741" y="760"/>
                </a:cubicBezTo>
                <a:cubicBezTo>
                  <a:pt x="2739" y="747"/>
                  <a:pt x="2740" y="737"/>
                  <a:pt x="2740" y="727"/>
                </a:cubicBezTo>
                <a:cubicBezTo>
                  <a:pt x="2748" y="723"/>
                  <a:pt x="2757" y="720"/>
                  <a:pt x="2766" y="716"/>
                </a:cubicBezTo>
                <a:cubicBezTo>
                  <a:pt x="2774" y="725"/>
                  <a:pt x="2779" y="735"/>
                  <a:pt x="2780" y="744"/>
                </a:cubicBezTo>
                <a:cubicBezTo>
                  <a:pt x="2773" y="752"/>
                  <a:pt x="2766" y="759"/>
                  <a:pt x="2759" y="765"/>
                </a:cubicBezTo>
                <a:close/>
                <a:moveTo>
                  <a:pt x="2821" y="811"/>
                </a:moveTo>
                <a:cubicBezTo>
                  <a:pt x="2821" y="809"/>
                  <a:pt x="2821" y="808"/>
                  <a:pt x="2822" y="806"/>
                </a:cubicBezTo>
                <a:cubicBezTo>
                  <a:pt x="2823" y="807"/>
                  <a:pt x="2824" y="808"/>
                  <a:pt x="2824" y="809"/>
                </a:cubicBezTo>
                <a:cubicBezTo>
                  <a:pt x="2823" y="810"/>
                  <a:pt x="2822" y="810"/>
                  <a:pt x="2821" y="811"/>
                </a:cubicBezTo>
                <a:close/>
                <a:moveTo>
                  <a:pt x="2834" y="832"/>
                </a:moveTo>
                <a:cubicBezTo>
                  <a:pt x="2834" y="832"/>
                  <a:pt x="2834" y="831"/>
                  <a:pt x="2835" y="830"/>
                </a:cubicBezTo>
                <a:cubicBezTo>
                  <a:pt x="2835" y="830"/>
                  <a:pt x="2835" y="831"/>
                  <a:pt x="2835" y="831"/>
                </a:cubicBezTo>
                <a:cubicBezTo>
                  <a:pt x="2834" y="832"/>
                  <a:pt x="2834" y="832"/>
                  <a:pt x="2834" y="832"/>
                </a:cubicBezTo>
                <a:close/>
                <a:moveTo>
                  <a:pt x="2844" y="824"/>
                </a:moveTo>
                <a:cubicBezTo>
                  <a:pt x="2842" y="825"/>
                  <a:pt x="2840" y="826"/>
                  <a:pt x="2838" y="828"/>
                </a:cubicBezTo>
                <a:cubicBezTo>
                  <a:pt x="2838" y="827"/>
                  <a:pt x="2837" y="826"/>
                  <a:pt x="2837" y="825"/>
                </a:cubicBezTo>
                <a:cubicBezTo>
                  <a:pt x="2838" y="823"/>
                  <a:pt x="2839" y="821"/>
                  <a:pt x="2841" y="818"/>
                </a:cubicBezTo>
                <a:cubicBezTo>
                  <a:pt x="2844" y="816"/>
                  <a:pt x="2847" y="813"/>
                  <a:pt x="2850" y="811"/>
                </a:cubicBezTo>
                <a:cubicBezTo>
                  <a:pt x="2852" y="809"/>
                  <a:pt x="2855" y="808"/>
                  <a:pt x="2857" y="807"/>
                </a:cubicBezTo>
                <a:cubicBezTo>
                  <a:pt x="2853" y="812"/>
                  <a:pt x="2848" y="818"/>
                  <a:pt x="2844" y="824"/>
                </a:cubicBezTo>
                <a:close/>
                <a:moveTo>
                  <a:pt x="2918" y="906"/>
                </a:moveTo>
                <a:cubicBezTo>
                  <a:pt x="2906" y="909"/>
                  <a:pt x="2896" y="914"/>
                  <a:pt x="2889" y="922"/>
                </a:cubicBezTo>
                <a:cubicBezTo>
                  <a:pt x="2890" y="917"/>
                  <a:pt x="2893" y="912"/>
                  <a:pt x="2897" y="908"/>
                </a:cubicBezTo>
                <a:cubicBezTo>
                  <a:pt x="2900" y="906"/>
                  <a:pt x="2903" y="903"/>
                  <a:pt x="2906" y="901"/>
                </a:cubicBezTo>
                <a:cubicBezTo>
                  <a:pt x="2913" y="896"/>
                  <a:pt x="2922" y="892"/>
                  <a:pt x="2930" y="890"/>
                </a:cubicBezTo>
                <a:cubicBezTo>
                  <a:pt x="2928" y="896"/>
                  <a:pt x="2923" y="901"/>
                  <a:pt x="2918" y="906"/>
                </a:cubicBezTo>
                <a:close/>
                <a:moveTo>
                  <a:pt x="2931" y="887"/>
                </a:moveTo>
                <a:cubicBezTo>
                  <a:pt x="2926" y="887"/>
                  <a:pt x="2921" y="888"/>
                  <a:pt x="2916" y="889"/>
                </a:cubicBezTo>
                <a:cubicBezTo>
                  <a:pt x="2923" y="881"/>
                  <a:pt x="2927" y="872"/>
                  <a:pt x="2926" y="862"/>
                </a:cubicBezTo>
                <a:cubicBezTo>
                  <a:pt x="2932" y="871"/>
                  <a:pt x="2933" y="879"/>
                  <a:pt x="2931" y="887"/>
                </a:cubicBezTo>
                <a:close/>
                <a:moveTo>
                  <a:pt x="2945" y="946"/>
                </a:moveTo>
                <a:cubicBezTo>
                  <a:pt x="2945" y="945"/>
                  <a:pt x="2945" y="944"/>
                  <a:pt x="2945" y="942"/>
                </a:cubicBezTo>
                <a:cubicBezTo>
                  <a:pt x="2946" y="941"/>
                  <a:pt x="2948" y="940"/>
                  <a:pt x="2949" y="938"/>
                </a:cubicBezTo>
                <a:cubicBezTo>
                  <a:pt x="2948" y="941"/>
                  <a:pt x="2946" y="943"/>
                  <a:pt x="2945" y="946"/>
                </a:cubicBezTo>
                <a:close/>
                <a:moveTo>
                  <a:pt x="2962" y="945"/>
                </a:moveTo>
                <a:cubicBezTo>
                  <a:pt x="2960" y="938"/>
                  <a:pt x="2960" y="930"/>
                  <a:pt x="2964" y="924"/>
                </a:cubicBezTo>
                <a:cubicBezTo>
                  <a:pt x="2964" y="924"/>
                  <a:pt x="2963" y="924"/>
                  <a:pt x="2963" y="924"/>
                </a:cubicBezTo>
                <a:cubicBezTo>
                  <a:pt x="2968" y="919"/>
                  <a:pt x="2973" y="912"/>
                  <a:pt x="2977" y="906"/>
                </a:cubicBezTo>
                <a:cubicBezTo>
                  <a:pt x="2981" y="912"/>
                  <a:pt x="2983" y="918"/>
                  <a:pt x="2984" y="925"/>
                </a:cubicBezTo>
                <a:cubicBezTo>
                  <a:pt x="2977" y="932"/>
                  <a:pt x="2970" y="939"/>
                  <a:pt x="2962" y="945"/>
                </a:cubicBezTo>
                <a:close/>
              </a:path>
            </a:pathLst>
          </a:custGeom>
          <a:solidFill>
            <a:srgbClr val="251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2996377" y="1885170"/>
            <a:ext cx="10839635" cy="5084538"/>
            <a:chOff x="5772944" y="1841564"/>
            <a:chExt cx="3693027" cy="2068727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87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ko-KR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7" y="283298"/>
            <a:ext cx="336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유니티 소스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57CE1-F17C-4370-99A7-936F23EB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94" y="1999241"/>
            <a:ext cx="2788183" cy="3276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CEE07E-6DE8-48D7-94FE-20232255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02" y="2019104"/>
            <a:ext cx="2788183" cy="32761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3A7569-E4F7-4F7F-A09A-822A70DE2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419" y="3646123"/>
            <a:ext cx="4495099" cy="29120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039785-CB3B-483F-97BB-38AA3E66E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143" y="305646"/>
            <a:ext cx="4495099" cy="29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576332" y="1256662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70407" y="5691793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 rot="21207550">
            <a:off x="-212030" y="4533177"/>
            <a:ext cx="11522710" cy="4701763"/>
          </a:xfrm>
          <a:custGeom>
            <a:avLst/>
            <a:gdLst>
              <a:gd name="T0" fmla="*/ 2941 w 3056"/>
              <a:gd name="T1" fmla="*/ 887 h 1245"/>
              <a:gd name="T2" fmla="*/ 2876 w 3056"/>
              <a:gd name="T3" fmla="*/ 799 h 1245"/>
              <a:gd name="T4" fmla="*/ 2816 w 3056"/>
              <a:gd name="T5" fmla="*/ 743 h 1245"/>
              <a:gd name="T6" fmla="*/ 2736 w 3056"/>
              <a:gd name="T7" fmla="*/ 702 h 1245"/>
              <a:gd name="T8" fmla="*/ 2690 w 3056"/>
              <a:gd name="T9" fmla="*/ 652 h 1245"/>
              <a:gd name="T10" fmla="*/ 2604 w 3056"/>
              <a:gd name="T11" fmla="*/ 611 h 1245"/>
              <a:gd name="T12" fmla="*/ 2525 w 3056"/>
              <a:gd name="T13" fmla="*/ 530 h 1245"/>
              <a:gd name="T14" fmla="*/ 2483 w 3056"/>
              <a:gd name="T15" fmla="*/ 458 h 1245"/>
              <a:gd name="T16" fmla="*/ 2442 w 3056"/>
              <a:gd name="T17" fmla="*/ 385 h 1245"/>
              <a:gd name="T18" fmla="*/ 2369 w 3056"/>
              <a:gd name="T19" fmla="*/ 366 h 1245"/>
              <a:gd name="T20" fmla="*/ 2264 w 3056"/>
              <a:gd name="T21" fmla="*/ 347 h 1245"/>
              <a:gd name="T22" fmla="*/ 2163 w 3056"/>
              <a:gd name="T23" fmla="*/ 305 h 1245"/>
              <a:gd name="T24" fmla="*/ 2108 w 3056"/>
              <a:gd name="T25" fmla="*/ 257 h 1245"/>
              <a:gd name="T26" fmla="*/ 2048 w 3056"/>
              <a:gd name="T27" fmla="*/ 252 h 1245"/>
              <a:gd name="T28" fmla="*/ 1923 w 3056"/>
              <a:gd name="T29" fmla="*/ 239 h 1245"/>
              <a:gd name="T30" fmla="*/ 1829 w 3056"/>
              <a:gd name="T31" fmla="*/ 197 h 1245"/>
              <a:gd name="T32" fmla="*/ 1742 w 3056"/>
              <a:gd name="T33" fmla="*/ 116 h 1245"/>
              <a:gd name="T34" fmla="*/ 1652 w 3056"/>
              <a:gd name="T35" fmla="*/ 120 h 1245"/>
              <a:gd name="T36" fmla="*/ 1538 w 3056"/>
              <a:gd name="T37" fmla="*/ 168 h 1245"/>
              <a:gd name="T38" fmla="*/ 1447 w 3056"/>
              <a:gd name="T39" fmla="*/ 169 h 1245"/>
              <a:gd name="T40" fmla="*/ 1331 w 3056"/>
              <a:gd name="T41" fmla="*/ 93 h 1245"/>
              <a:gd name="T42" fmla="*/ 1190 w 3056"/>
              <a:gd name="T43" fmla="*/ 97 h 1245"/>
              <a:gd name="T44" fmla="*/ 1108 w 3056"/>
              <a:gd name="T45" fmla="*/ 119 h 1245"/>
              <a:gd name="T46" fmla="*/ 1018 w 3056"/>
              <a:gd name="T47" fmla="*/ 176 h 1245"/>
              <a:gd name="T48" fmla="*/ 951 w 3056"/>
              <a:gd name="T49" fmla="*/ 134 h 1245"/>
              <a:gd name="T50" fmla="*/ 908 w 3056"/>
              <a:gd name="T51" fmla="*/ 182 h 1245"/>
              <a:gd name="T52" fmla="*/ 819 w 3056"/>
              <a:gd name="T53" fmla="*/ 181 h 1245"/>
              <a:gd name="T54" fmla="*/ 722 w 3056"/>
              <a:gd name="T55" fmla="*/ 265 h 1245"/>
              <a:gd name="T56" fmla="*/ 604 w 3056"/>
              <a:gd name="T57" fmla="*/ 215 h 1245"/>
              <a:gd name="T58" fmla="*/ 530 w 3056"/>
              <a:gd name="T59" fmla="*/ 300 h 1245"/>
              <a:gd name="T60" fmla="*/ 474 w 3056"/>
              <a:gd name="T61" fmla="*/ 349 h 1245"/>
              <a:gd name="T62" fmla="*/ 366 w 3056"/>
              <a:gd name="T63" fmla="*/ 339 h 1245"/>
              <a:gd name="T64" fmla="*/ 334 w 3056"/>
              <a:gd name="T65" fmla="*/ 415 h 1245"/>
              <a:gd name="T66" fmla="*/ 176 w 3056"/>
              <a:gd name="T67" fmla="*/ 374 h 1245"/>
              <a:gd name="T68" fmla="*/ 222 w 3056"/>
              <a:gd name="T69" fmla="*/ 501 h 1245"/>
              <a:gd name="T70" fmla="*/ 141 w 3056"/>
              <a:gd name="T71" fmla="*/ 556 h 1245"/>
              <a:gd name="T72" fmla="*/ 53 w 3056"/>
              <a:gd name="T73" fmla="*/ 569 h 1245"/>
              <a:gd name="T74" fmla="*/ 56 w 3056"/>
              <a:gd name="T75" fmla="*/ 642 h 1245"/>
              <a:gd name="T76" fmla="*/ 373 w 3056"/>
              <a:gd name="T77" fmla="*/ 340 h 1245"/>
              <a:gd name="T78" fmla="*/ 143 w 3056"/>
              <a:gd name="T79" fmla="*/ 586 h 1245"/>
              <a:gd name="T80" fmla="*/ 281 w 3056"/>
              <a:gd name="T81" fmla="*/ 495 h 1245"/>
              <a:gd name="T82" fmla="*/ 353 w 3056"/>
              <a:gd name="T83" fmla="*/ 393 h 1245"/>
              <a:gd name="T84" fmla="*/ 400 w 3056"/>
              <a:gd name="T85" fmla="*/ 400 h 1245"/>
              <a:gd name="T86" fmla="*/ 535 w 3056"/>
              <a:gd name="T87" fmla="*/ 299 h 1245"/>
              <a:gd name="T88" fmla="*/ 529 w 3056"/>
              <a:gd name="T89" fmla="*/ 321 h 1245"/>
              <a:gd name="T90" fmla="*/ 678 w 3056"/>
              <a:gd name="T91" fmla="*/ 289 h 1245"/>
              <a:gd name="T92" fmla="*/ 774 w 3056"/>
              <a:gd name="T93" fmla="*/ 276 h 1245"/>
              <a:gd name="T94" fmla="*/ 834 w 3056"/>
              <a:gd name="T95" fmla="*/ 212 h 1245"/>
              <a:gd name="T96" fmla="*/ 970 w 3056"/>
              <a:gd name="T97" fmla="*/ 171 h 1245"/>
              <a:gd name="T98" fmla="*/ 1394 w 3056"/>
              <a:gd name="T99" fmla="*/ 164 h 1245"/>
              <a:gd name="T100" fmla="*/ 1562 w 3056"/>
              <a:gd name="T101" fmla="*/ 178 h 1245"/>
              <a:gd name="T102" fmla="*/ 1647 w 3056"/>
              <a:gd name="T103" fmla="*/ 183 h 1245"/>
              <a:gd name="T104" fmla="*/ 1744 w 3056"/>
              <a:gd name="T105" fmla="*/ 235 h 1245"/>
              <a:gd name="T106" fmla="*/ 1934 w 3056"/>
              <a:gd name="T107" fmla="*/ 287 h 1245"/>
              <a:gd name="T108" fmla="*/ 2151 w 3056"/>
              <a:gd name="T109" fmla="*/ 315 h 1245"/>
              <a:gd name="T110" fmla="*/ 2340 w 3056"/>
              <a:gd name="T111" fmla="*/ 410 h 1245"/>
              <a:gd name="T112" fmla="*/ 2480 w 3056"/>
              <a:gd name="T113" fmla="*/ 579 h 1245"/>
              <a:gd name="T114" fmla="*/ 2579 w 3056"/>
              <a:gd name="T115" fmla="*/ 636 h 1245"/>
              <a:gd name="T116" fmla="*/ 2686 w 3056"/>
              <a:gd name="T117" fmla="*/ 700 h 1245"/>
              <a:gd name="T118" fmla="*/ 2758 w 3056"/>
              <a:gd name="T119" fmla="*/ 762 h 1245"/>
              <a:gd name="T120" fmla="*/ 2822 w 3056"/>
              <a:gd name="T121" fmla="*/ 806 h 1245"/>
              <a:gd name="T122" fmla="*/ 2889 w 3056"/>
              <a:gd name="T123" fmla="*/ 922 h 1245"/>
              <a:gd name="T124" fmla="*/ 2963 w 3056"/>
              <a:gd name="T125" fmla="*/ 92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56" h="1245">
                <a:moveTo>
                  <a:pt x="3038" y="984"/>
                </a:moveTo>
                <a:cubicBezTo>
                  <a:pt x="3034" y="987"/>
                  <a:pt x="3029" y="989"/>
                  <a:pt x="3024" y="991"/>
                </a:cubicBezTo>
                <a:cubicBezTo>
                  <a:pt x="3028" y="974"/>
                  <a:pt x="3035" y="956"/>
                  <a:pt x="3044" y="940"/>
                </a:cubicBezTo>
                <a:cubicBezTo>
                  <a:pt x="3046" y="923"/>
                  <a:pt x="3046" y="923"/>
                  <a:pt x="3046" y="923"/>
                </a:cubicBezTo>
                <a:cubicBezTo>
                  <a:pt x="3040" y="927"/>
                  <a:pt x="3033" y="932"/>
                  <a:pt x="3027" y="938"/>
                </a:cubicBezTo>
                <a:cubicBezTo>
                  <a:pt x="3016" y="943"/>
                  <a:pt x="3006" y="950"/>
                  <a:pt x="2996" y="957"/>
                </a:cubicBezTo>
                <a:cubicBezTo>
                  <a:pt x="2996" y="953"/>
                  <a:pt x="2996" y="950"/>
                  <a:pt x="2995" y="947"/>
                </a:cubicBezTo>
                <a:cubicBezTo>
                  <a:pt x="3005" y="934"/>
                  <a:pt x="3013" y="920"/>
                  <a:pt x="3019" y="904"/>
                </a:cubicBezTo>
                <a:cubicBezTo>
                  <a:pt x="3027" y="880"/>
                  <a:pt x="3038" y="864"/>
                  <a:pt x="3056" y="851"/>
                </a:cubicBezTo>
                <a:cubicBezTo>
                  <a:pt x="3056" y="847"/>
                  <a:pt x="3056" y="847"/>
                  <a:pt x="3056" y="847"/>
                </a:cubicBezTo>
                <a:cubicBezTo>
                  <a:pt x="3027" y="864"/>
                  <a:pt x="3009" y="894"/>
                  <a:pt x="2988" y="920"/>
                </a:cubicBezTo>
                <a:cubicBezTo>
                  <a:pt x="2985" y="915"/>
                  <a:pt x="2982" y="910"/>
                  <a:pt x="2978" y="905"/>
                </a:cubicBezTo>
                <a:cubicBezTo>
                  <a:pt x="2987" y="889"/>
                  <a:pt x="2991" y="873"/>
                  <a:pt x="2982" y="856"/>
                </a:cubicBezTo>
                <a:cubicBezTo>
                  <a:pt x="2981" y="883"/>
                  <a:pt x="2966" y="904"/>
                  <a:pt x="2944" y="916"/>
                </a:cubicBezTo>
                <a:cubicBezTo>
                  <a:pt x="2944" y="906"/>
                  <a:pt x="2944" y="897"/>
                  <a:pt x="2941" y="887"/>
                </a:cubicBezTo>
                <a:cubicBezTo>
                  <a:pt x="2941" y="887"/>
                  <a:pt x="2942" y="887"/>
                  <a:pt x="2942" y="887"/>
                </a:cubicBezTo>
                <a:cubicBezTo>
                  <a:pt x="2942" y="887"/>
                  <a:pt x="2941" y="887"/>
                  <a:pt x="2941" y="887"/>
                </a:cubicBezTo>
                <a:cubicBezTo>
                  <a:pt x="2939" y="879"/>
                  <a:pt x="2934" y="871"/>
                  <a:pt x="2926" y="862"/>
                </a:cubicBezTo>
                <a:cubicBezTo>
                  <a:pt x="2926" y="857"/>
                  <a:pt x="2924" y="852"/>
                  <a:pt x="2920" y="846"/>
                </a:cubicBezTo>
                <a:cubicBezTo>
                  <a:pt x="2925" y="871"/>
                  <a:pt x="2900" y="890"/>
                  <a:pt x="2876" y="901"/>
                </a:cubicBezTo>
                <a:cubicBezTo>
                  <a:pt x="2880" y="881"/>
                  <a:pt x="2888" y="862"/>
                  <a:pt x="2898" y="845"/>
                </a:cubicBezTo>
                <a:cubicBezTo>
                  <a:pt x="2916" y="835"/>
                  <a:pt x="2936" y="828"/>
                  <a:pt x="2957" y="821"/>
                </a:cubicBezTo>
                <a:cubicBezTo>
                  <a:pt x="2939" y="824"/>
                  <a:pt x="2923" y="829"/>
                  <a:pt x="2908" y="834"/>
                </a:cubicBezTo>
                <a:cubicBezTo>
                  <a:pt x="2926" y="813"/>
                  <a:pt x="2939" y="790"/>
                  <a:pt x="2926" y="766"/>
                </a:cubicBezTo>
                <a:cubicBezTo>
                  <a:pt x="2925" y="803"/>
                  <a:pt x="2898" y="828"/>
                  <a:pt x="2860" y="835"/>
                </a:cubicBezTo>
                <a:cubicBezTo>
                  <a:pt x="2862" y="832"/>
                  <a:pt x="2864" y="829"/>
                  <a:pt x="2865" y="825"/>
                </a:cubicBezTo>
                <a:cubicBezTo>
                  <a:pt x="2871" y="820"/>
                  <a:pt x="2879" y="815"/>
                  <a:pt x="2888" y="813"/>
                </a:cubicBezTo>
                <a:cubicBezTo>
                  <a:pt x="2882" y="813"/>
                  <a:pt x="2876" y="814"/>
                  <a:pt x="2870" y="815"/>
                </a:cubicBezTo>
                <a:cubicBezTo>
                  <a:pt x="2870" y="814"/>
                  <a:pt x="2870" y="814"/>
                  <a:pt x="2870" y="813"/>
                </a:cubicBezTo>
                <a:cubicBezTo>
                  <a:pt x="2872" y="808"/>
                  <a:pt x="2874" y="804"/>
                  <a:pt x="2876" y="799"/>
                </a:cubicBezTo>
                <a:cubicBezTo>
                  <a:pt x="2879" y="798"/>
                  <a:pt x="2883" y="798"/>
                  <a:pt x="2886" y="797"/>
                </a:cubicBezTo>
                <a:cubicBezTo>
                  <a:pt x="2883" y="797"/>
                  <a:pt x="2880" y="797"/>
                  <a:pt x="2877" y="797"/>
                </a:cubicBezTo>
                <a:cubicBezTo>
                  <a:pt x="2889" y="773"/>
                  <a:pt x="2905" y="759"/>
                  <a:pt x="2934" y="745"/>
                </a:cubicBezTo>
                <a:cubicBezTo>
                  <a:pt x="2902" y="753"/>
                  <a:pt x="2882" y="775"/>
                  <a:pt x="2863" y="799"/>
                </a:cubicBezTo>
                <a:cubicBezTo>
                  <a:pt x="2863" y="799"/>
                  <a:pt x="2862" y="799"/>
                  <a:pt x="2861" y="799"/>
                </a:cubicBezTo>
                <a:cubicBezTo>
                  <a:pt x="2871" y="786"/>
                  <a:pt x="2875" y="772"/>
                  <a:pt x="2865" y="757"/>
                </a:cubicBezTo>
                <a:cubicBezTo>
                  <a:pt x="2869" y="780"/>
                  <a:pt x="2847" y="798"/>
                  <a:pt x="2825" y="809"/>
                </a:cubicBezTo>
                <a:cubicBezTo>
                  <a:pt x="2824" y="808"/>
                  <a:pt x="2823" y="807"/>
                  <a:pt x="2822" y="806"/>
                </a:cubicBezTo>
                <a:cubicBezTo>
                  <a:pt x="2826" y="788"/>
                  <a:pt x="2833" y="771"/>
                  <a:pt x="2843" y="755"/>
                </a:cubicBezTo>
                <a:cubicBezTo>
                  <a:pt x="2860" y="746"/>
                  <a:pt x="2880" y="738"/>
                  <a:pt x="2901" y="731"/>
                </a:cubicBezTo>
                <a:cubicBezTo>
                  <a:pt x="2882" y="735"/>
                  <a:pt x="2865" y="739"/>
                  <a:pt x="2849" y="746"/>
                </a:cubicBezTo>
                <a:cubicBezTo>
                  <a:pt x="2851" y="743"/>
                  <a:pt x="2853" y="740"/>
                  <a:pt x="2855" y="737"/>
                </a:cubicBezTo>
                <a:cubicBezTo>
                  <a:pt x="2845" y="740"/>
                  <a:pt x="2834" y="748"/>
                  <a:pt x="2824" y="757"/>
                </a:cubicBezTo>
                <a:cubicBezTo>
                  <a:pt x="2823" y="758"/>
                  <a:pt x="2822" y="758"/>
                  <a:pt x="2821" y="759"/>
                </a:cubicBezTo>
                <a:cubicBezTo>
                  <a:pt x="2820" y="753"/>
                  <a:pt x="2819" y="748"/>
                  <a:pt x="2816" y="743"/>
                </a:cubicBezTo>
                <a:cubicBezTo>
                  <a:pt x="2816" y="750"/>
                  <a:pt x="2814" y="757"/>
                  <a:pt x="2812" y="764"/>
                </a:cubicBezTo>
                <a:cubicBezTo>
                  <a:pt x="2805" y="768"/>
                  <a:pt x="2799" y="772"/>
                  <a:pt x="2792" y="776"/>
                </a:cubicBezTo>
                <a:cubicBezTo>
                  <a:pt x="2792" y="773"/>
                  <a:pt x="2792" y="770"/>
                  <a:pt x="2791" y="767"/>
                </a:cubicBezTo>
                <a:cubicBezTo>
                  <a:pt x="2801" y="754"/>
                  <a:pt x="2809" y="740"/>
                  <a:pt x="2815" y="723"/>
                </a:cubicBezTo>
                <a:cubicBezTo>
                  <a:pt x="2827" y="690"/>
                  <a:pt x="2844" y="672"/>
                  <a:pt x="2879" y="655"/>
                </a:cubicBezTo>
                <a:cubicBezTo>
                  <a:pt x="2835" y="667"/>
                  <a:pt x="2813" y="704"/>
                  <a:pt x="2787" y="736"/>
                </a:cubicBezTo>
                <a:cubicBezTo>
                  <a:pt x="2786" y="734"/>
                  <a:pt x="2785" y="731"/>
                  <a:pt x="2784" y="729"/>
                </a:cubicBezTo>
                <a:cubicBezTo>
                  <a:pt x="2784" y="732"/>
                  <a:pt x="2783" y="735"/>
                  <a:pt x="2783" y="738"/>
                </a:cubicBezTo>
                <a:cubicBezTo>
                  <a:pt x="2779" y="731"/>
                  <a:pt x="2774" y="724"/>
                  <a:pt x="2766" y="716"/>
                </a:cubicBezTo>
                <a:cubicBezTo>
                  <a:pt x="2774" y="713"/>
                  <a:pt x="2782" y="710"/>
                  <a:pt x="2791" y="708"/>
                </a:cubicBezTo>
                <a:cubicBezTo>
                  <a:pt x="2772" y="711"/>
                  <a:pt x="2755" y="715"/>
                  <a:pt x="2740" y="721"/>
                </a:cubicBezTo>
                <a:cubicBezTo>
                  <a:pt x="2740" y="721"/>
                  <a:pt x="2740" y="720"/>
                  <a:pt x="2740" y="720"/>
                </a:cubicBezTo>
                <a:cubicBezTo>
                  <a:pt x="2742" y="718"/>
                  <a:pt x="2743" y="716"/>
                  <a:pt x="2745" y="714"/>
                </a:cubicBezTo>
                <a:cubicBezTo>
                  <a:pt x="2743" y="714"/>
                  <a:pt x="2741" y="715"/>
                  <a:pt x="2740" y="715"/>
                </a:cubicBezTo>
                <a:cubicBezTo>
                  <a:pt x="2739" y="711"/>
                  <a:pt x="2738" y="707"/>
                  <a:pt x="2736" y="702"/>
                </a:cubicBezTo>
                <a:cubicBezTo>
                  <a:pt x="2743" y="699"/>
                  <a:pt x="2751" y="697"/>
                  <a:pt x="2759" y="694"/>
                </a:cubicBezTo>
                <a:cubicBezTo>
                  <a:pt x="2750" y="696"/>
                  <a:pt x="2742" y="697"/>
                  <a:pt x="2735" y="699"/>
                </a:cubicBezTo>
                <a:cubicBezTo>
                  <a:pt x="2734" y="699"/>
                  <a:pt x="2734" y="699"/>
                  <a:pt x="2734" y="698"/>
                </a:cubicBezTo>
                <a:cubicBezTo>
                  <a:pt x="2748" y="681"/>
                  <a:pt x="2757" y="661"/>
                  <a:pt x="2749" y="642"/>
                </a:cubicBezTo>
                <a:cubicBezTo>
                  <a:pt x="2755" y="638"/>
                  <a:pt x="2761" y="635"/>
                  <a:pt x="2768" y="631"/>
                </a:cubicBezTo>
                <a:cubicBezTo>
                  <a:pt x="2761" y="633"/>
                  <a:pt x="2754" y="636"/>
                  <a:pt x="2748" y="639"/>
                </a:cubicBezTo>
                <a:cubicBezTo>
                  <a:pt x="2748" y="638"/>
                  <a:pt x="2747" y="638"/>
                  <a:pt x="2747" y="637"/>
                </a:cubicBezTo>
                <a:cubicBezTo>
                  <a:pt x="2747" y="638"/>
                  <a:pt x="2747" y="639"/>
                  <a:pt x="2747" y="640"/>
                </a:cubicBezTo>
                <a:cubicBezTo>
                  <a:pt x="2727" y="651"/>
                  <a:pt x="2712" y="667"/>
                  <a:pt x="2698" y="685"/>
                </a:cubicBezTo>
                <a:cubicBezTo>
                  <a:pt x="2695" y="685"/>
                  <a:pt x="2692" y="685"/>
                  <a:pt x="2689" y="686"/>
                </a:cubicBezTo>
                <a:cubicBezTo>
                  <a:pt x="2689" y="682"/>
                  <a:pt x="2689" y="677"/>
                  <a:pt x="2688" y="673"/>
                </a:cubicBezTo>
                <a:cubicBezTo>
                  <a:pt x="2694" y="671"/>
                  <a:pt x="2701" y="669"/>
                  <a:pt x="2707" y="668"/>
                </a:cubicBezTo>
                <a:cubicBezTo>
                  <a:pt x="2700" y="668"/>
                  <a:pt x="2693" y="668"/>
                  <a:pt x="2686" y="669"/>
                </a:cubicBezTo>
                <a:cubicBezTo>
                  <a:pt x="2686" y="668"/>
                  <a:pt x="2685" y="666"/>
                  <a:pt x="2685" y="665"/>
                </a:cubicBezTo>
                <a:cubicBezTo>
                  <a:pt x="2688" y="661"/>
                  <a:pt x="2689" y="656"/>
                  <a:pt x="2690" y="652"/>
                </a:cubicBezTo>
                <a:cubicBezTo>
                  <a:pt x="2701" y="638"/>
                  <a:pt x="2715" y="628"/>
                  <a:pt x="2736" y="618"/>
                </a:cubicBezTo>
                <a:cubicBezTo>
                  <a:pt x="2718" y="623"/>
                  <a:pt x="2704" y="632"/>
                  <a:pt x="2691" y="644"/>
                </a:cubicBezTo>
                <a:cubicBezTo>
                  <a:pt x="2691" y="638"/>
                  <a:pt x="2689" y="633"/>
                  <a:pt x="2685" y="628"/>
                </a:cubicBezTo>
                <a:cubicBezTo>
                  <a:pt x="2690" y="652"/>
                  <a:pt x="2665" y="671"/>
                  <a:pt x="2641" y="682"/>
                </a:cubicBezTo>
                <a:cubicBezTo>
                  <a:pt x="2645" y="662"/>
                  <a:pt x="2653" y="643"/>
                  <a:pt x="2663" y="626"/>
                </a:cubicBezTo>
                <a:cubicBezTo>
                  <a:pt x="2681" y="617"/>
                  <a:pt x="2701" y="609"/>
                  <a:pt x="2722" y="602"/>
                </a:cubicBezTo>
                <a:cubicBezTo>
                  <a:pt x="2702" y="605"/>
                  <a:pt x="2685" y="610"/>
                  <a:pt x="2670" y="616"/>
                </a:cubicBezTo>
                <a:cubicBezTo>
                  <a:pt x="2672" y="614"/>
                  <a:pt x="2674" y="611"/>
                  <a:pt x="2676" y="608"/>
                </a:cubicBezTo>
                <a:cubicBezTo>
                  <a:pt x="2665" y="611"/>
                  <a:pt x="2654" y="619"/>
                  <a:pt x="2644" y="628"/>
                </a:cubicBezTo>
                <a:cubicBezTo>
                  <a:pt x="2641" y="630"/>
                  <a:pt x="2637" y="632"/>
                  <a:pt x="2634" y="634"/>
                </a:cubicBezTo>
                <a:cubicBezTo>
                  <a:pt x="2626" y="636"/>
                  <a:pt x="2619" y="638"/>
                  <a:pt x="2612" y="641"/>
                </a:cubicBezTo>
                <a:cubicBezTo>
                  <a:pt x="2612" y="640"/>
                  <a:pt x="2612" y="639"/>
                  <a:pt x="2612" y="638"/>
                </a:cubicBezTo>
                <a:cubicBezTo>
                  <a:pt x="2621" y="625"/>
                  <a:pt x="2629" y="611"/>
                  <a:pt x="2635" y="594"/>
                </a:cubicBezTo>
                <a:cubicBezTo>
                  <a:pt x="2647" y="561"/>
                  <a:pt x="2664" y="543"/>
                  <a:pt x="2699" y="526"/>
                </a:cubicBezTo>
                <a:cubicBezTo>
                  <a:pt x="2654" y="538"/>
                  <a:pt x="2632" y="578"/>
                  <a:pt x="2604" y="611"/>
                </a:cubicBezTo>
                <a:cubicBezTo>
                  <a:pt x="2601" y="604"/>
                  <a:pt x="2595" y="597"/>
                  <a:pt x="2588" y="589"/>
                </a:cubicBezTo>
                <a:cubicBezTo>
                  <a:pt x="2599" y="574"/>
                  <a:pt x="2614" y="563"/>
                  <a:pt x="2636" y="552"/>
                </a:cubicBezTo>
                <a:cubicBezTo>
                  <a:pt x="2602" y="561"/>
                  <a:pt x="2581" y="587"/>
                  <a:pt x="2560" y="612"/>
                </a:cubicBezTo>
                <a:cubicBezTo>
                  <a:pt x="2560" y="611"/>
                  <a:pt x="2560" y="610"/>
                  <a:pt x="2561" y="609"/>
                </a:cubicBezTo>
                <a:cubicBezTo>
                  <a:pt x="2582" y="587"/>
                  <a:pt x="2598" y="561"/>
                  <a:pt x="2584" y="535"/>
                </a:cubicBezTo>
                <a:cubicBezTo>
                  <a:pt x="2584" y="556"/>
                  <a:pt x="2575" y="574"/>
                  <a:pt x="2560" y="586"/>
                </a:cubicBezTo>
                <a:cubicBezTo>
                  <a:pt x="2558" y="576"/>
                  <a:pt x="2554" y="565"/>
                  <a:pt x="2542" y="552"/>
                </a:cubicBezTo>
                <a:cubicBezTo>
                  <a:pt x="2550" y="563"/>
                  <a:pt x="2550" y="574"/>
                  <a:pt x="2546" y="583"/>
                </a:cubicBezTo>
                <a:cubicBezTo>
                  <a:pt x="2527" y="583"/>
                  <a:pt x="2506" y="587"/>
                  <a:pt x="2494" y="600"/>
                </a:cubicBezTo>
                <a:cubicBezTo>
                  <a:pt x="2493" y="599"/>
                  <a:pt x="2493" y="598"/>
                  <a:pt x="2493" y="598"/>
                </a:cubicBezTo>
                <a:cubicBezTo>
                  <a:pt x="2494" y="594"/>
                  <a:pt x="2496" y="591"/>
                  <a:pt x="2499" y="588"/>
                </a:cubicBezTo>
                <a:cubicBezTo>
                  <a:pt x="2502" y="585"/>
                  <a:pt x="2505" y="583"/>
                  <a:pt x="2508" y="580"/>
                </a:cubicBezTo>
                <a:cubicBezTo>
                  <a:pt x="2519" y="573"/>
                  <a:pt x="2533" y="568"/>
                  <a:pt x="2544" y="566"/>
                </a:cubicBezTo>
                <a:cubicBezTo>
                  <a:pt x="2535" y="566"/>
                  <a:pt x="2527" y="567"/>
                  <a:pt x="2519" y="568"/>
                </a:cubicBezTo>
                <a:cubicBezTo>
                  <a:pt x="2528" y="557"/>
                  <a:pt x="2532" y="544"/>
                  <a:pt x="2525" y="530"/>
                </a:cubicBezTo>
                <a:cubicBezTo>
                  <a:pt x="2531" y="522"/>
                  <a:pt x="2537" y="515"/>
                  <a:pt x="2541" y="507"/>
                </a:cubicBezTo>
                <a:cubicBezTo>
                  <a:pt x="2547" y="505"/>
                  <a:pt x="2553" y="502"/>
                  <a:pt x="2559" y="500"/>
                </a:cubicBezTo>
                <a:cubicBezTo>
                  <a:pt x="2553" y="502"/>
                  <a:pt x="2548" y="503"/>
                  <a:pt x="2542" y="504"/>
                </a:cubicBezTo>
                <a:cubicBezTo>
                  <a:pt x="2548" y="491"/>
                  <a:pt x="2549" y="477"/>
                  <a:pt x="2542" y="463"/>
                </a:cubicBezTo>
                <a:cubicBezTo>
                  <a:pt x="2542" y="482"/>
                  <a:pt x="2535" y="497"/>
                  <a:pt x="2523" y="509"/>
                </a:cubicBezTo>
                <a:cubicBezTo>
                  <a:pt x="2517" y="511"/>
                  <a:pt x="2512" y="513"/>
                  <a:pt x="2507" y="515"/>
                </a:cubicBezTo>
                <a:cubicBezTo>
                  <a:pt x="2509" y="512"/>
                  <a:pt x="2511" y="509"/>
                  <a:pt x="2513" y="507"/>
                </a:cubicBezTo>
                <a:cubicBezTo>
                  <a:pt x="2510" y="508"/>
                  <a:pt x="2507" y="509"/>
                  <a:pt x="2504" y="510"/>
                </a:cubicBezTo>
                <a:cubicBezTo>
                  <a:pt x="2488" y="511"/>
                  <a:pt x="2472" y="513"/>
                  <a:pt x="2459" y="521"/>
                </a:cubicBezTo>
                <a:cubicBezTo>
                  <a:pt x="2462" y="517"/>
                  <a:pt x="2464" y="512"/>
                  <a:pt x="2466" y="508"/>
                </a:cubicBezTo>
                <a:cubicBezTo>
                  <a:pt x="2477" y="501"/>
                  <a:pt x="2490" y="496"/>
                  <a:pt x="2502" y="494"/>
                </a:cubicBezTo>
                <a:cubicBezTo>
                  <a:pt x="2493" y="494"/>
                  <a:pt x="2485" y="495"/>
                  <a:pt x="2477" y="496"/>
                </a:cubicBezTo>
                <a:cubicBezTo>
                  <a:pt x="2484" y="487"/>
                  <a:pt x="2488" y="477"/>
                  <a:pt x="2486" y="466"/>
                </a:cubicBezTo>
                <a:cubicBezTo>
                  <a:pt x="2497" y="448"/>
                  <a:pt x="2512" y="436"/>
                  <a:pt x="2537" y="424"/>
                </a:cubicBezTo>
                <a:cubicBezTo>
                  <a:pt x="2514" y="430"/>
                  <a:pt x="2497" y="443"/>
                  <a:pt x="2483" y="458"/>
                </a:cubicBezTo>
                <a:cubicBezTo>
                  <a:pt x="2482" y="457"/>
                  <a:pt x="2481" y="455"/>
                  <a:pt x="2480" y="454"/>
                </a:cubicBezTo>
                <a:cubicBezTo>
                  <a:pt x="2481" y="456"/>
                  <a:pt x="2481" y="458"/>
                  <a:pt x="2481" y="460"/>
                </a:cubicBezTo>
                <a:cubicBezTo>
                  <a:pt x="2469" y="474"/>
                  <a:pt x="2458" y="489"/>
                  <a:pt x="2447" y="503"/>
                </a:cubicBezTo>
                <a:cubicBezTo>
                  <a:pt x="2444" y="504"/>
                  <a:pt x="2442" y="505"/>
                  <a:pt x="2440" y="506"/>
                </a:cubicBezTo>
                <a:cubicBezTo>
                  <a:pt x="2439" y="505"/>
                  <a:pt x="2439" y="503"/>
                  <a:pt x="2438" y="502"/>
                </a:cubicBezTo>
                <a:cubicBezTo>
                  <a:pt x="2442" y="485"/>
                  <a:pt x="2449" y="468"/>
                  <a:pt x="2459" y="452"/>
                </a:cubicBezTo>
                <a:cubicBezTo>
                  <a:pt x="2476" y="443"/>
                  <a:pt x="2496" y="435"/>
                  <a:pt x="2517" y="428"/>
                </a:cubicBezTo>
                <a:cubicBezTo>
                  <a:pt x="2498" y="432"/>
                  <a:pt x="2481" y="437"/>
                  <a:pt x="2465" y="443"/>
                </a:cubicBezTo>
                <a:cubicBezTo>
                  <a:pt x="2467" y="440"/>
                  <a:pt x="2469" y="437"/>
                  <a:pt x="2471" y="435"/>
                </a:cubicBezTo>
                <a:cubicBezTo>
                  <a:pt x="2460" y="437"/>
                  <a:pt x="2449" y="445"/>
                  <a:pt x="2439" y="454"/>
                </a:cubicBezTo>
                <a:cubicBezTo>
                  <a:pt x="2428" y="460"/>
                  <a:pt x="2418" y="466"/>
                  <a:pt x="2408" y="473"/>
                </a:cubicBezTo>
                <a:cubicBezTo>
                  <a:pt x="2408" y="472"/>
                  <a:pt x="2408" y="470"/>
                  <a:pt x="2408" y="469"/>
                </a:cubicBezTo>
                <a:cubicBezTo>
                  <a:pt x="2423" y="447"/>
                  <a:pt x="2441" y="420"/>
                  <a:pt x="2442" y="396"/>
                </a:cubicBezTo>
                <a:cubicBezTo>
                  <a:pt x="2454" y="377"/>
                  <a:pt x="2469" y="364"/>
                  <a:pt x="2494" y="352"/>
                </a:cubicBezTo>
                <a:cubicBezTo>
                  <a:pt x="2472" y="358"/>
                  <a:pt x="2456" y="370"/>
                  <a:pt x="2442" y="385"/>
                </a:cubicBezTo>
                <a:cubicBezTo>
                  <a:pt x="2440" y="377"/>
                  <a:pt x="2437" y="370"/>
                  <a:pt x="2431" y="363"/>
                </a:cubicBezTo>
                <a:cubicBezTo>
                  <a:pt x="2434" y="375"/>
                  <a:pt x="2433" y="388"/>
                  <a:pt x="2430" y="399"/>
                </a:cubicBezTo>
                <a:cubicBezTo>
                  <a:pt x="2420" y="411"/>
                  <a:pt x="2411" y="423"/>
                  <a:pt x="2401" y="435"/>
                </a:cubicBezTo>
                <a:cubicBezTo>
                  <a:pt x="2400" y="436"/>
                  <a:pt x="2400" y="436"/>
                  <a:pt x="2399" y="436"/>
                </a:cubicBezTo>
                <a:cubicBezTo>
                  <a:pt x="2397" y="433"/>
                  <a:pt x="2395" y="429"/>
                  <a:pt x="2393" y="426"/>
                </a:cubicBezTo>
                <a:cubicBezTo>
                  <a:pt x="2396" y="422"/>
                  <a:pt x="2401" y="419"/>
                  <a:pt x="2406" y="417"/>
                </a:cubicBezTo>
                <a:cubicBezTo>
                  <a:pt x="2400" y="418"/>
                  <a:pt x="2395" y="419"/>
                  <a:pt x="2389" y="421"/>
                </a:cubicBezTo>
                <a:cubicBezTo>
                  <a:pt x="2387" y="418"/>
                  <a:pt x="2384" y="415"/>
                  <a:pt x="2381" y="412"/>
                </a:cubicBezTo>
                <a:cubicBezTo>
                  <a:pt x="2384" y="415"/>
                  <a:pt x="2386" y="418"/>
                  <a:pt x="2388" y="422"/>
                </a:cubicBezTo>
                <a:cubicBezTo>
                  <a:pt x="2375" y="427"/>
                  <a:pt x="2364" y="434"/>
                  <a:pt x="2358" y="446"/>
                </a:cubicBezTo>
                <a:cubicBezTo>
                  <a:pt x="2358" y="441"/>
                  <a:pt x="2359" y="436"/>
                  <a:pt x="2362" y="431"/>
                </a:cubicBezTo>
                <a:cubicBezTo>
                  <a:pt x="2364" y="428"/>
                  <a:pt x="2367" y="425"/>
                  <a:pt x="2369" y="422"/>
                </a:cubicBezTo>
                <a:cubicBezTo>
                  <a:pt x="2377" y="413"/>
                  <a:pt x="2389" y="405"/>
                  <a:pt x="2400" y="401"/>
                </a:cubicBezTo>
                <a:cubicBezTo>
                  <a:pt x="2391" y="402"/>
                  <a:pt x="2383" y="405"/>
                  <a:pt x="2376" y="408"/>
                </a:cubicBezTo>
                <a:cubicBezTo>
                  <a:pt x="2382" y="394"/>
                  <a:pt x="2383" y="379"/>
                  <a:pt x="2369" y="366"/>
                </a:cubicBezTo>
                <a:cubicBezTo>
                  <a:pt x="2377" y="383"/>
                  <a:pt x="2369" y="400"/>
                  <a:pt x="2356" y="414"/>
                </a:cubicBezTo>
                <a:cubicBezTo>
                  <a:pt x="2354" y="405"/>
                  <a:pt x="2351" y="396"/>
                  <a:pt x="2343" y="385"/>
                </a:cubicBezTo>
                <a:cubicBezTo>
                  <a:pt x="2344" y="380"/>
                  <a:pt x="2346" y="374"/>
                  <a:pt x="2347" y="369"/>
                </a:cubicBezTo>
                <a:cubicBezTo>
                  <a:pt x="2362" y="356"/>
                  <a:pt x="2379" y="344"/>
                  <a:pt x="2398" y="333"/>
                </a:cubicBezTo>
                <a:cubicBezTo>
                  <a:pt x="2380" y="341"/>
                  <a:pt x="2365" y="349"/>
                  <a:pt x="2351" y="358"/>
                </a:cubicBezTo>
                <a:cubicBezTo>
                  <a:pt x="2352" y="355"/>
                  <a:pt x="2354" y="352"/>
                  <a:pt x="2355" y="349"/>
                </a:cubicBezTo>
                <a:cubicBezTo>
                  <a:pt x="2345" y="354"/>
                  <a:pt x="2336" y="363"/>
                  <a:pt x="2329" y="375"/>
                </a:cubicBezTo>
                <a:cubicBezTo>
                  <a:pt x="2320" y="382"/>
                  <a:pt x="2312" y="391"/>
                  <a:pt x="2303" y="400"/>
                </a:cubicBezTo>
                <a:cubicBezTo>
                  <a:pt x="2303" y="396"/>
                  <a:pt x="2302" y="393"/>
                  <a:pt x="2301" y="390"/>
                </a:cubicBezTo>
                <a:cubicBezTo>
                  <a:pt x="2307" y="376"/>
                  <a:pt x="2310" y="361"/>
                  <a:pt x="2312" y="343"/>
                </a:cubicBezTo>
                <a:cubicBezTo>
                  <a:pt x="2315" y="308"/>
                  <a:pt x="2327" y="287"/>
                  <a:pt x="2356" y="263"/>
                </a:cubicBezTo>
                <a:cubicBezTo>
                  <a:pt x="2315" y="284"/>
                  <a:pt x="2304" y="328"/>
                  <a:pt x="2286" y="366"/>
                </a:cubicBezTo>
                <a:cubicBezTo>
                  <a:pt x="2283" y="362"/>
                  <a:pt x="2279" y="358"/>
                  <a:pt x="2274" y="354"/>
                </a:cubicBezTo>
                <a:cubicBezTo>
                  <a:pt x="2273" y="344"/>
                  <a:pt x="2270" y="335"/>
                  <a:pt x="2263" y="327"/>
                </a:cubicBezTo>
                <a:cubicBezTo>
                  <a:pt x="2264" y="334"/>
                  <a:pt x="2265" y="340"/>
                  <a:pt x="2264" y="347"/>
                </a:cubicBezTo>
                <a:cubicBezTo>
                  <a:pt x="2263" y="346"/>
                  <a:pt x="2263" y="345"/>
                  <a:pt x="2262" y="345"/>
                </a:cubicBezTo>
                <a:cubicBezTo>
                  <a:pt x="2263" y="345"/>
                  <a:pt x="2263" y="346"/>
                  <a:pt x="2264" y="347"/>
                </a:cubicBezTo>
                <a:cubicBezTo>
                  <a:pt x="2263" y="362"/>
                  <a:pt x="2257" y="376"/>
                  <a:pt x="2247" y="387"/>
                </a:cubicBezTo>
                <a:cubicBezTo>
                  <a:pt x="2239" y="361"/>
                  <a:pt x="2242" y="342"/>
                  <a:pt x="2212" y="321"/>
                </a:cubicBezTo>
                <a:cubicBezTo>
                  <a:pt x="2230" y="337"/>
                  <a:pt x="2225" y="355"/>
                  <a:pt x="2212" y="371"/>
                </a:cubicBezTo>
                <a:cubicBezTo>
                  <a:pt x="2210" y="371"/>
                  <a:pt x="2209" y="372"/>
                  <a:pt x="2208" y="372"/>
                </a:cubicBezTo>
                <a:cubicBezTo>
                  <a:pt x="2214" y="358"/>
                  <a:pt x="2214" y="343"/>
                  <a:pt x="2200" y="330"/>
                </a:cubicBezTo>
                <a:cubicBezTo>
                  <a:pt x="2211" y="353"/>
                  <a:pt x="2192" y="376"/>
                  <a:pt x="2172" y="392"/>
                </a:cubicBezTo>
                <a:cubicBezTo>
                  <a:pt x="2171" y="377"/>
                  <a:pt x="2172" y="361"/>
                  <a:pt x="2176" y="345"/>
                </a:cubicBezTo>
                <a:cubicBezTo>
                  <a:pt x="2180" y="339"/>
                  <a:pt x="2185" y="332"/>
                  <a:pt x="2189" y="324"/>
                </a:cubicBezTo>
                <a:cubicBezTo>
                  <a:pt x="2201" y="315"/>
                  <a:pt x="2215" y="306"/>
                  <a:pt x="2229" y="298"/>
                </a:cubicBezTo>
                <a:cubicBezTo>
                  <a:pt x="2216" y="303"/>
                  <a:pt x="2205" y="309"/>
                  <a:pt x="2194" y="315"/>
                </a:cubicBezTo>
                <a:cubicBezTo>
                  <a:pt x="2205" y="292"/>
                  <a:pt x="2209" y="268"/>
                  <a:pt x="2193" y="249"/>
                </a:cubicBezTo>
                <a:cubicBezTo>
                  <a:pt x="2199" y="279"/>
                  <a:pt x="2187" y="305"/>
                  <a:pt x="2163" y="321"/>
                </a:cubicBezTo>
                <a:cubicBezTo>
                  <a:pt x="2164" y="316"/>
                  <a:pt x="2164" y="310"/>
                  <a:pt x="2163" y="305"/>
                </a:cubicBezTo>
                <a:cubicBezTo>
                  <a:pt x="2165" y="304"/>
                  <a:pt x="2166" y="303"/>
                  <a:pt x="2168" y="303"/>
                </a:cubicBezTo>
                <a:cubicBezTo>
                  <a:pt x="2166" y="303"/>
                  <a:pt x="2165" y="303"/>
                  <a:pt x="2163" y="304"/>
                </a:cubicBezTo>
                <a:cubicBezTo>
                  <a:pt x="2162" y="299"/>
                  <a:pt x="2161" y="294"/>
                  <a:pt x="2158" y="289"/>
                </a:cubicBezTo>
                <a:cubicBezTo>
                  <a:pt x="2159" y="288"/>
                  <a:pt x="2160" y="288"/>
                  <a:pt x="2162" y="287"/>
                </a:cubicBezTo>
                <a:cubicBezTo>
                  <a:pt x="2160" y="287"/>
                  <a:pt x="2159" y="288"/>
                  <a:pt x="2158" y="288"/>
                </a:cubicBezTo>
                <a:cubicBezTo>
                  <a:pt x="2156" y="285"/>
                  <a:pt x="2154" y="283"/>
                  <a:pt x="2152" y="280"/>
                </a:cubicBezTo>
                <a:cubicBezTo>
                  <a:pt x="2153" y="283"/>
                  <a:pt x="2153" y="286"/>
                  <a:pt x="2154" y="289"/>
                </a:cubicBezTo>
                <a:cubicBezTo>
                  <a:pt x="2151" y="289"/>
                  <a:pt x="2148" y="290"/>
                  <a:pt x="2146" y="291"/>
                </a:cubicBezTo>
                <a:cubicBezTo>
                  <a:pt x="2151" y="265"/>
                  <a:pt x="2163" y="247"/>
                  <a:pt x="2188" y="227"/>
                </a:cubicBezTo>
                <a:cubicBezTo>
                  <a:pt x="2166" y="239"/>
                  <a:pt x="2152" y="257"/>
                  <a:pt x="2142" y="277"/>
                </a:cubicBezTo>
                <a:cubicBezTo>
                  <a:pt x="2142" y="268"/>
                  <a:pt x="2139" y="260"/>
                  <a:pt x="2130" y="252"/>
                </a:cubicBezTo>
                <a:cubicBezTo>
                  <a:pt x="2141" y="275"/>
                  <a:pt x="2122" y="298"/>
                  <a:pt x="2102" y="314"/>
                </a:cubicBezTo>
                <a:cubicBezTo>
                  <a:pt x="2102" y="313"/>
                  <a:pt x="2102" y="311"/>
                  <a:pt x="2101" y="309"/>
                </a:cubicBezTo>
                <a:cubicBezTo>
                  <a:pt x="2102" y="308"/>
                  <a:pt x="2102" y="307"/>
                  <a:pt x="2101" y="306"/>
                </a:cubicBezTo>
                <a:cubicBezTo>
                  <a:pt x="2101" y="289"/>
                  <a:pt x="2104" y="273"/>
                  <a:pt x="2108" y="257"/>
                </a:cubicBezTo>
                <a:cubicBezTo>
                  <a:pt x="2112" y="255"/>
                  <a:pt x="2115" y="253"/>
                  <a:pt x="2119" y="251"/>
                </a:cubicBezTo>
                <a:cubicBezTo>
                  <a:pt x="2116" y="252"/>
                  <a:pt x="2112" y="254"/>
                  <a:pt x="2109" y="255"/>
                </a:cubicBezTo>
                <a:cubicBezTo>
                  <a:pt x="2109" y="255"/>
                  <a:pt x="2109" y="255"/>
                  <a:pt x="2109" y="255"/>
                </a:cubicBezTo>
                <a:cubicBezTo>
                  <a:pt x="2123" y="242"/>
                  <a:pt x="2141" y="230"/>
                  <a:pt x="2159" y="220"/>
                </a:cubicBezTo>
                <a:cubicBezTo>
                  <a:pt x="2141" y="227"/>
                  <a:pt x="2126" y="235"/>
                  <a:pt x="2113" y="244"/>
                </a:cubicBezTo>
                <a:cubicBezTo>
                  <a:pt x="2114" y="241"/>
                  <a:pt x="2115" y="238"/>
                  <a:pt x="2116" y="235"/>
                </a:cubicBezTo>
                <a:cubicBezTo>
                  <a:pt x="2107" y="240"/>
                  <a:pt x="2098" y="250"/>
                  <a:pt x="2091" y="261"/>
                </a:cubicBezTo>
                <a:cubicBezTo>
                  <a:pt x="2087" y="264"/>
                  <a:pt x="2084" y="267"/>
                  <a:pt x="2080" y="271"/>
                </a:cubicBezTo>
                <a:cubicBezTo>
                  <a:pt x="2077" y="272"/>
                  <a:pt x="2075" y="274"/>
                  <a:pt x="2072" y="276"/>
                </a:cubicBezTo>
                <a:cubicBezTo>
                  <a:pt x="2074" y="272"/>
                  <a:pt x="2075" y="269"/>
                  <a:pt x="2076" y="266"/>
                </a:cubicBezTo>
                <a:cubicBezTo>
                  <a:pt x="2071" y="269"/>
                  <a:pt x="2067" y="273"/>
                  <a:pt x="2062" y="277"/>
                </a:cubicBezTo>
                <a:cubicBezTo>
                  <a:pt x="2062" y="277"/>
                  <a:pt x="2062" y="277"/>
                  <a:pt x="2062" y="277"/>
                </a:cubicBezTo>
                <a:cubicBezTo>
                  <a:pt x="2068" y="262"/>
                  <a:pt x="2072" y="247"/>
                  <a:pt x="2074" y="229"/>
                </a:cubicBezTo>
                <a:cubicBezTo>
                  <a:pt x="2077" y="194"/>
                  <a:pt x="2088" y="173"/>
                  <a:pt x="2118" y="149"/>
                </a:cubicBezTo>
                <a:cubicBezTo>
                  <a:pt x="2077" y="171"/>
                  <a:pt x="2066" y="214"/>
                  <a:pt x="2048" y="252"/>
                </a:cubicBezTo>
                <a:cubicBezTo>
                  <a:pt x="2045" y="248"/>
                  <a:pt x="2041" y="244"/>
                  <a:pt x="2036" y="241"/>
                </a:cubicBezTo>
                <a:cubicBezTo>
                  <a:pt x="2042" y="217"/>
                  <a:pt x="2054" y="200"/>
                  <a:pt x="2078" y="181"/>
                </a:cubicBezTo>
                <a:cubicBezTo>
                  <a:pt x="2054" y="193"/>
                  <a:pt x="2040" y="213"/>
                  <a:pt x="2029" y="235"/>
                </a:cubicBezTo>
                <a:cubicBezTo>
                  <a:pt x="2027" y="234"/>
                  <a:pt x="2025" y="232"/>
                  <a:pt x="2023" y="231"/>
                </a:cubicBezTo>
                <a:cubicBezTo>
                  <a:pt x="2025" y="232"/>
                  <a:pt x="2027" y="234"/>
                  <a:pt x="2029" y="235"/>
                </a:cubicBezTo>
                <a:cubicBezTo>
                  <a:pt x="2022" y="249"/>
                  <a:pt x="2017" y="263"/>
                  <a:pt x="2010" y="277"/>
                </a:cubicBezTo>
                <a:cubicBezTo>
                  <a:pt x="2002" y="254"/>
                  <a:pt x="2004" y="238"/>
                  <a:pt x="1988" y="220"/>
                </a:cubicBezTo>
                <a:cubicBezTo>
                  <a:pt x="1991" y="194"/>
                  <a:pt x="1988" y="168"/>
                  <a:pt x="1964" y="154"/>
                </a:cubicBezTo>
                <a:cubicBezTo>
                  <a:pt x="1975" y="172"/>
                  <a:pt x="1978" y="190"/>
                  <a:pt x="1974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3" y="207"/>
                  <a:pt x="1973" y="207"/>
                  <a:pt x="1973" y="207"/>
                </a:cubicBezTo>
                <a:cubicBezTo>
                  <a:pt x="1970" y="222"/>
                  <a:pt x="1961" y="235"/>
                  <a:pt x="1947" y="246"/>
                </a:cubicBezTo>
                <a:cubicBezTo>
                  <a:pt x="1944" y="234"/>
                  <a:pt x="1950" y="222"/>
                  <a:pt x="1959" y="213"/>
                </a:cubicBezTo>
                <a:cubicBezTo>
                  <a:pt x="1943" y="222"/>
                  <a:pt x="1927" y="236"/>
                  <a:pt x="1925" y="254"/>
                </a:cubicBezTo>
                <a:cubicBezTo>
                  <a:pt x="1923" y="249"/>
                  <a:pt x="1922" y="244"/>
                  <a:pt x="1923" y="239"/>
                </a:cubicBezTo>
                <a:cubicBezTo>
                  <a:pt x="1924" y="235"/>
                  <a:pt x="1925" y="232"/>
                  <a:pt x="1926" y="228"/>
                </a:cubicBezTo>
                <a:cubicBezTo>
                  <a:pt x="1931" y="217"/>
                  <a:pt x="1940" y="206"/>
                  <a:pt x="1948" y="199"/>
                </a:cubicBezTo>
                <a:cubicBezTo>
                  <a:pt x="1941" y="203"/>
                  <a:pt x="1934" y="208"/>
                  <a:pt x="1928" y="213"/>
                </a:cubicBezTo>
                <a:cubicBezTo>
                  <a:pt x="1929" y="197"/>
                  <a:pt x="1924" y="183"/>
                  <a:pt x="1907" y="174"/>
                </a:cubicBezTo>
                <a:cubicBezTo>
                  <a:pt x="1925" y="193"/>
                  <a:pt x="1915" y="221"/>
                  <a:pt x="1901" y="242"/>
                </a:cubicBezTo>
                <a:cubicBezTo>
                  <a:pt x="1893" y="223"/>
                  <a:pt x="1889" y="202"/>
                  <a:pt x="1888" y="183"/>
                </a:cubicBezTo>
                <a:cubicBezTo>
                  <a:pt x="1897" y="166"/>
                  <a:pt x="1909" y="150"/>
                  <a:pt x="1923" y="135"/>
                </a:cubicBezTo>
                <a:cubicBezTo>
                  <a:pt x="1908" y="147"/>
                  <a:pt x="1897" y="159"/>
                  <a:pt x="1887" y="171"/>
                </a:cubicBezTo>
                <a:cubicBezTo>
                  <a:pt x="1887" y="168"/>
                  <a:pt x="1888" y="165"/>
                  <a:pt x="1888" y="162"/>
                </a:cubicBezTo>
                <a:cubicBezTo>
                  <a:pt x="1880" y="169"/>
                  <a:pt x="1875" y="181"/>
                  <a:pt x="1873" y="193"/>
                </a:cubicBezTo>
                <a:cubicBezTo>
                  <a:pt x="1867" y="203"/>
                  <a:pt x="1862" y="214"/>
                  <a:pt x="1857" y="225"/>
                </a:cubicBezTo>
                <a:cubicBezTo>
                  <a:pt x="1855" y="222"/>
                  <a:pt x="1853" y="219"/>
                  <a:pt x="1851" y="217"/>
                </a:cubicBezTo>
                <a:cubicBezTo>
                  <a:pt x="1852" y="201"/>
                  <a:pt x="1850" y="185"/>
                  <a:pt x="1845" y="168"/>
                </a:cubicBezTo>
                <a:cubicBezTo>
                  <a:pt x="1836" y="133"/>
                  <a:pt x="1840" y="110"/>
                  <a:pt x="1859" y="79"/>
                </a:cubicBezTo>
                <a:cubicBezTo>
                  <a:pt x="1828" y="111"/>
                  <a:pt x="1833" y="155"/>
                  <a:pt x="1829" y="197"/>
                </a:cubicBezTo>
                <a:cubicBezTo>
                  <a:pt x="1823" y="193"/>
                  <a:pt x="1816" y="190"/>
                  <a:pt x="1808" y="187"/>
                </a:cubicBezTo>
                <a:cubicBezTo>
                  <a:pt x="1808" y="166"/>
                  <a:pt x="1802" y="147"/>
                  <a:pt x="1783" y="135"/>
                </a:cubicBezTo>
                <a:cubicBezTo>
                  <a:pt x="1798" y="159"/>
                  <a:pt x="1798" y="184"/>
                  <a:pt x="1785" y="205"/>
                </a:cubicBezTo>
                <a:cubicBezTo>
                  <a:pt x="1783" y="202"/>
                  <a:pt x="1780" y="198"/>
                  <a:pt x="1777" y="195"/>
                </a:cubicBezTo>
                <a:cubicBezTo>
                  <a:pt x="1777" y="194"/>
                  <a:pt x="1778" y="194"/>
                  <a:pt x="1778" y="193"/>
                </a:cubicBezTo>
                <a:cubicBezTo>
                  <a:pt x="1778" y="194"/>
                  <a:pt x="1777" y="194"/>
                  <a:pt x="1777" y="194"/>
                </a:cubicBezTo>
                <a:cubicBezTo>
                  <a:pt x="1773" y="191"/>
                  <a:pt x="1769" y="187"/>
                  <a:pt x="1763" y="184"/>
                </a:cubicBezTo>
                <a:cubicBezTo>
                  <a:pt x="1765" y="182"/>
                  <a:pt x="1766" y="181"/>
                  <a:pt x="1767" y="180"/>
                </a:cubicBezTo>
                <a:cubicBezTo>
                  <a:pt x="1766" y="181"/>
                  <a:pt x="1764" y="182"/>
                  <a:pt x="1762" y="183"/>
                </a:cubicBezTo>
                <a:cubicBezTo>
                  <a:pt x="1757" y="180"/>
                  <a:pt x="1752" y="177"/>
                  <a:pt x="1745" y="175"/>
                </a:cubicBezTo>
                <a:cubicBezTo>
                  <a:pt x="1742" y="167"/>
                  <a:pt x="1736" y="160"/>
                  <a:pt x="1726" y="155"/>
                </a:cubicBezTo>
                <a:cubicBezTo>
                  <a:pt x="1744" y="174"/>
                  <a:pt x="1734" y="202"/>
                  <a:pt x="1720" y="223"/>
                </a:cubicBezTo>
                <a:cubicBezTo>
                  <a:pt x="1720" y="221"/>
                  <a:pt x="1719" y="220"/>
                  <a:pt x="1718" y="218"/>
                </a:cubicBezTo>
                <a:cubicBezTo>
                  <a:pt x="1723" y="195"/>
                  <a:pt x="1725" y="170"/>
                  <a:pt x="1714" y="152"/>
                </a:cubicBezTo>
                <a:cubicBezTo>
                  <a:pt x="1722" y="140"/>
                  <a:pt x="1731" y="128"/>
                  <a:pt x="1742" y="116"/>
                </a:cubicBezTo>
                <a:cubicBezTo>
                  <a:pt x="1729" y="126"/>
                  <a:pt x="1719" y="137"/>
                  <a:pt x="1710" y="147"/>
                </a:cubicBezTo>
                <a:cubicBezTo>
                  <a:pt x="1709" y="146"/>
                  <a:pt x="1708" y="145"/>
                  <a:pt x="1707" y="143"/>
                </a:cubicBezTo>
                <a:cubicBezTo>
                  <a:pt x="1707" y="143"/>
                  <a:pt x="1707" y="143"/>
                  <a:pt x="1707" y="142"/>
                </a:cubicBezTo>
                <a:cubicBezTo>
                  <a:pt x="1707" y="143"/>
                  <a:pt x="1706" y="143"/>
                  <a:pt x="1706" y="143"/>
                </a:cubicBezTo>
                <a:cubicBezTo>
                  <a:pt x="1704" y="140"/>
                  <a:pt x="1701" y="138"/>
                  <a:pt x="1697" y="136"/>
                </a:cubicBezTo>
                <a:cubicBezTo>
                  <a:pt x="1699" y="140"/>
                  <a:pt x="1701" y="143"/>
                  <a:pt x="1703" y="147"/>
                </a:cubicBezTo>
                <a:cubicBezTo>
                  <a:pt x="1698" y="154"/>
                  <a:pt x="1694" y="164"/>
                  <a:pt x="1692" y="174"/>
                </a:cubicBezTo>
                <a:cubicBezTo>
                  <a:pt x="1686" y="184"/>
                  <a:pt x="1681" y="195"/>
                  <a:pt x="1676" y="205"/>
                </a:cubicBezTo>
                <a:cubicBezTo>
                  <a:pt x="1674" y="203"/>
                  <a:pt x="1672" y="200"/>
                  <a:pt x="1670" y="197"/>
                </a:cubicBezTo>
                <a:cubicBezTo>
                  <a:pt x="1670" y="196"/>
                  <a:pt x="1670" y="194"/>
                  <a:pt x="1670" y="192"/>
                </a:cubicBezTo>
                <a:cubicBezTo>
                  <a:pt x="1674" y="188"/>
                  <a:pt x="1677" y="184"/>
                  <a:pt x="1681" y="181"/>
                </a:cubicBezTo>
                <a:cubicBezTo>
                  <a:pt x="1677" y="183"/>
                  <a:pt x="1674" y="185"/>
                  <a:pt x="1670" y="188"/>
                </a:cubicBezTo>
                <a:cubicBezTo>
                  <a:pt x="1670" y="175"/>
                  <a:pt x="1668" y="162"/>
                  <a:pt x="1664" y="149"/>
                </a:cubicBezTo>
                <a:cubicBezTo>
                  <a:pt x="1655" y="114"/>
                  <a:pt x="1659" y="91"/>
                  <a:pt x="1678" y="60"/>
                </a:cubicBezTo>
                <a:cubicBezTo>
                  <a:pt x="1662" y="77"/>
                  <a:pt x="1655" y="98"/>
                  <a:pt x="1652" y="120"/>
                </a:cubicBezTo>
                <a:cubicBezTo>
                  <a:pt x="1643" y="128"/>
                  <a:pt x="1635" y="136"/>
                  <a:pt x="1628" y="144"/>
                </a:cubicBezTo>
                <a:cubicBezTo>
                  <a:pt x="1630" y="121"/>
                  <a:pt x="1625" y="98"/>
                  <a:pt x="1603" y="84"/>
                </a:cubicBezTo>
                <a:cubicBezTo>
                  <a:pt x="1622" y="115"/>
                  <a:pt x="1616" y="148"/>
                  <a:pt x="1592" y="171"/>
                </a:cubicBezTo>
                <a:cubicBezTo>
                  <a:pt x="1590" y="170"/>
                  <a:pt x="1588" y="168"/>
                  <a:pt x="1586" y="166"/>
                </a:cubicBezTo>
                <a:cubicBezTo>
                  <a:pt x="1587" y="158"/>
                  <a:pt x="1591" y="150"/>
                  <a:pt x="1598" y="143"/>
                </a:cubicBezTo>
                <a:cubicBezTo>
                  <a:pt x="1592" y="147"/>
                  <a:pt x="1585" y="151"/>
                  <a:pt x="1580" y="156"/>
                </a:cubicBezTo>
                <a:cubicBezTo>
                  <a:pt x="1579" y="154"/>
                  <a:pt x="1579" y="152"/>
                  <a:pt x="1578" y="150"/>
                </a:cubicBezTo>
                <a:cubicBezTo>
                  <a:pt x="1577" y="147"/>
                  <a:pt x="1577" y="144"/>
                  <a:pt x="1576" y="141"/>
                </a:cubicBezTo>
                <a:cubicBezTo>
                  <a:pt x="1580" y="137"/>
                  <a:pt x="1583" y="133"/>
                  <a:pt x="1587" y="130"/>
                </a:cubicBezTo>
                <a:cubicBezTo>
                  <a:pt x="1583" y="132"/>
                  <a:pt x="1579" y="134"/>
                  <a:pt x="1575" y="137"/>
                </a:cubicBezTo>
                <a:cubicBezTo>
                  <a:pt x="1570" y="109"/>
                  <a:pt x="1575" y="88"/>
                  <a:pt x="1592" y="61"/>
                </a:cubicBezTo>
                <a:cubicBezTo>
                  <a:pt x="1574" y="80"/>
                  <a:pt x="1568" y="103"/>
                  <a:pt x="1565" y="127"/>
                </a:cubicBezTo>
                <a:cubicBezTo>
                  <a:pt x="1563" y="118"/>
                  <a:pt x="1557" y="110"/>
                  <a:pt x="1546" y="105"/>
                </a:cubicBezTo>
                <a:cubicBezTo>
                  <a:pt x="1563" y="123"/>
                  <a:pt x="1555" y="149"/>
                  <a:pt x="1542" y="169"/>
                </a:cubicBezTo>
                <a:cubicBezTo>
                  <a:pt x="1541" y="169"/>
                  <a:pt x="1540" y="168"/>
                  <a:pt x="1538" y="168"/>
                </a:cubicBezTo>
                <a:cubicBezTo>
                  <a:pt x="1531" y="150"/>
                  <a:pt x="1528" y="131"/>
                  <a:pt x="1526" y="113"/>
                </a:cubicBezTo>
                <a:cubicBezTo>
                  <a:pt x="1536" y="97"/>
                  <a:pt x="1548" y="81"/>
                  <a:pt x="1562" y="66"/>
                </a:cubicBezTo>
                <a:cubicBezTo>
                  <a:pt x="1547" y="77"/>
                  <a:pt x="1536" y="90"/>
                  <a:pt x="1526" y="102"/>
                </a:cubicBezTo>
                <a:cubicBezTo>
                  <a:pt x="1526" y="99"/>
                  <a:pt x="1526" y="95"/>
                  <a:pt x="1527" y="92"/>
                </a:cubicBezTo>
                <a:cubicBezTo>
                  <a:pt x="1519" y="100"/>
                  <a:pt x="1514" y="111"/>
                  <a:pt x="1511" y="124"/>
                </a:cubicBezTo>
                <a:cubicBezTo>
                  <a:pt x="1506" y="134"/>
                  <a:pt x="1500" y="144"/>
                  <a:pt x="1496" y="155"/>
                </a:cubicBezTo>
                <a:cubicBezTo>
                  <a:pt x="1494" y="152"/>
                  <a:pt x="1492" y="150"/>
                  <a:pt x="1490" y="147"/>
                </a:cubicBezTo>
                <a:cubicBezTo>
                  <a:pt x="1491" y="132"/>
                  <a:pt x="1489" y="116"/>
                  <a:pt x="1484" y="99"/>
                </a:cubicBezTo>
                <a:cubicBezTo>
                  <a:pt x="1475" y="64"/>
                  <a:pt x="1479" y="40"/>
                  <a:pt x="1498" y="10"/>
                </a:cubicBezTo>
                <a:cubicBezTo>
                  <a:pt x="1467" y="41"/>
                  <a:pt x="1472" y="86"/>
                  <a:pt x="1468" y="127"/>
                </a:cubicBezTo>
                <a:cubicBezTo>
                  <a:pt x="1460" y="122"/>
                  <a:pt x="1450" y="118"/>
                  <a:pt x="1437" y="114"/>
                </a:cubicBezTo>
                <a:cubicBezTo>
                  <a:pt x="1450" y="118"/>
                  <a:pt x="1460" y="125"/>
                  <a:pt x="1467" y="133"/>
                </a:cubicBezTo>
                <a:cubicBezTo>
                  <a:pt x="1466" y="143"/>
                  <a:pt x="1464" y="152"/>
                  <a:pt x="1461" y="161"/>
                </a:cubicBezTo>
                <a:cubicBezTo>
                  <a:pt x="1455" y="155"/>
                  <a:pt x="1450" y="149"/>
                  <a:pt x="1450" y="141"/>
                </a:cubicBezTo>
                <a:cubicBezTo>
                  <a:pt x="1446" y="150"/>
                  <a:pt x="1445" y="159"/>
                  <a:pt x="1447" y="169"/>
                </a:cubicBezTo>
                <a:cubicBezTo>
                  <a:pt x="1440" y="161"/>
                  <a:pt x="1435" y="154"/>
                  <a:pt x="1431" y="147"/>
                </a:cubicBezTo>
                <a:cubicBezTo>
                  <a:pt x="1435" y="119"/>
                  <a:pt x="1433" y="91"/>
                  <a:pt x="1408" y="75"/>
                </a:cubicBezTo>
                <a:cubicBezTo>
                  <a:pt x="1419" y="93"/>
                  <a:pt x="1421" y="111"/>
                  <a:pt x="1417" y="127"/>
                </a:cubicBezTo>
                <a:cubicBezTo>
                  <a:pt x="1410" y="119"/>
                  <a:pt x="1400" y="111"/>
                  <a:pt x="1382" y="105"/>
                </a:cubicBezTo>
                <a:cubicBezTo>
                  <a:pt x="1397" y="112"/>
                  <a:pt x="1402" y="122"/>
                  <a:pt x="1403" y="134"/>
                </a:cubicBezTo>
                <a:cubicBezTo>
                  <a:pt x="1386" y="143"/>
                  <a:pt x="1370" y="157"/>
                  <a:pt x="1368" y="175"/>
                </a:cubicBezTo>
                <a:cubicBezTo>
                  <a:pt x="1366" y="170"/>
                  <a:pt x="1366" y="165"/>
                  <a:pt x="1367" y="160"/>
                </a:cubicBezTo>
                <a:cubicBezTo>
                  <a:pt x="1368" y="156"/>
                  <a:pt x="1369" y="153"/>
                  <a:pt x="1370" y="149"/>
                </a:cubicBezTo>
                <a:cubicBezTo>
                  <a:pt x="1374" y="138"/>
                  <a:pt x="1383" y="128"/>
                  <a:pt x="1392" y="121"/>
                </a:cubicBezTo>
                <a:cubicBezTo>
                  <a:pt x="1384" y="124"/>
                  <a:pt x="1378" y="129"/>
                  <a:pt x="1372" y="134"/>
                </a:cubicBezTo>
                <a:cubicBezTo>
                  <a:pt x="1373" y="118"/>
                  <a:pt x="1368" y="104"/>
                  <a:pt x="1350" y="95"/>
                </a:cubicBezTo>
                <a:cubicBezTo>
                  <a:pt x="1368" y="114"/>
                  <a:pt x="1359" y="142"/>
                  <a:pt x="1345" y="163"/>
                </a:cubicBezTo>
                <a:cubicBezTo>
                  <a:pt x="1337" y="144"/>
                  <a:pt x="1332" y="123"/>
                  <a:pt x="1331" y="104"/>
                </a:cubicBezTo>
                <a:cubicBezTo>
                  <a:pt x="1340" y="88"/>
                  <a:pt x="1353" y="72"/>
                  <a:pt x="1366" y="56"/>
                </a:cubicBezTo>
                <a:cubicBezTo>
                  <a:pt x="1352" y="68"/>
                  <a:pt x="1341" y="80"/>
                  <a:pt x="1331" y="93"/>
                </a:cubicBezTo>
                <a:cubicBezTo>
                  <a:pt x="1331" y="89"/>
                  <a:pt x="1331" y="86"/>
                  <a:pt x="1331" y="83"/>
                </a:cubicBezTo>
                <a:cubicBezTo>
                  <a:pt x="1324" y="90"/>
                  <a:pt x="1319" y="102"/>
                  <a:pt x="1316" y="115"/>
                </a:cubicBezTo>
                <a:cubicBezTo>
                  <a:pt x="1310" y="125"/>
                  <a:pt x="1305" y="135"/>
                  <a:pt x="1301" y="146"/>
                </a:cubicBezTo>
                <a:cubicBezTo>
                  <a:pt x="1299" y="143"/>
                  <a:pt x="1297" y="140"/>
                  <a:pt x="1295" y="138"/>
                </a:cubicBezTo>
                <a:cubicBezTo>
                  <a:pt x="1295" y="122"/>
                  <a:pt x="1293" y="106"/>
                  <a:pt x="1289" y="89"/>
                </a:cubicBezTo>
                <a:cubicBezTo>
                  <a:pt x="1280" y="54"/>
                  <a:pt x="1283" y="31"/>
                  <a:pt x="1303" y="0"/>
                </a:cubicBezTo>
                <a:cubicBezTo>
                  <a:pt x="1272" y="32"/>
                  <a:pt x="1276" y="77"/>
                  <a:pt x="1272" y="118"/>
                </a:cubicBezTo>
                <a:cubicBezTo>
                  <a:pt x="1264" y="113"/>
                  <a:pt x="1255" y="108"/>
                  <a:pt x="1242" y="105"/>
                </a:cubicBezTo>
                <a:cubicBezTo>
                  <a:pt x="1255" y="109"/>
                  <a:pt x="1265" y="115"/>
                  <a:pt x="1272" y="123"/>
                </a:cubicBezTo>
                <a:cubicBezTo>
                  <a:pt x="1271" y="133"/>
                  <a:pt x="1269" y="142"/>
                  <a:pt x="1266" y="151"/>
                </a:cubicBezTo>
                <a:cubicBezTo>
                  <a:pt x="1260" y="146"/>
                  <a:pt x="1255" y="140"/>
                  <a:pt x="1255" y="132"/>
                </a:cubicBezTo>
                <a:cubicBezTo>
                  <a:pt x="1251" y="140"/>
                  <a:pt x="1250" y="150"/>
                  <a:pt x="1252" y="160"/>
                </a:cubicBezTo>
                <a:cubicBezTo>
                  <a:pt x="1232" y="138"/>
                  <a:pt x="1229" y="120"/>
                  <a:pt x="1209" y="106"/>
                </a:cubicBezTo>
                <a:cubicBezTo>
                  <a:pt x="1201" y="93"/>
                  <a:pt x="1190" y="83"/>
                  <a:pt x="1173" y="79"/>
                </a:cubicBezTo>
                <a:cubicBezTo>
                  <a:pt x="1180" y="84"/>
                  <a:pt x="1186" y="90"/>
                  <a:pt x="1190" y="97"/>
                </a:cubicBezTo>
                <a:cubicBezTo>
                  <a:pt x="1189" y="96"/>
                  <a:pt x="1188" y="96"/>
                  <a:pt x="1187" y="95"/>
                </a:cubicBezTo>
                <a:cubicBezTo>
                  <a:pt x="1188" y="96"/>
                  <a:pt x="1190" y="97"/>
                  <a:pt x="1191" y="98"/>
                </a:cubicBezTo>
                <a:cubicBezTo>
                  <a:pt x="1202" y="114"/>
                  <a:pt x="1205" y="133"/>
                  <a:pt x="1201" y="151"/>
                </a:cubicBezTo>
                <a:cubicBezTo>
                  <a:pt x="1198" y="157"/>
                  <a:pt x="1194" y="163"/>
                  <a:pt x="1191" y="168"/>
                </a:cubicBezTo>
                <a:cubicBezTo>
                  <a:pt x="1185" y="159"/>
                  <a:pt x="1186" y="146"/>
                  <a:pt x="1191" y="136"/>
                </a:cubicBezTo>
                <a:cubicBezTo>
                  <a:pt x="1179" y="150"/>
                  <a:pt x="1169" y="168"/>
                  <a:pt x="1175" y="186"/>
                </a:cubicBezTo>
                <a:cubicBezTo>
                  <a:pt x="1171" y="182"/>
                  <a:pt x="1168" y="177"/>
                  <a:pt x="1167" y="172"/>
                </a:cubicBezTo>
                <a:cubicBezTo>
                  <a:pt x="1167" y="168"/>
                  <a:pt x="1166" y="164"/>
                  <a:pt x="1166" y="160"/>
                </a:cubicBezTo>
                <a:cubicBezTo>
                  <a:pt x="1166" y="149"/>
                  <a:pt x="1170" y="136"/>
                  <a:pt x="1176" y="127"/>
                </a:cubicBezTo>
                <a:cubicBezTo>
                  <a:pt x="1170" y="132"/>
                  <a:pt x="1165" y="139"/>
                  <a:pt x="1162" y="145"/>
                </a:cubicBezTo>
                <a:cubicBezTo>
                  <a:pt x="1157" y="130"/>
                  <a:pt x="1147" y="118"/>
                  <a:pt x="1127" y="115"/>
                </a:cubicBezTo>
                <a:cubicBezTo>
                  <a:pt x="1151" y="128"/>
                  <a:pt x="1153" y="157"/>
                  <a:pt x="1148" y="181"/>
                </a:cubicBezTo>
                <a:cubicBezTo>
                  <a:pt x="1134" y="166"/>
                  <a:pt x="1121" y="147"/>
                  <a:pt x="1113" y="129"/>
                </a:cubicBezTo>
                <a:cubicBezTo>
                  <a:pt x="1115" y="111"/>
                  <a:pt x="1120" y="92"/>
                  <a:pt x="1127" y="73"/>
                </a:cubicBezTo>
                <a:cubicBezTo>
                  <a:pt x="1119" y="89"/>
                  <a:pt x="1113" y="104"/>
                  <a:pt x="1108" y="119"/>
                </a:cubicBezTo>
                <a:cubicBezTo>
                  <a:pt x="1107" y="115"/>
                  <a:pt x="1106" y="112"/>
                  <a:pt x="1105" y="109"/>
                </a:cubicBezTo>
                <a:cubicBezTo>
                  <a:pt x="1101" y="118"/>
                  <a:pt x="1101" y="131"/>
                  <a:pt x="1103" y="144"/>
                </a:cubicBezTo>
                <a:cubicBezTo>
                  <a:pt x="1101" y="155"/>
                  <a:pt x="1101" y="167"/>
                  <a:pt x="1100" y="178"/>
                </a:cubicBezTo>
                <a:cubicBezTo>
                  <a:pt x="1097" y="176"/>
                  <a:pt x="1095" y="174"/>
                  <a:pt x="1092" y="172"/>
                </a:cubicBezTo>
                <a:cubicBezTo>
                  <a:pt x="1087" y="157"/>
                  <a:pt x="1079" y="143"/>
                  <a:pt x="1068" y="128"/>
                </a:cubicBezTo>
                <a:cubicBezTo>
                  <a:pt x="1046" y="97"/>
                  <a:pt x="1041" y="74"/>
                  <a:pt x="1047" y="39"/>
                </a:cubicBezTo>
                <a:cubicBezTo>
                  <a:pt x="1036" y="65"/>
                  <a:pt x="1042" y="93"/>
                  <a:pt x="1050" y="120"/>
                </a:cubicBezTo>
                <a:cubicBezTo>
                  <a:pt x="1042" y="108"/>
                  <a:pt x="1031" y="98"/>
                  <a:pt x="1016" y="94"/>
                </a:cubicBezTo>
                <a:cubicBezTo>
                  <a:pt x="1029" y="105"/>
                  <a:pt x="1038" y="117"/>
                  <a:pt x="1042" y="131"/>
                </a:cubicBezTo>
                <a:cubicBezTo>
                  <a:pt x="1038" y="129"/>
                  <a:pt x="1034" y="127"/>
                  <a:pt x="1030" y="126"/>
                </a:cubicBezTo>
                <a:cubicBezTo>
                  <a:pt x="1035" y="131"/>
                  <a:pt x="1040" y="136"/>
                  <a:pt x="1044" y="141"/>
                </a:cubicBezTo>
                <a:cubicBezTo>
                  <a:pt x="1045" y="146"/>
                  <a:pt x="1045" y="152"/>
                  <a:pt x="1045" y="157"/>
                </a:cubicBezTo>
                <a:cubicBezTo>
                  <a:pt x="1041" y="157"/>
                  <a:pt x="1036" y="157"/>
                  <a:pt x="1032" y="157"/>
                </a:cubicBezTo>
                <a:cubicBezTo>
                  <a:pt x="1032" y="155"/>
                  <a:pt x="1033" y="153"/>
                  <a:pt x="1033" y="152"/>
                </a:cubicBezTo>
                <a:cubicBezTo>
                  <a:pt x="1027" y="159"/>
                  <a:pt x="1022" y="167"/>
                  <a:pt x="1018" y="176"/>
                </a:cubicBezTo>
                <a:cubicBezTo>
                  <a:pt x="1015" y="175"/>
                  <a:pt x="1012" y="173"/>
                  <a:pt x="1009" y="171"/>
                </a:cubicBezTo>
                <a:cubicBezTo>
                  <a:pt x="1010" y="161"/>
                  <a:pt x="1014" y="151"/>
                  <a:pt x="1018" y="143"/>
                </a:cubicBezTo>
                <a:cubicBezTo>
                  <a:pt x="1012" y="148"/>
                  <a:pt x="1008" y="155"/>
                  <a:pt x="1005" y="161"/>
                </a:cubicBezTo>
                <a:cubicBezTo>
                  <a:pt x="1000" y="149"/>
                  <a:pt x="993" y="138"/>
                  <a:pt x="979" y="133"/>
                </a:cubicBezTo>
                <a:cubicBezTo>
                  <a:pt x="981" y="129"/>
                  <a:pt x="982" y="125"/>
                  <a:pt x="984" y="121"/>
                </a:cubicBezTo>
                <a:cubicBezTo>
                  <a:pt x="982" y="125"/>
                  <a:pt x="979" y="129"/>
                  <a:pt x="978" y="133"/>
                </a:cubicBezTo>
                <a:cubicBezTo>
                  <a:pt x="975" y="132"/>
                  <a:pt x="973" y="131"/>
                  <a:pt x="970" y="131"/>
                </a:cubicBezTo>
                <a:cubicBezTo>
                  <a:pt x="972" y="132"/>
                  <a:pt x="974" y="134"/>
                  <a:pt x="976" y="135"/>
                </a:cubicBezTo>
                <a:cubicBezTo>
                  <a:pt x="972" y="145"/>
                  <a:pt x="968" y="154"/>
                  <a:pt x="965" y="164"/>
                </a:cubicBezTo>
                <a:cubicBezTo>
                  <a:pt x="964" y="161"/>
                  <a:pt x="963" y="159"/>
                  <a:pt x="962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61" y="157"/>
                  <a:pt x="961" y="157"/>
                  <a:pt x="961" y="157"/>
                </a:cubicBezTo>
                <a:cubicBezTo>
                  <a:pt x="959" y="153"/>
                  <a:pt x="957" y="149"/>
                  <a:pt x="955" y="145"/>
                </a:cubicBezTo>
                <a:cubicBezTo>
                  <a:pt x="958" y="127"/>
                  <a:pt x="963" y="108"/>
                  <a:pt x="970" y="89"/>
                </a:cubicBezTo>
                <a:cubicBezTo>
                  <a:pt x="961" y="105"/>
                  <a:pt x="955" y="120"/>
                  <a:pt x="951" y="134"/>
                </a:cubicBezTo>
                <a:cubicBezTo>
                  <a:pt x="950" y="131"/>
                  <a:pt x="948" y="128"/>
                  <a:pt x="947" y="125"/>
                </a:cubicBezTo>
                <a:cubicBezTo>
                  <a:pt x="943" y="134"/>
                  <a:pt x="943" y="147"/>
                  <a:pt x="945" y="160"/>
                </a:cubicBezTo>
                <a:cubicBezTo>
                  <a:pt x="944" y="171"/>
                  <a:pt x="943" y="182"/>
                  <a:pt x="943" y="194"/>
                </a:cubicBezTo>
                <a:cubicBezTo>
                  <a:pt x="940" y="192"/>
                  <a:pt x="937" y="190"/>
                  <a:pt x="934" y="188"/>
                </a:cubicBezTo>
                <a:cubicBezTo>
                  <a:pt x="929" y="173"/>
                  <a:pt x="921" y="159"/>
                  <a:pt x="910" y="144"/>
                </a:cubicBezTo>
                <a:cubicBezTo>
                  <a:pt x="908" y="140"/>
                  <a:pt x="906" y="137"/>
                  <a:pt x="904" y="133"/>
                </a:cubicBezTo>
                <a:cubicBezTo>
                  <a:pt x="900" y="119"/>
                  <a:pt x="900" y="104"/>
                  <a:pt x="904" y="87"/>
                </a:cubicBezTo>
                <a:cubicBezTo>
                  <a:pt x="899" y="98"/>
                  <a:pt x="897" y="111"/>
                  <a:pt x="897" y="123"/>
                </a:cubicBezTo>
                <a:cubicBezTo>
                  <a:pt x="887" y="101"/>
                  <a:pt x="885" y="82"/>
                  <a:pt x="890" y="55"/>
                </a:cubicBezTo>
                <a:cubicBezTo>
                  <a:pt x="876" y="87"/>
                  <a:pt x="887" y="120"/>
                  <a:pt x="898" y="153"/>
                </a:cubicBezTo>
                <a:cubicBezTo>
                  <a:pt x="895" y="151"/>
                  <a:pt x="891" y="150"/>
                  <a:pt x="887" y="149"/>
                </a:cubicBezTo>
                <a:cubicBezTo>
                  <a:pt x="893" y="153"/>
                  <a:pt x="898" y="159"/>
                  <a:pt x="902" y="164"/>
                </a:cubicBezTo>
                <a:cubicBezTo>
                  <a:pt x="904" y="168"/>
                  <a:pt x="905" y="172"/>
                  <a:pt x="906" y="176"/>
                </a:cubicBezTo>
                <a:cubicBezTo>
                  <a:pt x="897" y="174"/>
                  <a:pt x="886" y="173"/>
                  <a:pt x="873" y="173"/>
                </a:cubicBezTo>
                <a:cubicBezTo>
                  <a:pt x="886" y="173"/>
                  <a:pt x="898" y="176"/>
                  <a:pt x="908" y="182"/>
                </a:cubicBezTo>
                <a:cubicBezTo>
                  <a:pt x="910" y="190"/>
                  <a:pt x="912" y="198"/>
                  <a:pt x="912" y="206"/>
                </a:cubicBezTo>
                <a:cubicBezTo>
                  <a:pt x="910" y="206"/>
                  <a:pt x="907" y="205"/>
                  <a:pt x="904" y="205"/>
                </a:cubicBezTo>
                <a:cubicBezTo>
                  <a:pt x="900" y="202"/>
                  <a:pt x="897" y="199"/>
                  <a:pt x="895" y="195"/>
                </a:cubicBezTo>
                <a:cubicBezTo>
                  <a:pt x="895" y="198"/>
                  <a:pt x="895" y="201"/>
                  <a:pt x="896" y="204"/>
                </a:cubicBezTo>
                <a:cubicBezTo>
                  <a:pt x="893" y="204"/>
                  <a:pt x="890" y="204"/>
                  <a:pt x="887" y="204"/>
                </a:cubicBezTo>
                <a:cubicBezTo>
                  <a:pt x="890" y="204"/>
                  <a:pt x="893" y="205"/>
                  <a:pt x="896" y="205"/>
                </a:cubicBezTo>
                <a:cubicBezTo>
                  <a:pt x="896" y="208"/>
                  <a:pt x="897" y="211"/>
                  <a:pt x="899" y="214"/>
                </a:cubicBezTo>
                <a:cubicBezTo>
                  <a:pt x="898" y="215"/>
                  <a:pt x="897" y="217"/>
                  <a:pt x="896" y="218"/>
                </a:cubicBezTo>
                <a:cubicBezTo>
                  <a:pt x="891" y="215"/>
                  <a:pt x="887" y="212"/>
                  <a:pt x="884" y="210"/>
                </a:cubicBezTo>
                <a:cubicBezTo>
                  <a:pt x="885" y="205"/>
                  <a:pt x="887" y="201"/>
                  <a:pt x="890" y="197"/>
                </a:cubicBezTo>
                <a:cubicBezTo>
                  <a:pt x="886" y="200"/>
                  <a:pt x="883" y="204"/>
                  <a:pt x="881" y="207"/>
                </a:cubicBezTo>
                <a:cubicBezTo>
                  <a:pt x="865" y="195"/>
                  <a:pt x="854" y="185"/>
                  <a:pt x="830" y="182"/>
                </a:cubicBezTo>
                <a:cubicBezTo>
                  <a:pt x="833" y="169"/>
                  <a:pt x="837" y="156"/>
                  <a:pt x="841" y="143"/>
                </a:cubicBezTo>
                <a:cubicBezTo>
                  <a:pt x="834" y="156"/>
                  <a:pt x="829" y="169"/>
                  <a:pt x="825" y="181"/>
                </a:cubicBezTo>
                <a:cubicBezTo>
                  <a:pt x="823" y="181"/>
                  <a:pt x="821" y="181"/>
                  <a:pt x="819" y="181"/>
                </a:cubicBezTo>
                <a:cubicBezTo>
                  <a:pt x="819" y="180"/>
                  <a:pt x="819" y="180"/>
                  <a:pt x="819" y="179"/>
                </a:cubicBezTo>
                <a:cubicBezTo>
                  <a:pt x="819" y="180"/>
                  <a:pt x="818" y="180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8" y="181"/>
                  <a:pt x="818" y="181"/>
                  <a:pt x="818" y="181"/>
                </a:cubicBezTo>
                <a:cubicBezTo>
                  <a:pt x="815" y="190"/>
                  <a:pt x="815" y="202"/>
                  <a:pt x="817" y="214"/>
                </a:cubicBezTo>
                <a:cubicBezTo>
                  <a:pt x="815" y="225"/>
                  <a:pt x="814" y="237"/>
                  <a:pt x="814" y="248"/>
                </a:cubicBezTo>
                <a:cubicBezTo>
                  <a:pt x="811" y="246"/>
                  <a:pt x="808" y="244"/>
                  <a:pt x="806" y="242"/>
                </a:cubicBezTo>
                <a:cubicBezTo>
                  <a:pt x="800" y="228"/>
                  <a:pt x="793" y="213"/>
                  <a:pt x="782" y="198"/>
                </a:cubicBezTo>
                <a:cubicBezTo>
                  <a:pt x="760" y="168"/>
                  <a:pt x="754" y="144"/>
                  <a:pt x="761" y="109"/>
                </a:cubicBezTo>
                <a:cubicBezTo>
                  <a:pt x="744" y="149"/>
                  <a:pt x="765" y="190"/>
                  <a:pt x="777" y="230"/>
                </a:cubicBezTo>
                <a:cubicBezTo>
                  <a:pt x="769" y="228"/>
                  <a:pt x="760" y="227"/>
                  <a:pt x="750" y="227"/>
                </a:cubicBezTo>
                <a:cubicBezTo>
                  <a:pt x="743" y="220"/>
                  <a:pt x="734" y="215"/>
                  <a:pt x="724" y="212"/>
                </a:cubicBezTo>
                <a:cubicBezTo>
                  <a:pt x="741" y="226"/>
                  <a:pt x="751" y="244"/>
                  <a:pt x="753" y="262"/>
                </a:cubicBezTo>
                <a:cubicBezTo>
                  <a:pt x="735" y="248"/>
                  <a:pt x="722" y="235"/>
                  <a:pt x="689" y="235"/>
                </a:cubicBezTo>
                <a:cubicBezTo>
                  <a:pt x="709" y="238"/>
                  <a:pt x="719" y="249"/>
                  <a:pt x="722" y="265"/>
                </a:cubicBezTo>
                <a:cubicBezTo>
                  <a:pt x="718" y="269"/>
                  <a:pt x="715" y="274"/>
                  <a:pt x="713" y="279"/>
                </a:cubicBezTo>
                <a:cubicBezTo>
                  <a:pt x="708" y="267"/>
                  <a:pt x="701" y="256"/>
                  <a:pt x="688" y="251"/>
                </a:cubicBezTo>
                <a:cubicBezTo>
                  <a:pt x="683" y="243"/>
                  <a:pt x="678" y="236"/>
                  <a:pt x="670" y="230"/>
                </a:cubicBezTo>
                <a:cubicBezTo>
                  <a:pt x="672" y="222"/>
                  <a:pt x="675" y="215"/>
                  <a:pt x="678" y="207"/>
                </a:cubicBezTo>
                <a:cubicBezTo>
                  <a:pt x="674" y="214"/>
                  <a:pt x="670" y="221"/>
                  <a:pt x="667" y="228"/>
                </a:cubicBezTo>
                <a:cubicBezTo>
                  <a:pt x="662" y="225"/>
                  <a:pt x="657" y="222"/>
                  <a:pt x="650" y="221"/>
                </a:cubicBezTo>
                <a:cubicBezTo>
                  <a:pt x="656" y="225"/>
                  <a:pt x="660" y="230"/>
                  <a:pt x="664" y="235"/>
                </a:cubicBezTo>
                <a:cubicBezTo>
                  <a:pt x="662" y="241"/>
                  <a:pt x="660" y="246"/>
                  <a:pt x="659" y="252"/>
                </a:cubicBezTo>
                <a:cubicBezTo>
                  <a:pt x="658" y="249"/>
                  <a:pt x="656" y="246"/>
                  <a:pt x="655" y="243"/>
                </a:cubicBezTo>
                <a:cubicBezTo>
                  <a:pt x="652" y="250"/>
                  <a:pt x="651" y="259"/>
                  <a:pt x="652" y="269"/>
                </a:cubicBezTo>
                <a:cubicBezTo>
                  <a:pt x="647" y="275"/>
                  <a:pt x="642" y="281"/>
                  <a:pt x="639" y="288"/>
                </a:cubicBezTo>
                <a:cubicBezTo>
                  <a:pt x="635" y="277"/>
                  <a:pt x="629" y="267"/>
                  <a:pt x="619" y="262"/>
                </a:cubicBezTo>
                <a:cubicBezTo>
                  <a:pt x="619" y="262"/>
                  <a:pt x="619" y="262"/>
                  <a:pt x="618" y="262"/>
                </a:cubicBezTo>
                <a:cubicBezTo>
                  <a:pt x="610" y="250"/>
                  <a:pt x="604" y="239"/>
                  <a:pt x="600" y="228"/>
                </a:cubicBezTo>
                <a:cubicBezTo>
                  <a:pt x="601" y="224"/>
                  <a:pt x="603" y="220"/>
                  <a:pt x="604" y="215"/>
                </a:cubicBezTo>
                <a:cubicBezTo>
                  <a:pt x="602" y="219"/>
                  <a:pt x="601" y="222"/>
                  <a:pt x="599" y="225"/>
                </a:cubicBezTo>
                <a:cubicBezTo>
                  <a:pt x="594" y="209"/>
                  <a:pt x="594" y="193"/>
                  <a:pt x="598" y="173"/>
                </a:cubicBezTo>
                <a:cubicBezTo>
                  <a:pt x="589" y="193"/>
                  <a:pt x="590" y="213"/>
                  <a:pt x="595" y="234"/>
                </a:cubicBezTo>
                <a:cubicBezTo>
                  <a:pt x="591" y="243"/>
                  <a:pt x="588" y="252"/>
                  <a:pt x="585" y="261"/>
                </a:cubicBezTo>
                <a:cubicBezTo>
                  <a:pt x="584" y="258"/>
                  <a:pt x="583" y="254"/>
                  <a:pt x="582" y="251"/>
                </a:cubicBezTo>
                <a:cubicBezTo>
                  <a:pt x="578" y="261"/>
                  <a:pt x="578" y="273"/>
                  <a:pt x="580" y="286"/>
                </a:cubicBezTo>
                <a:cubicBezTo>
                  <a:pt x="578" y="296"/>
                  <a:pt x="578" y="306"/>
                  <a:pt x="577" y="316"/>
                </a:cubicBezTo>
                <a:cubicBezTo>
                  <a:pt x="574" y="313"/>
                  <a:pt x="570" y="311"/>
                  <a:pt x="566" y="309"/>
                </a:cubicBezTo>
                <a:cubicBezTo>
                  <a:pt x="561" y="296"/>
                  <a:pt x="554" y="283"/>
                  <a:pt x="545" y="270"/>
                </a:cubicBezTo>
                <a:cubicBezTo>
                  <a:pt x="523" y="240"/>
                  <a:pt x="517" y="217"/>
                  <a:pt x="524" y="181"/>
                </a:cubicBezTo>
                <a:cubicBezTo>
                  <a:pt x="509" y="216"/>
                  <a:pt x="524" y="252"/>
                  <a:pt x="536" y="288"/>
                </a:cubicBezTo>
                <a:cubicBezTo>
                  <a:pt x="534" y="292"/>
                  <a:pt x="532" y="295"/>
                  <a:pt x="531" y="299"/>
                </a:cubicBezTo>
                <a:cubicBezTo>
                  <a:pt x="529" y="299"/>
                  <a:pt x="528" y="298"/>
                  <a:pt x="526" y="298"/>
                </a:cubicBezTo>
                <a:cubicBezTo>
                  <a:pt x="527" y="299"/>
                  <a:pt x="529" y="299"/>
                  <a:pt x="531" y="299"/>
                </a:cubicBezTo>
                <a:cubicBezTo>
                  <a:pt x="531" y="300"/>
                  <a:pt x="530" y="300"/>
                  <a:pt x="530" y="300"/>
                </a:cubicBezTo>
                <a:cubicBezTo>
                  <a:pt x="523" y="299"/>
                  <a:pt x="516" y="299"/>
                  <a:pt x="507" y="299"/>
                </a:cubicBezTo>
                <a:cubicBezTo>
                  <a:pt x="515" y="299"/>
                  <a:pt x="523" y="300"/>
                  <a:pt x="529" y="302"/>
                </a:cubicBezTo>
                <a:cubicBezTo>
                  <a:pt x="527" y="309"/>
                  <a:pt x="525" y="315"/>
                  <a:pt x="523" y="321"/>
                </a:cubicBezTo>
                <a:cubicBezTo>
                  <a:pt x="522" y="318"/>
                  <a:pt x="521" y="315"/>
                  <a:pt x="520" y="312"/>
                </a:cubicBezTo>
                <a:cubicBezTo>
                  <a:pt x="517" y="318"/>
                  <a:pt x="516" y="326"/>
                  <a:pt x="516" y="335"/>
                </a:cubicBezTo>
                <a:cubicBezTo>
                  <a:pt x="508" y="328"/>
                  <a:pt x="500" y="321"/>
                  <a:pt x="491" y="317"/>
                </a:cubicBezTo>
                <a:cubicBezTo>
                  <a:pt x="483" y="307"/>
                  <a:pt x="473" y="298"/>
                  <a:pt x="462" y="292"/>
                </a:cubicBezTo>
                <a:cubicBezTo>
                  <a:pt x="458" y="277"/>
                  <a:pt x="458" y="261"/>
                  <a:pt x="462" y="242"/>
                </a:cubicBezTo>
                <a:cubicBezTo>
                  <a:pt x="455" y="257"/>
                  <a:pt x="455" y="272"/>
                  <a:pt x="457" y="288"/>
                </a:cubicBezTo>
                <a:cubicBezTo>
                  <a:pt x="442" y="280"/>
                  <a:pt x="427" y="276"/>
                  <a:pt x="410" y="280"/>
                </a:cubicBezTo>
                <a:cubicBezTo>
                  <a:pt x="431" y="284"/>
                  <a:pt x="448" y="294"/>
                  <a:pt x="460" y="307"/>
                </a:cubicBezTo>
                <a:cubicBezTo>
                  <a:pt x="460" y="307"/>
                  <a:pt x="460" y="307"/>
                  <a:pt x="461" y="308"/>
                </a:cubicBezTo>
                <a:cubicBezTo>
                  <a:pt x="458" y="307"/>
                  <a:pt x="455" y="307"/>
                  <a:pt x="452" y="307"/>
                </a:cubicBezTo>
                <a:cubicBezTo>
                  <a:pt x="455" y="308"/>
                  <a:pt x="458" y="308"/>
                  <a:pt x="461" y="309"/>
                </a:cubicBezTo>
                <a:cubicBezTo>
                  <a:pt x="464" y="322"/>
                  <a:pt x="469" y="336"/>
                  <a:pt x="474" y="349"/>
                </a:cubicBezTo>
                <a:cubicBezTo>
                  <a:pt x="465" y="343"/>
                  <a:pt x="460" y="332"/>
                  <a:pt x="458" y="322"/>
                </a:cubicBezTo>
                <a:cubicBezTo>
                  <a:pt x="456" y="335"/>
                  <a:pt x="457" y="349"/>
                  <a:pt x="463" y="361"/>
                </a:cubicBezTo>
                <a:cubicBezTo>
                  <a:pt x="460" y="360"/>
                  <a:pt x="458" y="360"/>
                  <a:pt x="455" y="360"/>
                </a:cubicBezTo>
                <a:cubicBezTo>
                  <a:pt x="454" y="358"/>
                  <a:pt x="452" y="357"/>
                  <a:pt x="451" y="355"/>
                </a:cubicBezTo>
                <a:cubicBezTo>
                  <a:pt x="444" y="345"/>
                  <a:pt x="441" y="332"/>
                  <a:pt x="440" y="321"/>
                </a:cubicBezTo>
                <a:cubicBezTo>
                  <a:pt x="438" y="329"/>
                  <a:pt x="438" y="336"/>
                  <a:pt x="439" y="344"/>
                </a:cubicBezTo>
                <a:cubicBezTo>
                  <a:pt x="426" y="333"/>
                  <a:pt x="410" y="327"/>
                  <a:pt x="392" y="333"/>
                </a:cubicBezTo>
                <a:cubicBezTo>
                  <a:pt x="415" y="333"/>
                  <a:pt x="431" y="350"/>
                  <a:pt x="442" y="369"/>
                </a:cubicBezTo>
                <a:cubicBezTo>
                  <a:pt x="424" y="352"/>
                  <a:pt x="404" y="338"/>
                  <a:pt x="381" y="337"/>
                </a:cubicBezTo>
                <a:cubicBezTo>
                  <a:pt x="376" y="324"/>
                  <a:pt x="372" y="310"/>
                  <a:pt x="368" y="296"/>
                </a:cubicBezTo>
                <a:cubicBezTo>
                  <a:pt x="370" y="311"/>
                  <a:pt x="372" y="324"/>
                  <a:pt x="376" y="337"/>
                </a:cubicBezTo>
                <a:cubicBezTo>
                  <a:pt x="374" y="337"/>
                  <a:pt x="372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70" y="338"/>
                  <a:pt x="370" y="338"/>
                  <a:pt x="370" y="338"/>
                </a:cubicBezTo>
                <a:cubicBezTo>
                  <a:pt x="369" y="338"/>
                  <a:pt x="367" y="338"/>
                  <a:pt x="366" y="339"/>
                </a:cubicBezTo>
                <a:cubicBezTo>
                  <a:pt x="368" y="339"/>
                  <a:pt x="369" y="339"/>
                  <a:pt x="370" y="340"/>
                </a:cubicBezTo>
                <a:cubicBezTo>
                  <a:pt x="373" y="349"/>
                  <a:pt x="379" y="359"/>
                  <a:pt x="388" y="369"/>
                </a:cubicBezTo>
                <a:cubicBezTo>
                  <a:pt x="390" y="374"/>
                  <a:pt x="393" y="378"/>
                  <a:pt x="395" y="383"/>
                </a:cubicBezTo>
                <a:cubicBezTo>
                  <a:pt x="395" y="388"/>
                  <a:pt x="394" y="392"/>
                  <a:pt x="395" y="397"/>
                </a:cubicBezTo>
                <a:cubicBezTo>
                  <a:pt x="373" y="372"/>
                  <a:pt x="346" y="347"/>
                  <a:pt x="314" y="350"/>
                </a:cubicBezTo>
                <a:cubicBezTo>
                  <a:pt x="300" y="338"/>
                  <a:pt x="290" y="323"/>
                  <a:pt x="281" y="303"/>
                </a:cubicBezTo>
                <a:cubicBezTo>
                  <a:pt x="285" y="321"/>
                  <a:pt x="295" y="337"/>
                  <a:pt x="308" y="351"/>
                </a:cubicBezTo>
                <a:cubicBezTo>
                  <a:pt x="307" y="351"/>
                  <a:pt x="306" y="351"/>
                  <a:pt x="305" y="351"/>
                </a:cubicBezTo>
                <a:cubicBezTo>
                  <a:pt x="306" y="351"/>
                  <a:pt x="307" y="352"/>
                  <a:pt x="309" y="352"/>
                </a:cubicBezTo>
                <a:cubicBezTo>
                  <a:pt x="314" y="358"/>
                  <a:pt x="320" y="363"/>
                  <a:pt x="326" y="369"/>
                </a:cubicBezTo>
                <a:cubicBezTo>
                  <a:pt x="328" y="380"/>
                  <a:pt x="330" y="391"/>
                  <a:pt x="334" y="401"/>
                </a:cubicBezTo>
                <a:cubicBezTo>
                  <a:pt x="334" y="401"/>
                  <a:pt x="334" y="402"/>
                  <a:pt x="333" y="402"/>
                </a:cubicBezTo>
                <a:cubicBezTo>
                  <a:pt x="331" y="400"/>
                  <a:pt x="328" y="398"/>
                  <a:pt x="326" y="396"/>
                </a:cubicBezTo>
                <a:cubicBezTo>
                  <a:pt x="327" y="402"/>
                  <a:pt x="330" y="408"/>
                  <a:pt x="334" y="415"/>
                </a:cubicBezTo>
                <a:cubicBezTo>
                  <a:pt x="334" y="415"/>
                  <a:pt x="334" y="415"/>
                  <a:pt x="334" y="415"/>
                </a:cubicBezTo>
                <a:cubicBezTo>
                  <a:pt x="321" y="404"/>
                  <a:pt x="305" y="398"/>
                  <a:pt x="287" y="404"/>
                </a:cubicBezTo>
                <a:cubicBezTo>
                  <a:pt x="308" y="404"/>
                  <a:pt x="324" y="419"/>
                  <a:pt x="335" y="436"/>
                </a:cubicBezTo>
                <a:cubicBezTo>
                  <a:pt x="330" y="436"/>
                  <a:pt x="325" y="436"/>
                  <a:pt x="319" y="437"/>
                </a:cubicBezTo>
                <a:cubicBezTo>
                  <a:pt x="315" y="434"/>
                  <a:pt x="311" y="432"/>
                  <a:pt x="306" y="430"/>
                </a:cubicBezTo>
                <a:cubicBezTo>
                  <a:pt x="296" y="425"/>
                  <a:pt x="287" y="420"/>
                  <a:pt x="279" y="415"/>
                </a:cubicBezTo>
                <a:cubicBezTo>
                  <a:pt x="273" y="400"/>
                  <a:pt x="268" y="384"/>
                  <a:pt x="263" y="367"/>
                </a:cubicBezTo>
                <a:cubicBezTo>
                  <a:pt x="265" y="382"/>
                  <a:pt x="267" y="396"/>
                  <a:pt x="271" y="409"/>
                </a:cubicBezTo>
                <a:cubicBezTo>
                  <a:pt x="256" y="397"/>
                  <a:pt x="246" y="382"/>
                  <a:pt x="237" y="361"/>
                </a:cubicBezTo>
                <a:cubicBezTo>
                  <a:pt x="241" y="381"/>
                  <a:pt x="252" y="397"/>
                  <a:pt x="266" y="411"/>
                </a:cubicBezTo>
                <a:cubicBezTo>
                  <a:pt x="268" y="421"/>
                  <a:pt x="275" y="431"/>
                  <a:pt x="283" y="440"/>
                </a:cubicBezTo>
                <a:cubicBezTo>
                  <a:pt x="288" y="450"/>
                  <a:pt x="293" y="459"/>
                  <a:pt x="298" y="468"/>
                </a:cubicBezTo>
                <a:cubicBezTo>
                  <a:pt x="297" y="469"/>
                  <a:pt x="295" y="470"/>
                  <a:pt x="293" y="471"/>
                </a:cubicBezTo>
                <a:cubicBezTo>
                  <a:pt x="292" y="471"/>
                  <a:pt x="291" y="471"/>
                  <a:pt x="290" y="470"/>
                </a:cubicBezTo>
                <a:cubicBezTo>
                  <a:pt x="277" y="460"/>
                  <a:pt x="262" y="451"/>
                  <a:pt x="245" y="442"/>
                </a:cubicBezTo>
                <a:cubicBezTo>
                  <a:pt x="209" y="426"/>
                  <a:pt x="191" y="408"/>
                  <a:pt x="176" y="374"/>
                </a:cubicBezTo>
                <a:cubicBezTo>
                  <a:pt x="184" y="416"/>
                  <a:pt x="226" y="443"/>
                  <a:pt x="259" y="473"/>
                </a:cubicBezTo>
                <a:cubicBezTo>
                  <a:pt x="256" y="473"/>
                  <a:pt x="253" y="474"/>
                  <a:pt x="250" y="475"/>
                </a:cubicBezTo>
                <a:cubicBezTo>
                  <a:pt x="233" y="463"/>
                  <a:pt x="213" y="455"/>
                  <a:pt x="192" y="460"/>
                </a:cubicBezTo>
                <a:cubicBezTo>
                  <a:pt x="210" y="464"/>
                  <a:pt x="225" y="471"/>
                  <a:pt x="237" y="481"/>
                </a:cubicBezTo>
                <a:cubicBezTo>
                  <a:pt x="234" y="482"/>
                  <a:pt x="232" y="483"/>
                  <a:pt x="229" y="485"/>
                </a:cubicBezTo>
                <a:cubicBezTo>
                  <a:pt x="232" y="483"/>
                  <a:pt x="234" y="482"/>
                  <a:pt x="237" y="481"/>
                </a:cubicBezTo>
                <a:cubicBezTo>
                  <a:pt x="244" y="487"/>
                  <a:pt x="249" y="494"/>
                  <a:pt x="253" y="502"/>
                </a:cubicBezTo>
                <a:cubicBezTo>
                  <a:pt x="252" y="503"/>
                  <a:pt x="250" y="503"/>
                  <a:pt x="249" y="504"/>
                </a:cubicBezTo>
                <a:cubicBezTo>
                  <a:pt x="250" y="504"/>
                  <a:pt x="252" y="503"/>
                  <a:pt x="253" y="503"/>
                </a:cubicBezTo>
                <a:cubicBezTo>
                  <a:pt x="255" y="506"/>
                  <a:pt x="256" y="509"/>
                  <a:pt x="257" y="512"/>
                </a:cubicBezTo>
                <a:cubicBezTo>
                  <a:pt x="252" y="511"/>
                  <a:pt x="247" y="510"/>
                  <a:pt x="242" y="509"/>
                </a:cubicBezTo>
                <a:cubicBezTo>
                  <a:pt x="241" y="507"/>
                  <a:pt x="241" y="505"/>
                  <a:pt x="240" y="502"/>
                </a:cubicBezTo>
                <a:cubicBezTo>
                  <a:pt x="240" y="504"/>
                  <a:pt x="240" y="507"/>
                  <a:pt x="240" y="509"/>
                </a:cubicBezTo>
                <a:cubicBezTo>
                  <a:pt x="234" y="508"/>
                  <a:pt x="229" y="507"/>
                  <a:pt x="223" y="507"/>
                </a:cubicBezTo>
                <a:cubicBezTo>
                  <a:pt x="223" y="505"/>
                  <a:pt x="222" y="503"/>
                  <a:pt x="222" y="501"/>
                </a:cubicBezTo>
                <a:cubicBezTo>
                  <a:pt x="222" y="503"/>
                  <a:pt x="221" y="505"/>
                  <a:pt x="221" y="507"/>
                </a:cubicBezTo>
                <a:cubicBezTo>
                  <a:pt x="214" y="507"/>
                  <a:pt x="207" y="509"/>
                  <a:pt x="199" y="512"/>
                </a:cubicBezTo>
                <a:cubicBezTo>
                  <a:pt x="191" y="510"/>
                  <a:pt x="183" y="510"/>
                  <a:pt x="175" y="513"/>
                </a:cubicBezTo>
                <a:cubicBezTo>
                  <a:pt x="180" y="513"/>
                  <a:pt x="185" y="514"/>
                  <a:pt x="190" y="516"/>
                </a:cubicBezTo>
                <a:cubicBezTo>
                  <a:pt x="189" y="516"/>
                  <a:pt x="188" y="517"/>
                  <a:pt x="188" y="517"/>
                </a:cubicBezTo>
                <a:cubicBezTo>
                  <a:pt x="188" y="517"/>
                  <a:pt x="189" y="516"/>
                  <a:pt x="190" y="516"/>
                </a:cubicBezTo>
                <a:cubicBezTo>
                  <a:pt x="209" y="523"/>
                  <a:pt x="222" y="543"/>
                  <a:pt x="230" y="562"/>
                </a:cubicBezTo>
                <a:cubicBezTo>
                  <a:pt x="209" y="555"/>
                  <a:pt x="188" y="544"/>
                  <a:pt x="171" y="532"/>
                </a:cubicBezTo>
                <a:cubicBezTo>
                  <a:pt x="162" y="515"/>
                  <a:pt x="156" y="496"/>
                  <a:pt x="151" y="476"/>
                </a:cubicBezTo>
                <a:cubicBezTo>
                  <a:pt x="152" y="494"/>
                  <a:pt x="156" y="510"/>
                  <a:pt x="161" y="525"/>
                </a:cubicBezTo>
                <a:cubicBezTo>
                  <a:pt x="158" y="523"/>
                  <a:pt x="155" y="520"/>
                  <a:pt x="152" y="518"/>
                </a:cubicBezTo>
                <a:cubicBezTo>
                  <a:pt x="153" y="523"/>
                  <a:pt x="155" y="528"/>
                  <a:pt x="158" y="533"/>
                </a:cubicBezTo>
                <a:cubicBezTo>
                  <a:pt x="139" y="517"/>
                  <a:pt x="117" y="506"/>
                  <a:pt x="93" y="512"/>
                </a:cubicBezTo>
                <a:cubicBezTo>
                  <a:pt x="127" y="518"/>
                  <a:pt x="150" y="539"/>
                  <a:pt x="159" y="566"/>
                </a:cubicBezTo>
                <a:cubicBezTo>
                  <a:pt x="153" y="562"/>
                  <a:pt x="147" y="559"/>
                  <a:pt x="141" y="556"/>
                </a:cubicBezTo>
                <a:cubicBezTo>
                  <a:pt x="141" y="555"/>
                  <a:pt x="141" y="554"/>
                  <a:pt x="141" y="554"/>
                </a:cubicBezTo>
                <a:cubicBezTo>
                  <a:pt x="141" y="554"/>
                  <a:pt x="140" y="555"/>
                  <a:pt x="140" y="556"/>
                </a:cubicBezTo>
                <a:cubicBezTo>
                  <a:pt x="138" y="554"/>
                  <a:pt x="135" y="553"/>
                  <a:pt x="132" y="552"/>
                </a:cubicBezTo>
                <a:cubicBezTo>
                  <a:pt x="96" y="535"/>
                  <a:pt x="78" y="517"/>
                  <a:pt x="64" y="483"/>
                </a:cubicBezTo>
                <a:cubicBezTo>
                  <a:pt x="70" y="515"/>
                  <a:pt x="95" y="538"/>
                  <a:pt x="121" y="560"/>
                </a:cubicBezTo>
                <a:cubicBezTo>
                  <a:pt x="121" y="565"/>
                  <a:pt x="121" y="570"/>
                  <a:pt x="122" y="575"/>
                </a:cubicBezTo>
                <a:cubicBezTo>
                  <a:pt x="109" y="564"/>
                  <a:pt x="93" y="558"/>
                  <a:pt x="75" y="564"/>
                </a:cubicBezTo>
                <a:cubicBezTo>
                  <a:pt x="94" y="565"/>
                  <a:pt x="109" y="577"/>
                  <a:pt x="120" y="592"/>
                </a:cubicBezTo>
                <a:cubicBezTo>
                  <a:pt x="119" y="593"/>
                  <a:pt x="118" y="593"/>
                  <a:pt x="117" y="594"/>
                </a:cubicBezTo>
                <a:cubicBezTo>
                  <a:pt x="118" y="593"/>
                  <a:pt x="119" y="593"/>
                  <a:pt x="120" y="593"/>
                </a:cubicBezTo>
                <a:cubicBezTo>
                  <a:pt x="124" y="599"/>
                  <a:pt x="128" y="606"/>
                  <a:pt x="130" y="613"/>
                </a:cubicBezTo>
                <a:cubicBezTo>
                  <a:pt x="109" y="606"/>
                  <a:pt x="89" y="595"/>
                  <a:pt x="71" y="583"/>
                </a:cubicBezTo>
                <a:cubicBezTo>
                  <a:pt x="62" y="566"/>
                  <a:pt x="56" y="547"/>
                  <a:pt x="51" y="528"/>
                </a:cubicBezTo>
                <a:cubicBezTo>
                  <a:pt x="52" y="545"/>
                  <a:pt x="56" y="561"/>
                  <a:pt x="61" y="576"/>
                </a:cubicBezTo>
                <a:cubicBezTo>
                  <a:pt x="58" y="574"/>
                  <a:pt x="55" y="572"/>
                  <a:pt x="53" y="569"/>
                </a:cubicBezTo>
                <a:cubicBezTo>
                  <a:pt x="55" y="579"/>
                  <a:pt x="62" y="590"/>
                  <a:pt x="71" y="601"/>
                </a:cubicBezTo>
                <a:cubicBezTo>
                  <a:pt x="73" y="604"/>
                  <a:pt x="74" y="608"/>
                  <a:pt x="76" y="611"/>
                </a:cubicBezTo>
                <a:cubicBezTo>
                  <a:pt x="63" y="603"/>
                  <a:pt x="48" y="598"/>
                  <a:pt x="33" y="600"/>
                </a:cubicBezTo>
                <a:cubicBezTo>
                  <a:pt x="32" y="603"/>
                  <a:pt x="32" y="603"/>
                  <a:pt x="32" y="603"/>
                </a:cubicBezTo>
                <a:cubicBezTo>
                  <a:pt x="52" y="608"/>
                  <a:pt x="68" y="618"/>
                  <a:pt x="79" y="631"/>
                </a:cubicBezTo>
                <a:cubicBezTo>
                  <a:pt x="79" y="631"/>
                  <a:pt x="78" y="631"/>
                  <a:pt x="78" y="631"/>
                </a:cubicBezTo>
                <a:cubicBezTo>
                  <a:pt x="65" y="620"/>
                  <a:pt x="50" y="611"/>
                  <a:pt x="32" y="603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36" y="623"/>
                  <a:pt x="42" y="628"/>
                  <a:pt x="47" y="633"/>
                </a:cubicBezTo>
                <a:cubicBezTo>
                  <a:pt x="41" y="634"/>
                  <a:pt x="34" y="637"/>
                  <a:pt x="27" y="640"/>
                </a:cubicBezTo>
                <a:cubicBezTo>
                  <a:pt x="27" y="641"/>
                  <a:pt x="27" y="641"/>
                  <a:pt x="27" y="641"/>
                </a:cubicBezTo>
                <a:cubicBezTo>
                  <a:pt x="35" y="638"/>
                  <a:pt x="44" y="637"/>
                  <a:pt x="52" y="637"/>
                </a:cubicBezTo>
                <a:cubicBezTo>
                  <a:pt x="59" y="644"/>
                  <a:pt x="66" y="652"/>
                  <a:pt x="72" y="659"/>
                </a:cubicBezTo>
                <a:cubicBezTo>
                  <a:pt x="68" y="660"/>
                  <a:pt x="64" y="660"/>
                  <a:pt x="60" y="659"/>
                </a:cubicBezTo>
                <a:cubicBezTo>
                  <a:pt x="58" y="653"/>
                  <a:pt x="57" y="648"/>
                  <a:pt x="56" y="642"/>
                </a:cubicBezTo>
                <a:cubicBezTo>
                  <a:pt x="55" y="648"/>
                  <a:pt x="55" y="653"/>
                  <a:pt x="55" y="658"/>
                </a:cubicBezTo>
                <a:cubicBezTo>
                  <a:pt x="53" y="657"/>
                  <a:pt x="50" y="656"/>
                  <a:pt x="48" y="654"/>
                </a:cubicBezTo>
                <a:cubicBezTo>
                  <a:pt x="50" y="658"/>
                  <a:pt x="53" y="661"/>
                  <a:pt x="56" y="664"/>
                </a:cubicBezTo>
                <a:cubicBezTo>
                  <a:pt x="56" y="664"/>
                  <a:pt x="56" y="665"/>
                  <a:pt x="56" y="665"/>
                </a:cubicBezTo>
                <a:cubicBezTo>
                  <a:pt x="47" y="658"/>
                  <a:pt x="37" y="652"/>
                  <a:pt x="26" y="652"/>
                </a:cubicBezTo>
                <a:cubicBezTo>
                  <a:pt x="25" y="657"/>
                  <a:pt x="25" y="657"/>
                  <a:pt x="25" y="657"/>
                </a:cubicBezTo>
                <a:cubicBezTo>
                  <a:pt x="33" y="661"/>
                  <a:pt x="40" y="666"/>
                  <a:pt x="46" y="672"/>
                </a:cubicBezTo>
                <a:cubicBezTo>
                  <a:pt x="38" y="671"/>
                  <a:pt x="31" y="669"/>
                  <a:pt x="24" y="668"/>
                </a:cubicBezTo>
                <a:cubicBezTo>
                  <a:pt x="18" y="714"/>
                  <a:pt x="18" y="714"/>
                  <a:pt x="18" y="714"/>
                </a:cubicBezTo>
                <a:cubicBezTo>
                  <a:pt x="19" y="717"/>
                  <a:pt x="21" y="719"/>
                  <a:pt x="22" y="722"/>
                </a:cubicBezTo>
                <a:cubicBezTo>
                  <a:pt x="20" y="722"/>
                  <a:pt x="19" y="721"/>
                  <a:pt x="17" y="721"/>
                </a:cubicBezTo>
                <a:cubicBezTo>
                  <a:pt x="0" y="851"/>
                  <a:pt x="0" y="851"/>
                  <a:pt x="0" y="851"/>
                </a:cubicBezTo>
                <a:cubicBezTo>
                  <a:pt x="3004" y="1245"/>
                  <a:pt x="3004" y="1245"/>
                  <a:pt x="3004" y="1245"/>
                </a:cubicBezTo>
                <a:lnTo>
                  <a:pt x="3038" y="984"/>
                </a:lnTo>
                <a:close/>
                <a:moveTo>
                  <a:pt x="373" y="340"/>
                </a:moveTo>
                <a:cubicBezTo>
                  <a:pt x="374" y="340"/>
                  <a:pt x="376" y="341"/>
                  <a:pt x="377" y="341"/>
                </a:cubicBezTo>
                <a:cubicBezTo>
                  <a:pt x="377" y="342"/>
                  <a:pt x="378" y="344"/>
                  <a:pt x="378" y="345"/>
                </a:cubicBezTo>
                <a:cubicBezTo>
                  <a:pt x="376" y="343"/>
                  <a:pt x="374" y="342"/>
                  <a:pt x="373" y="340"/>
                </a:cubicBezTo>
                <a:close/>
                <a:moveTo>
                  <a:pt x="66" y="675"/>
                </a:moveTo>
                <a:cubicBezTo>
                  <a:pt x="66" y="673"/>
                  <a:pt x="65" y="672"/>
                  <a:pt x="64" y="671"/>
                </a:cubicBezTo>
                <a:cubicBezTo>
                  <a:pt x="66" y="672"/>
                  <a:pt x="68" y="674"/>
                  <a:pt x="71" y="675"/>
                </a:cubicBezTo>
                <a:cubicBezTo>
                  <a:pt x="69" y="675"/>
                  <a:pt x="68" y="675"/>
                  <a:pt x="66" y="675"/>
                </a:cubicBezTo>
                <a:close/>
                <a:moveTo>
                  <a:pt x="133" y="586"/>
                </a:moveTo>
                <a:cubicBezTo>
                  <a:pt x="129" y="579"/>
                  <a:pt x="126" y="570"/>
                  <a:pt x="124" y="562"/>
                </a:cubicBezTo>
                <a:cubicBezTo>
                  <a:pt x="130" y="567"/>
                  <a:pt x="135" y="572"/>
                  <a:pt x="141" y="577"/>
                </a:cubicBezTo>
                <a:cubicBezTo>
                  <a:pt x="141" y="579"/>
                  <a:pt x="142" y="581"/>
                  <a:pt x="142" y="583"/>
                </a:cubicBezTo>
                <a:cubicBezTo>
                  <a:pt x="139" y="584"/>
                  <a:pt x="136" y="585"/>
                  <a:pt x="133" y="586"/>
                </a:cubicBezTo>
                <a:close/>
                <a:moveTo>
                  <a:pt x="141" y="596"/>
                </a:moveTo>
                <a:cubicBezTo>
                  <a:pt x="139" y="593"/>
                  <a:pt x="137" y="590"/>
                  <a:pt x="134" y="587"/>
                </a:cubicBezTo>
                <a:cubicBezTo>
                  <a:pt x="137" y="587"/>
                  <a:pt x="140" y="586"/>
                  <a:pt x="143" y="586"/>
                </a:cubicBezTo>
                <a:cubicBezTo>
                  <a:pt x="146" y="593"/>
                  <a:pt x="150" y="599"/>
                  <a:pt x="156" y="605"/>
                </a:cubicBezTo>
                <a:cubicBezTo>
                  <a:pt x="150" y="603"/>
                  <a:pt x="145" y="600"/>
                  <a:pt x="141" y="596"/>
                </a:cubicBezTo>
                <a:close/>
                <a:moveTo>
                  <a:pt x="206" y="514"/>
                </a:moveTo>
                <a:cubicBezTo>
                  <a:pt x="211" y="515"/>
                  <a:pt x="216" y="516"/>
                  <a:pt x="221" y="519"/>
                </a:cubicBezTo>
                <a:cubicBezTo>
                  <a:pt x="221" y="521"/>
                  <a:pt x="221" y="522"/>
                  <a:pt x="222" y="524"/>
                </a:cubicBezTo>
                <a:cubicBezTo>
                  <a:pt x="217" y="520"/>
                  <a:pt x="212" y="517"/>
                  <a:pt x="206" y="514"/>
                </a:cubicBezTo>
                <a:close/>
                <a:moveTo>
                  <a:pt x="241" y="545"/>
                </a:moveTo>
                <a:cubicBezTo>
                  <a:pt x="238" y="542"/>
                  <a:pt x="236" y="538"/>
                  <a:pt x="233" y="535"/>
                </a:cubicBezTo>
                <a:cubicBezTo>
                  <a:pt x="231" y="532"/>
                  <a:pt x="229" y="528"/>
                  <a:pt x="227" y="523"/>
                </a:cubicBezTo>
                <a:cubicBezTo>
                  <a:pt x="235" y="530"/>
                  <a:pt x="242" y="540"/>
                  <a:pt x="248" y="550"/>
                </a:cubicBezTo>
                <a:cubicBezTo>
                  <a:pt x="245" y="549"/>
                  <a:pt x="243" y="547"/>
                  <a:pt x="241" y="545"/>
                </a:cubicBezTo>
                <a:close/>
                <a:moveTo>
                  <a:pt x="273" y="496"/>
                </a:moveTo>
                <a:cubicBezTo>
                  <a:pt x="266" y="489"/>
                  <a:pt x="260" y="483"/>
                  <a:pt x="253" y="477"/>
                </a:cubicBezTo>
                <a:cubicBezTo>
                  <a:pt x="256" y="477"/>
                  <a:pt x="260" y="477"/>
                  <a:pt x="264" y="477"/>
                </a:cubicBezTo>
                <a:cubicBezTo>
                  <a:pt x="270" y="483"/>
                  <a:pt x="276" y="488"/>
                  <a:pt x="281" y="495"/>
                </a:cubicBezTo>
                <a:cubicBezTo>
                  <a:pt x="278" y="495"/>
                  <a:pt x="276" y="495"/>
                  <a:pt x="273" y="496"/>
                </a:cubicBezTo>
                <a:close/>
                <a:moveTo>
                  <a:pt x="293" y="471"/>
                </a:moveTo>
                <a:cubicBezTo>
                  <a:pt x="295" y="470"/>
                  <a:pt x="297" y="469"/>
                  <a:pt x="299" y="468"/>
                </a:cubicBezTo>
                <a:cubicBezTo>
                  <a:pt x="299" y="470"/>
                  <a:pt x="300" y="471"/>
                  <a:pt x="301" y="472"/>
                </a:cubicBezTo>
                <a:cubicBezTo>
                  <a:pt x="298" y="471"/>
                  <a:pt x="296" y="471"/>
                  <a:pt x="293" y="471"/>
                </a:cubicBezTo>
                <a:close/>
                <a:moveTo>
                  <a:pt x="325" y="358"/>
                </a:moveTo>
                <a:cubicBezTo>
                  <a:pt x="325" y="358"/>
                  <a:pt x="325" y="357"/>
                  <a:pt x="325" y="357"/>
                </a:cubicBezTo>
                <a:cubicBezTo>
                  <a:pt x="333" y="360"/>
                  <a:pt x="340" y="365"/>
                  <a:pt x="346" y="370"/>
                </a:cubicBezTo>
                <a:cubicBezTo>
                  <a:pt x="339" y="366"/>
                  <a:pt x="332" y="362"/>
                  <a:pt x="325" y="358"/>
                </a:cubicBezTo>
                <a:close/>
                <a:moveTo>
                  <a:pt x="344" y="410"/>
                </a:moveTo>
                <a:cubicBezTo>
                  <a:pt x="344" y="410"/>
                  <a:pt x="344" y="410"/>
                  <a:pt x="344" y="409"/>
                </a:cubicBezTo>
                <a:cubicBezTo>
                  <a:pt x="347" y="408"/>
                  <a:pt x="349" y="408"/>
                  <a:pt x="352" y="407"/>
                </a:cubicBezTo>
                <a:cubicBezTo>
                  <a:pt x="352" y="410"/>
                  <a:pt x="353" y="413"/>
                  <a:pt x="353" y="416"/>
                </a:cubicBezTo>
                <a:cubicBezTo>
                  <a:pt x="350" y="414"/>
                  <a:pt x="347" y="412"/>
                  <a:pt x="344" y="410"/>
                </a:cubicBezTo>
                <a:close/>
                <a:moveTo>
                  <a:pt x="353" y="393"/>
                </a:moveTo>
                <a:cubicBezTo>
                  <a:pt x="352" y="397"/>
                  <a:pt x="352" y="401"/>
                  <a:pt x="352" y="405"/>
                </a:cubicBezTo>
                <a:cubicBezTo>
                  <a:pt x="349" y="406"/>
                  <a:pt x="347" y="408"/>
                  <a:pt x="344" y="409"/>
                </a:cubicBezTo>
                <a:cubicBezTo>
                  <a:pt x="338" y="397"/>
                  <a:pt x="333" y="385"/>
                  <a:pt x="329" y="371"/>
                </a:cubicBezTo>
                <a:cubicBezTo>
                  <a:pt x="336" y="378"/>
                  <a:pt x="344" y="384"/>
                  <a:pt x="352" y="390"/>
                </a:cubicBezTo>
                <a:cubicBezTo>
                  <a:pt x="351" y="391"/>
                  <a:pt x="349" y="391"/>
                  <a:pt x="348" y="391"/>
                </a:cubicBezTo>
                <a:cubicBezTo>
                  <a:pt x="350" y="391"/>
                  <a:pt x="352" y="392"/>
                  <a:pt x="353" y="392"/>
                </a:cubicBezTo>
                <a:cubicBezTo>
                  <a:pt x="357" y="395"/>
                  <a:pt x="361" y="398"/>
                  <a:pt x="364" y="401"/>
                </a:cubicBezTo>
                <a:cubicBezTo>
                  <a:pt x="362" y="402"/>
                  <a:pt x="359" y="403"/>
                  <a:pt x="356" y="404"/>
                </a:cubicBezTo>
                <a:cubicBezTo>
                  <a:pt x="355" y="400"/>
                  <a:pt x="354" y="397"/>
                  <a:pt x="353" y="393"/>
                </a:cubicBezTo>
                <a:close/>
                <a:moveTo>
                  <a:pt x="357" y="406"/>
                </a:moveTo>
                <a:cubicBezTo>
                  <a:pt x="361" y="406"/>
                  <a:pt x="365" y="405"/>
                  <a:pt x="369" y="406"/>
                </a:cubicBezTo>
                <a:cubicBezTo>
                  <a:pt x="370" y="407"/>
                  <a:pt x="371" y="407"/>
                  <a:pt x="372" y="408"/>
                </a:cubicBezTo>
                <a:cubicBezTo>
                  <a:pt x="373" y="413"/>
                  <a:pt x="374" y="418"/>
                  <a:pt x="374" y="424"/>
                </a:cubicBezTo>
                <a:cubicBezTo>
                  <a:pt x="367" y="420"/>
                  <a:pt x="361" y="414"/>
                  <a:pt x="357" y="406"/>
                </a:cubicBezTo>
                <a:close/>
                <a:moveTo>
                  <a:pt x="400" y="400"/>
                </a:moveTo>
                <a:cubicBezTo>
                  <a:pt x="399" y="395"/>
                  <a:pt x="397" y="390"/>
                  <a:pt x="397" y="385"/>
                </a:cubicBezTo>
                <a:cubicBezTo>
                  <a:pt x="399" y="390"/>
                  <a:pt x="403" y="395"/>
                  <a:pt x="406" y="401"/>
                </a:cubicBezTo>
                <a:cubicBezTo>
                  <a:pt x="404" y="400"/>
                  <a:pt x="402" y="400"/>
                  <a:pt x="400" y="400"/>
                </a:cubicBezTo>
                <a:close/>
                <a:moveTo>
                  <a:pt x="388" y="352"/>
                </a:moveTo>
                <a:cubicBezTo>
                  <a:pt x="387" y="349"/>
                  <a:pt x="386" y="347"/>
                  <a:pt x="384" y="344"/>
                </a:cubicBezTo>
                <a:cubicBezTo>
                  <a:pt x="400" y="350"/>
                  <a:pt x="412" y="359"/>
                  <a:pt x="420" y="370"/>
                </a:cubicBezTo>
                <a:cubicBezTo>
                  <a:pt x="409" y="365"/>
                  <a:pt x="398" y="359"/>
                  <a:pt x="388" y="352"/>
                </a:cubicBezTo>
                <a:close/>
                <a:moveTo>
                  <a:pt x="458" y="365"/>
                </a:moveTo>
                <a:cubicBezTo>
                  <a:pt x="457" y="363"/>
                  <a:pt x="456" y="362"/>
                  <a:pt x="455" y="360"/>
                </a:cubicBezTo>
                <a:cubicBezTo>
                  <a:pt x="458" y="361"/>
                  <a:pt x="461" y="361"/>
                  <a:pt x="464" y="362"/>
                </a:cubicBezTo>
                <a:cubicBezTo>
                  <a:pt x="466" y="366"/>
                  <a:pt x="469" y="370"/>
                  <a:pt x="473" y="373"/>
                </a:cubicBezTo>
                <a:cubicBezTo>
                  <a:pt x="467" y="372"/>
                  <a:pt x="462" y="368"/>
                  <a:pt x="458" y="365"/>
                </a:cubicBezTo>
                <a:close/>
                <a:moveTo>
                  <a:pt x="537" y="291"/>
                </a:moveTo>
                <a:cubicBezTo>
                  <a:pt x="538" y="294"/>
                  <a:pt x="539" y="297"/>
                  <a:pt x="540" y="300"/>
                </a:cubicBezTo>
                <a:cubicBezTo>
                  <a:pt x="538" y="299"/>
                  <a:pt x="536" y="299"/>
                  <a:pt x="535" y="299"/>
                </a:cubicBezTo>
                <a:cubicBezTo>
                  <a:pt x="535" y="296"/>
                  <a:pt x="536" y="294"/>
                  <a:pt x="537" y="291"/>
                </a:cubicBezTo>
                <a:close/>
                <a:moveTo>
                  <a:pt x="534" y="300"/>
                </a:moveTo>
                <a:cubicBezTo>
                  <a:pt x="536" y="301"/>
                  <a:pt x="538" y="301"/>
                  <a:pt x="539" y="302"/>
                </a:cubicBezTo>
                <a:cubicBezTo>
                  <a:pt x="537" y="302"/>
                  <a:pt x="536" y="301"/>
                  <a:pt x="534" y="301"/>
                </a:cubicBezTo>
                <a:cubicBezTo>
                  <a:pt x="534" y="301"/>
                  <a:pt x="534" y="301"/>
                  <a:pt x="534" y="300"/>
                </a:cubicBezTo>
                <a:close/>
                <a:moveTo>
                  <a:pt x="537" y="349"/>
                </a:moveTo>
                <a:cubicBezTo>
                  <a:pt x="537" y="348"/>
                  <a:pt x="536" y="348"/>
                  <a:pt x="536" y="348"/>
                </a:cubicBezTo>
                <a:cubicBezTo>
                  <a:pt x="533" y="343"/>
                  <a:pt x="530" y="337"/>
                  <a:pt x="528" y="332"/>
                </a:cubicBezTo>
                <a:cubicBezTo>
                  <a:pt x="529" y="323"/>
                  <a:pt x="531" y="313"/>
                  <a:pt x="533" y="304"/>
                </a:cubicBezTo>
                <a:cubicBezTo>
                  <a:pt x="536" y="305"/>
                  <a:pt x="539" y="306"/>
                  <a:pt x="542" y="308"/>
                </a:cubicBezTo>
                <a:cubicBezTo>
                  <a:pt x="543" y="312"/>
                  <a:pt x="544" y="315"/>
                  <a:pt x="545" y="319"/>
                </a:cubicBezTo>
                <a:cubicBezTo>
                  <a:pt x="544" y="318"/>
                  <a:pt x="543" y="318"/>
                  <a:pt x="542" y="318"/>
                </a:cubicBezTo>
                <a:cubicBezTo>
                  <a:pt x="543" y="319"/>
                  <a:pt x="544" y="319"/>
                  <a:pt x="545" y="320"/>
                </a:cubicBezTo>
                <a:cubicBezTo>
                  <a:pt x="546" y="325"/>
                  <a:pt x="547" y="331"/>
                  <a:pt x="547" y="336"/>
                </a:cubicBezTo>
                <a:cubicBezTo>
                  <a:pt x="539" y="333"/>
                  <a:pt x="532" y="329"/>
                  <a:pt x="529" y="321"/>
                </a:cubicBezTo>
                <a:cubicBezTo>
                  <a:pt x="529" y="331"/>
                  <a:pt x="532" y="340"/>
                  <a:pt x="537" y="349"/>
                </a:cubicBezTo>
                <a:close/>
                <a:moveTo>
                  <a:pt x="610" y="293"/>
                </a:moveTo>
                <a:cubicBezTo>
                  <a:pt x="606" y="289"/>
                  <a:pt x="602" y="287"/>
                  <a:pt x="596" y="284"/>
                </a:cubicBezTo>
                <a:cubicBezTo>
                  <a:pt x="594" y="280"/>
                  <a:pt x="592" y="276"/>
                  <a:pt x="590" y="271"/>
                </a:cubicBezTo>
                <a:cubicBezTo>
                  <a:pt x="591" y="261"/>
                  <a:pt x="593" y="250"/>
                  <a:pt x="597" y="239"/>
                </a:cubicBezTo>
                <a:cubicBezTo>
                  <a:pt x="601" y="257"/>
                  <a:pt x="609" y="276"/>
                  <a:pt x="614" y="294"/>
                </a:cubicBezTo>
                <a:cubicBezTo>
                  <a:pt x="613" y="293"/>
                  <a:pt x="612" y="293"/>
                  <a:pt x="610" y="293"/>
                </a:cubicBezTo>
                <a:close/>
                <a:moveTo>
                  <a:pt x="651" y="312"/>
                </a:moveTo>
                <a:cubicBezTo>
                  <a:pt x="648" y="310"/>
                  <a:pt x="646" y="308"/>
                  <a:pt x="643" y="307"/>
                </a:cubicBezTo>
                <a:cubicBezTo>
                  <a:pt x="643" y="305"/>
                  <a:pt x="643" y="304"/>
                  <a:pt x="643" y="303"/>
                </a:cubicBezTo>
                <a:cubicBezTo>
                  <a:pt x="643" y="291"/>
                  <a:pt x="647" y="279"/>
                  <a:pt x="652" y="270"/>
                </a:cubicBezTo>
                <a:cubicBezTo>
                  <a:pt x="653" y="272"/>
                  <a:pt x="653" y="275"/>
                  <a:pt x="653" y="278"/>
                </a:cubicBezTo>
                <a:cubicBezTo>
                  <a:pt x="652" y="288"/>
                  <a:pt x="651" y="299"/>
                  <a:pt x="651" y="310"/>
                </a:cubicBezTo>
                <a:cubicBezTo>
                  <a:pt x="651" y="311"/>
                  <a:pt x="651" y="311"/>
                  <a:pt x="651" y="312"/>
                </a:cubicBezTo>
                <a:close/>
                <a:moveTo>
                  <a:pt x="678" y="289"/>
                </a:moveTo>
                <a:cubicBezTo>
                  <a:pt x="673" y="281"/>
                  <a:pt x="668" y="272"/>
                  <a:pt x="663" y="263"/>
                </a:cubicBezTo>
                <a:cubicBezTo>
                  <a:pt x="664" y="255"/>
                  <a:pt x="666" y="247"/>
                  <a:pt x="668" y="240"/>
                </a:cubicBezTo>
                <a:cubicBezTo>
                  <a:pt x="678" y="255"/>
                  <a:pt x="682" y="272"/>
                  <a:pt x="678" y="289"/>
                </a:cubicBezTo>
                <a:close/>
                <a:moveTo>
                  <a:pt x="693" y="264"/>
                </a:moveTo>
                <a:cubicBezTo>
                  <a:pt x="698" y="271"/>
                  <a:pt x="700" y="280"/>
                  <a:pt x="701" y="290"/>
                </a:cubicBezTo>
                <a:cubicBezTo>
                  <a:pt x="699" y="281"/>
                  <a:pt x="697" y="272"/>
                  <a:pt x="693" y="264"/>
                </a:cubicBezTo>
                <a:close/>
                <a:moveTo>
                  <a:pt x="720" y="308"/>
                </a:moveTo>
                <a:cubicBezTo>
                  <a:pt x="719" y="308"/>
                  <a:pt x="719" y="308"/>
                  <a:pt x="718" y="308"/>
                </a:cubicBezTo>
                <a:cubicBezTo>
                  <a:pt x="718" y="307"/>
                  <a:pt x="718" y="306"/>
                  <a:pt x="718" y="305"/>
                </a:cubicBezTo>
                <a:cubicBezTo>
                  <a:pt x="717" y="302"/>
                  <a:pt x="717" y="298"/>
                  <a:pt x="716" y="294"/>
                </a:cubicBezTo>
                <a:cubicBezTo>
                  <a:pt x="716" y="285"/>
                  <a:pt x="719" y="276"/>
                  <a:pt x="723" y="267"/>
                </a:cubicBezTo>
                <a:cubicBezTo>
                  <a:pt x="725" y="280"/>
                  <a:pt x="723" y="295"/>
                  <a:pt x="720" y="308"/>
                </a:cubicBezTo>
                <a:close/>
                <a:moveTo>
                  <a:pt x="773" y="276"/>
                </a:moveTo>
                <a:cubicBezTo>
                  <a:pt x="773" y="275"/>
                  <a:pt x="773" y="275"/>
                  <a:pt x="773" y="274"/>
                </a:cubicBezTo>
                <a:cubicBezTo>
                  <a:pt x="773" y="275"/>
                  <a:pt x="774" y="276"/>
                  <a:pt x="774" y="276"/>
                </a:cubicBezTo>
                <a:cubicBezTo>
                  <a:pt x="774" y="276"/>
                  <a:pt x="773" y="276"/>
                  <a:pt x="773" y="276"/>
                </a:cubicBezTo>
                <a:close/>
                <a:moveTo>
                  <a:pt x="766" y="249"/>
                </a:moveTo>
                <a:cubicBezTo>
                  <a:pt x="766" y="250"/>
                  <a:pt x="766" y="252"/>
                  <a:pt x="766" y="253"/>
                </a:cubicBezTo>
                <a:cubicBezTo>
                  <a:pt x="762" y="243"/>
                  <a:pt x="757" y="234"/>
                  <a:pt x="750" y="227"/>
                </a:cubicBezTo>
                <a:cubicBezTo>
                  <a:pt x="761" y="228"/>
                  <a:pt x="771" y="231"/>
                  <a:pt x="779" y="236"/>
                </a:cubicBezTo>
                <a:cubicBezTo>
                  <a:pt x="782" y="245"/>
                  <a:pt x="783" y="255"/>
                  <a:pt x="784" y="264"/>
                </a:cubicBezTo>
                <a:cubicBezTo>
                  <a:pt x="776" y="261"/>
                  <a:pt x="769" y="256"/>
                  <a:pt x="766" y="249"/>
                </a:cubicBezTo>
                <a:close/>
                <a:moveTo>
                  <a:pt x="822" y="189"/>
                </a:moveTo>
                <a:cubicBezTo>
                  <a:pt x="821" y="186"/>
                  <a:pt x="820" y="184"/>
                  <a:pt x="819" y="181"/>
                </a:cubicBezTo>
                <a:cubicBezTo>
                  <a:pt x="821" y="181"/>
                  <a:pt x="823" y="182"/>
                  <a:pt x="824" y="182"/>
                </a:cubicBezTo>
                <a:cubicBezTo>
                  <a:pt x="823" y="184"/>
                  <a:pt x="823" y="186"/>
                  <a:pt x="822" y="189"/>
                </a:cubicBezTo>
                <a:close/>
                <a:moveTo>
                  <a:pt x="827" y="199"/>
                </a:moveTo>
                <a:cubicBezTo>
                  <a:pt x="827" y="194"/>
                  <a:pt x="828" y="189"/>
                  <a:pt x="829" y="184"/>
                </a:cubicBezTo>
                <a:cubicBezTo>
                  <a:pt x="843" y="189"/>
                  <a:pt x="849" y="201"/>
                  <a:pt x="851" y="214"/>
                </a:cubicBezTo>
                <a:cubicBezTo>
                  <a:pt x="846" y="213"/>
                  <a:pt x="840" y="213"/>
                  <a:pt x="834" y="212"/>
                </a:cubicBezTo>
                <a:cubicBezTo>
                  <a:pt x="831" y="208"/>
                  <a:pt x="829" y="204"/>
                  <a:pt x="827" y="199"/>
                </a:cubicBezTo>
                <a:close/>
                <a:moveTo>
                  <a:pt x="834" y="213"/>
                </a:moveTo>
                <a:cubicBezTo>
                  <a:pt x="841" y="214"/>
                  <a:pt x="847" y="217"/>
                  <a:pt x="852" y="220"/>
                </a:cubicBezTo>
                <a:cubicBezTo>
                  <a:pt x="852" y="226"/>
                  <a:pt x="852" y="232"/>
                  <a:pt x="851" y="239"/>
                </a:cubicBezTo>
                <a:cubicBezTo>
                  <a:pt x="845" y="230"/>
                  <a:pt x="839" y="222"/>
                  <a:pt x="834" y="213"/>
                </a:cubicBezTo>
                <a:close/>
                <a:moveTo>
                  <a:pt x="901" y="221"/>
                </a:moveTo>
                <a:cubicBezTo>
                  <a:pt x="901" y="221"/>
                  <a:pt x="901" y="220"/>
                  <a:pt x="901" y="219"/>
                </a:cubicBezTo>
                <a:cubicBezTo>
                  <a:pt x="902" y="220"/>
                  <a:pt x="902" y="221"/>
                  <a:pt x="903" y="222"/>
                </a:cubicBezTo>
                <a:cubicBezTo>
                  <a:pt x="902" y="222"/>
                  <a:pt x="902" y="221"/>
                  <a:pt x="901" y="221"/>
                </a:cubicBezTo>
                <a:close/>
                <a:moveTo>
                  <a:pt x="907" y="207"/>
                </a:moveTo>
                <a:cubicBezTo>
                  <a:pt x="909" y="208"/>
                  <a:pt x="911" y="208"/>
                  <a:pt x="913" y="209"/>
                </a:cubicBezTo>
                <a:cubicBezTo>
                  <a:pt x="913" y="209"/>
                  <a:pt x="913" y="210"/>
                  <a:pt x="913" y="210"/>
                </a:cubicBezTo>
                <a:cubicBezTo>
                  <a:pt x="911" y="209"/>
                  <a:pt x="909" y="208"/>
                  <a:pt x="907" y="207"/>
                </a:cubicBezTo>
                <a:close/>
                <a:moveTo>
                  <a:pt x="991" y="197"/>
                </a:moveTo>
                <a:cubicBezTo>
                  <a:pt x="983" y="189"/>
                  <a:pt x="976" y="180"/>
                  <a:pt x="970" y="171"/>
                </a:cubicBezTo>
                <a:cubicBezTo>
                  <a:pt x="972" y="160"/>
                  <a:pt x="975" y="148"/>
                  <a:pt x="978" y="137"/>
                </a:cubicBezTo>
                <a:cubicBezTo>
                  <a:pt x="986" y="144"/>
                  <a:pt x="990" y="154"/>
                  <a:pt x="992" y="165"/>
                </a:cubicBezTo>
                <a:cubicBezTo>
                  <a:pt x="989" y="164"/>
                  <a:pt x="987" y="163"/>
                  <a:pt x="984" y="163"/>
                </a:cubicBezTo>
                <a:cubicBezTo>
                  <a:pt x="986" y="164"/>
                  <a:pt x="987" y="165"/>
                  <a:pt x="989" y="166"/>
                </a:cubicBezTo>
                <a:cubicBezTo>
                  <a:pt x="985" y="165"/>
                  <a:pt x="980" y="165"/>
                  <a:pt x="975" y="165"/>
                </a:cubicBezTo>
                <a:cubicBezTo>
                  <a:pt x="982" y="166"/>
                  <a:pt x="988" y="168"/>
                  <a:pt x="993" y="171"/>
                </a:cubicBezTo>
                <a:cubicBezTo>
                  <a:pt x="993" y="179"/>
                  <a:pt x="992" y="189"/>
                  <a:pt x="991" y="197"/>
                </a:cubicBezTo>
                <a:close/>
                <a:moveTo>
                  <a:pt x="1035" y="187"/>
                </a:moveTo>
                <a:cubicBezTo>
                  <a:pt x="1033" y="184"/>
                  <a:pt x="1031" y="181"/>
                  <a:pt x="1030" y="177"/>
                </a:cubicBezTo>
                <a:cubicBezTo>
                  <a:pt x="1031" y="176"/>
                  <a:pt x="1032" y="175"/>
                  <a:pt x="1032" y="174"/>
                </a:cubicBezTo>
                <a:cubicBezTo>
                  <a:pt x="1031" y="175"/>
                  <a:pt x="1031" y="176"/>
                  <a:pt x="1030" y="176"/>
                </a:cubicBezTo>
                <a:cubicBezTo>
                  <a:pt x="1029" y="170"/>
                  <a:pt x="1029" y="163"/>
                  <a:pt x="1032" y="157"/>
                </a:cubicBezTo>
                <a:cubicBezTo>
                  <a:pt x="1036" y="157"/>
                  <a:pt x="1041" y="157"/>
                  <a:pt x="1045" y="158"/>
                </a:cubicBezTo>
                <a:cubicBezTo>
                  <a:pt x="1044" y="168"/>
                  <a:pt x="1040" y="178"/>
                  <a:pt x="1035" y="187"/>
                </a:cubicBezTo>
                <a:close/>
                <a:moveTo>
                  <a:pt x="1394" y="164"/>
                </a:moveTo>
                <a:cubicBezTo>
                  <a:pt x="1393" y="165"/>
                  <a:pt x="1392" y="166"/>
                  <a:pt x="1391" y="167"/>
                </a:cubicBezTo>
                <a:cubicBezTo>
                  <a:pt x="1388" y="156"/>
                  <a:pt x="1394" y="143"/>
                  <a:pt x="1403" y="134"/>
                </a:cubicBezTo>
                <a:cubicBezTo>
                  <a:pt x="1403" y="143"/>
                  <a:pt x="1399" y="154"/>
                  <a:pt x="1394" y="164"/>
                </a:cubicBezTo>
                <a:close/>
                <a:moveTo>
                  <a:pt x="1542" y="170"/>
                </a:moveTo>
                <a:cubicBezTo>
                  <a:pt x="1541" y="171"/>
                  <a:pt x="1541" y="171"/>
                  <a:pt x="1540" y="172"/>
                </a:cubicBezTo>
                <a:cubicBezTo>
                  <a:pt x="1539" y="171"/>
                  <a:pt x="1539" y="169"/>
                  <a:pt x="1538" y="168"/>
                </a:cubicBezTo>
                <a:cubicBezTo>
                  <a:pt x="1540" y="169"/>
                  <a:pt x="1541" y="169"/>
                  <a:pt x="1542" y="170"/>
                </a:cubicBezTo>
                <a:close/>
                <a:moveTo>
                  <a:pt x="1539" y="219"/>
                </a:moveTo>
                <a:cubicBezTo>
                  <a:pt x="1536" y="214"/>
                  <a:pt x="1533" y="211"/>
                  <a:pt x="1530" y="207"/>
                </a:cubicBezTo>
                <a:cubicBezTo>
                  <a:pt x="1540" y="207"/>
                  <a:pt x="1540" y="207"/>
                  <a:pt x="1540" y="207"/>
                </a:cubicBezTo>
                <a:cubicBezTo>
                  <a:pt x="1540" y="211"/>
                  <a:pt x="1540" y="215"/>
                  <a:pt x="1541" y="219"/>
                </a:cubicBezTo>
                <a:cubicBezTo>
                  <a:pt x="1540" y="219"/>
                  <a:pt x="1540" y="219"/>
                  <a:pt x="1539" y="219"/>
                </a:cubicBezTo>
                <a:close/>
                <a:moveTo>
                  <a:pt x="1562" y="169"/>
                </a:moveTo>
                <a:cubicBezTo>
                  <a:pt x="1562" y="168"/>
                  <a:pt x="1562" y="167"/>
                  <a:pt x="1563" y="166"/>
                </a:cubicBezTo>
                <a:cubicBezTo>
                  <a:pt x="1562" y="170"/>
                  <a:pt x="1562" y="174"/>
                  <a:pt x="1562" y="178"/>
                </a:cubicBezTo>
                <a:cubicBezTo>
                  <a:pt x="1561" y="175"/>
                  <a:pt x="1561" y="172"/>
                  <a:pt x="1562" y="169"/>
                </a:cubicBezTo>
                <a:close/>
                <a:moveTo>
                  <a:pt x="1627" y="155"/>
                </a:moveTo>
                <a:cubicBezTo>
                  <a:pt x="1634" y="143"/>
                  <a:pt x="1643" y="132"/>
                  <a:pt x="1652" y="121"/>
                </a:cubicBezTo>
                <a:cubicBezTo>
                  <a:pt x="1650" y="134"/>
                  <a:pt x="1650" y="148"/>
                  <a:pt x="1649" y="162"/>
                </a:cubicBezTo>
                <a:cubicBezTo>
                  <a:pt x="1646" y="160"/>
                  <a:pt x="1643" y="158"/>
                  <a:pt x="1640" y="156"/>
                </a:cubicBezTo>
                <a:cubicBezTo>
                  <a:pt x="1644" y="161"/>
                  <a:pt x="1647" y="166"/>
                  <a:pt x="1648" y="172"/>
                </a:cubicBezTo>
                <a:cubicBezTo>
                  <a:pt x="1648" y="174"/>
                  <a:pt x="1648" y="176"/>
                  <a:pt x="1648" y="177"/>
                </a:cubicBezTo>
                <a:cubicBezTo>
                  <a:pt x="1641" y="173"/>
                  <a:pt x="1634" y="170"/>
                  <a:pt x="1624" y="167"/>
                </a:cubicBezTo>
                <a:cubicBezTo>
                  <a:pt x="1625" y="163"/>
                  <a:pt x="1626" y="159"/>
                  <a:pt x="1627" y="155"/>
                </a:cubicBezTo>
                <a:close/>
                <a:moveTo>
                  <a:pt x="1641" y="211"/>
                </a:moveTo>
                <a:cubicBezTo>
                  <a:pt x="1635" y="205"/>
                  <a:pt x="1630" y="199"/>
                  <a:pt x="1630" y="192"/>
                </a:cubicBezTo>
                <a:cubicBezTo>
                  <a:pt x="1628" y="195"/>
                  <a:pt x="1627" y="199"/>
                  <a:pt x="1627" y="202"/>
                </a:cubicBezTo>
                <a:cubicBezTo>
                  <a:pt x="1625" y="194"/>
                  <a:pt x="1623" y="186"/>
                  <a:pt x="1622" y="178"/>
                </a:cubicBezTo>
                <a:cubicBezTo>
                  <a:pt x="1623" y="174"/>
                  <a:pt x="1624" y="170"/>
                  <a:pt x="1624" y="167"/>
                </a:cubicBezTo>
                <a:cubicBezTo>
                  <a:pt x="1634" y="171"/>
                  <a:pt x="1642" y="176"/>
                  <a:pt x="1647" y="183"/>
                </a:cubicBezTo>
                <a:cubicBezTo>
                  <a:pt x="1646" y="193"/>
                  <a:pt x="1644" y="202"/>
                  <a:pt x="1641" y="211"/>
                </a:cubicBezTo>
                <a:close/>
                <a:moveTo>
                  <a:pt x="1707" y="164"/>
                </a:moveTo>
                <a:cubicBezTo>
                  <a:pt x="1707" y="163"/>
                  <a:pt x="1707" y="163"/>
                  <a:pt x="1707" y="162"/>
                </a:cubicBezTo>
                <a:cubicBezTo>
                  <a:pt x="1709" y="168"/>
                  <a:pt x="1709" y="174"/>
                  <a:pt x="1708" y="179"/>
                </a:cubicBezTo>
                <a:cubicBezTo>
                  <a:pt x="1707" y="174"/>
                  <a:pt x="1707" y="169"/>
                  <a:pt x="1707" y="164"/>
                </a:cubicBezTo>
                <a:close/>
                <a:moveTo>
                  <a:pt x="1758" y="185"/>
                </a:moveTo>
                <a:cubicBezTo>
                  <a:pt x="1754" y="188"/>
                  <a:pt x="1750" y="191"/>
                  <a:pt x="1747" y="194"/>
                </a:cubicBezTo>
                <a:cubicBezTo>
                  <a:pt x="1748" y="187"/>
                  <a:pt x="1747" y="181"/>
                  <a:pt x="1745" y="175"/>
                </a:cubicBezTo>
                <a:cubicBezTo>
                  <a:pt x="1751" y="178"/>
                  <a:pt x="1755" y="182"/>
                  <a:pt x="1758" y="185"/>
                </a:cubicBezTo>
                <a:close/>
                <a:moveTo>
                  <a:pt x="1744" y="235"/>
                </a:moveTo>
                <a:cubicBezTo>
                  <a:pt x="1742" y="230"/>
                  <a:pt x="1741" y="225"/>
                  <a:pt x="1742" y="220"/>
                </a:cubicBezTo>
                <a:cubicBezTo>
                  <a:pt x="1743" y="216"/>
                  <a:pt x="1744" y="212"/>
                  <a:pt x="1745" y="209"/>
                </a:cubicBezTo>
                <a:cubicBezTo>
                  <a:pt x="1748" y="201"/>
                  <a:pt x="1754" y="194"/>
                  <a:pt x="1759" y="188"/>
                </a:cubicBezTo>
                <a:cubicBezTo>
                  <a:pt x="1762" y="192"/>
                  <a:pt x="1764" y="198"/>
                  <a:pt x="1764" y="203"/>
                </a:cubicBezTo>
                <a:cubicBezTo>
                  <a:pt x="1753" y="211"/>
                  <a:pt x="1745" y="222"/>
                  <a:pt x="1744" y="235"/>
                </a:cubicBezTo>
                <a:close/>
                <a:moveTo>
                  <a:pt x="1822" y="230"/>
                </a:moveTo>
                <a:cubicBezTo>
                  <a:pt x="1816" y="225"/>
                  <a:pt x="1811" y="219"/>
                  <a:pt x="1811" y="211"/>
                </a:cubicBezTo>
                <a:cubicBezTo>
                  <a:pt x="1807" y="219"/>
                  <a:pt x="1806" y="229"/>
                  <a:pt x="1808" y="239"/>
                </a:cubicBezTo>
                <a:cubicBezTo>
                  <a:pt x="1806" y="236"/>
                  <a:pt x="1803" y="233"/>
                  <a:pt x="1801" y="230"/>
                </a:cubicBezTo>
                <a:cubicBezTo>
                  <a:pt x="1805" y="216"/>
                  <a:pt x="1808" y="201"/>
                  <a:pt x="1808" y="187"/>
                </a:cubicBezTo>
                <a:cubicBezTo>
                  <a:pt x="1816" y="191"/>
                  <a:pt x="1823" y="196"/>
                  <a:pt x="1828" y="202"/>
                </a:cubicBezTo>
                <a:cubicBezTo>
                  <a:pt x="1827" y="212"/>
                  <a:pt x="1825" y="221"/>
                  <a:pt x="1822" y="230"/>
                </a:cubicBezTo>
                <a:close/>
                <a:moveTo>
                  <a:pt x="1896" y="276"/>
                </a:moveTo>
                <a:cubicBezTo>
                  <a:pt x="1908" y="276"/>
                  <a:pt x="1908" y="276"/>
                  <a:pt x="1908" y="276"/>
                </a:cubicBezTo>
                <a:cubicBezTo>
                  <a:pt x="1909" y="277"/>
                  <a:pt x="1909" y="278"/>
                  <a:pt x="1909" y="279"/>
                </a:cubicBezTo>
                <a:cubicBezTo>
                  <a:pt x="1905" y="278"/>
                  <a:pt x="1900" y="277"/>
                  <a:pt x="1896" y="276"/>
                </a:cubicBezTo>
                <a:close/>
                <a:moveTo>
                  <a:pt x="1934" y="287"/>
                </a:moveTo>
                <a:cubicBezTo>
                  <a:pt x="1929" y="285"/>
                  <a:pt x="1924" y="284"/>
                  <a:pt x="1919" y="282"/>
                </a:cubicBezTo>
                <a:cubicBezTo>
                  <a:pt x="1936" y="283"/>
                  <a:pt x="1936" y="283"/>
                  <a:pt x="1936" y="283"/>
                </a:cubicBezTo>
                <a:cubicBezTo>
                  <a:pt x="1936" y="285"/>
                  <a:pt x="1935" y="286"/>
                  <a:pt x="1934" y="287"/>
                </a:cubicBezTo>
                <a:close/>
                <a:moveTo>
                  <a:pt x="2030" y="281"/>
                </a:moveTo>
                <a:cubicBezTo>
                  <a:pt x="2032" y="275"/>
                  <a:pt x="2033" y="268"/>
                  <a:pt x="2033" y="261"/>
                </a:cubicBezTo>
                <a:cubicBezTo>
                  <a:pt x="2034" y="254"/>
                  <a:pt x="2035" y="248"/>
                  <a:pt x="2036" y="242"/>
                </a:cubicBezTo>
                <a:cubicBezTo>
                  <a:pt x="2040" y="247"/>
                  <a:pt x="2043" y="252"/>
                  <a:pt x="2045" y="257"/>
                </a:cubicBezTo>
                <a:cubicBezTo>
                  <a:pt x="2041" y="266"/>
                  <a:pt x="2036" y="274"/>
                  <a:pt x="2030" y="281"/>
                </a:cubicBezTo>
                <a:close/>
                <a:moveTo>
                  <a:pt x="2085" y="355"/>
                </a:moveTo>
                <a:cubicBezTo>
                  <a:pt x="2084" y="357"/>
                  <a:pt x="2083" y="358"/>
                  <a:pt x="2082" y="360"/>
                </a:cubicBezTo>
                <a:cubicBezTo>
                  <a:pt x="2081" y="359"/>
                  <a:pt x="2081" y="357"/>
                  <a:pt x="2080" y="356"/>
                </a:cubicBezTo>
                <a:cubicBezTo>
                  <a:pt x="2081" y="354"/>
                  <a:pt x="2082" y="351"/>
                  <a:pt x="2083" y="349"/>
                </a:cubicBezTo>
                <a:cubicBezTo>
                  <a:pt x="2084" y="348"/>
                  <a:pt x="2085" y="347"/>
                  <a:pt x="2086" y="345"/>
                </a:cubicBezTo>
                <a:cubicBezTo>
                  <a:pt x="2089" y="346"/>
                  <a:pt x="2089" y="346"/>
                  <a:pt x="2089" y="346"/>
                </a:cubicBezTo>
                <a:cubicBezTo>
                  <a:pt x="2088" y="349"/>
                  <a:pt x="2086" y="352"/>
                  <a:pt x="2085" y="355"/>
                </a:cubicBezTo>
                <a:close/>
                <a:moveTo>
                  <a:pt x="2144" y="331"/>
                </a:moveTo>
                <a:cubicBezTo>
                  <a:pt x="2144" y="331"/>
                  <a:pt x="2144" y="331"/>
                  <a:pt x="2144" y="331"/>
                </a:cubicBezTo>
                <a:cubicBezTo>
                  <a:pt x="2145" y="325"/>
                  <a:pt x="2147" y="320"/>
                  <a:pt x="2151" y="315"/>
                </a:cubicBezTo>
                <a:cubicBezTo>
                  <a:pt x="2150" y="321"/>
                  <a:pt x="2147" y="326"/>
                  <a:pt x="2144" y="331"/>
                </a:cubicBezTo>
                <a:close/>
                <a:moveTo>
                  <a:pt x="2143" y="311"/>
                </a:moveTo>
                <a:cubicBezTo>
                  <a:pt x="2143" y="310"/>
                  <a:pt x="2143" y="309"/>
                  <a:pt x="2144" y="307"/>
                </a:cubicBezTo>
                <a:cubicBezTo>
                  <a:pt x="2144" y="303"/>
                  <a:pt x="2144" y="299"/>
                  <a:pt x="2145" y="296"/>
                </a:cubicBezTo>
                <a:cubicBezTo>
                  <a:pt x="2148" y="294"/>
                  <a:pt x="2151" y="292"/>
                  <a:pt x="2154" y="291"/>
                </a:cubicBezTo>
                <a:cubicBezTo>
                  <a:pt x="2154" y="296"/>
                  <a:pt x="2154" y="302"/>
                  <a:pt x="2153" y="307"/>
                </a:cubicBezTo>
                <a:cubicBezTo>
                  <a:pt x="2150" y="308"/>
                  <a:pt x="2146" y="309"/>
                  <a:pt x="2143" y="311"/>
                </a:cubicBezTo>
                <a:close/>
                <a:moveTo>
                  <a:pt x="2268" y="395"/>
                </a:moveTo>
                <a:cubicBezTo>
                  <a:pt x="2267" y="393"/>
                  <a:pt x="2266" y="392"/>
                  <a:pt x="2266" y="390"/>
                </a:cubicBezTo>
                <a:cubicBezTo>
                  <a:pt x="2271" y="378"/>
                  <a:pt x="2274" y="366"/>
                  <a:pt x="2274" y="355"/>
                </a:cubicBezTo>
                <a:cubicBezTo>
                  <a:pt x="2278" y="360"/>
                  <a:pt x="2281" y="365"/>
                  <a:pt x="2284" y="371"/>
                </a:cubicBezTo>
                <a:cubicBezTo>
                  <a:pt x="2279" y="380"/>
                  <a:pt x="2274" y="388"/>
                  <a:pt x="2268" y="395"/>
                </a:cubicBezTo>
                <a:close/>
                <a:moveTo>
                  <a:pt x="2340" y="410"/>
                </a:moveTo>
                <a:cubicBezTo>
                  <a:pt x="2341" y="403"/>
                  <a:pt x="2341" y="396"/>
                  <a:pt x="2343" y="388"/>
                </a:cubicBezTo>
                <a:cubicBezTo>
                  <a:pt x="2345" y="396"/>
                  <a:pt x="2344" y="404"/>
                  <a:pt x="2340" y="410"/>
                </a:cubicBezTo>
                <a:close/>
                <a:moveTo>
                  <a:pt x="2383" y="444"/>
                </a:moveTo>
                <a:cubicBezTo>
                  <a:pt x="2383" y="438"/>
                  <a:pt x="2387" y="432"/>
                  <a:pt x="2391" y="427"/>
                </a:cubicBezTo>
                <a:cubicBezTo>
                  <a:pt x="2393" y="431"/>
                  <a:pt x="2394" y="435"/>
                  <a:pt x="2395" y="439"/>
                </a:cubicBezTo>
                <a:cubicBezTo>
                  <a:pt x="2391" y="441"/>
                  <a:pt x="2387" y="443"/>
                  <a:pt x="2383" y="444"/>
                </a:cubicBezTo>
                <a:close/>
                <a:moveTo>
                  <a:pt x="2508" y="521"/>
                </a:moveTo>
                <a:cubicBezTo>
                  <a:pt x="2506" y="522"/>
                  <a:pt x="2503" y="523"/>
                  <a:pt x="2501" y="525"/>
                </a:cubicBezTo>
                <a:cubicBezTo>
                  <a:pt x="2501" y="525"/>
                  <a:pt x="2501" y="524"/>
                  <a:pt x="2501" y="524"/>
                </a:cubicBezTo>
                <a:cubicBezTo>
                  <a:pt x="2503" y="523"/>
                  <a:pt x="2506" y="522"/>
                  <a:pt x="2508" y="521"/>
                </a:cubicBezTo>
                <a:close/>
                <a:moveTo>
                  <a:pt x="2475" y="530"/>
                </a:moveTo>
                <a:cubicBezTo>
                  <a:pt x="2480" y="521"/>
                  <a:pt x="2491" y="514"/>
                  <a:pt x="2503" y="511"/>
                </a:cubicBezTo>
                <a:cubicBezTo>
                  <a:pt x="2496" y="514"/>
                  <a:pt x="2488" y="520"/>
                  <a:pt x="2482" y="526"/>
                </a:cubicBezTo>
                <a:cubicBezTo>
                  <a:pt x="2479" y="528"/>
                  <a:pt x="2477" y="529"/>
                  <a:pt x="2475" y="530"/>
                </a:cubicBezTo>
                <a:close/>
                <a:moveTo>
                  <a:pt x="2480" y="579"/>
                </a:moveTo>
                <a:cubicBezTo>
                  <a:pt x="2480" y="579"/>
                  <a:pt x="2480" y="579"/>
                  <a:pt x="2480" y="578"/>
                </a:cubicBezTo>
                <a:cubicBezTo>
                  <a:pt x="2480" y="579"/>
                  <a:pt x="2480" y="579"/>
                  <a:pt x="2480" y="579"/>
                </a:cubicBezTo>
                <a:cubicBezTo>
                  <a:pt x="2480" y="580"/>
                  <a:pt x="2479" y="580"/>
                  <a:pt x="2479" y="580"/>
                </a:cubicBezTo>
                <a:cubicBezTo>
                  <a:pt x="2479" y="577"/>
                  <a:pt x="2480" y="574"/>
                  <a:pt x="2481" y="570"/>
                </a:cubicBezTo>
                <a:cubicBezTo>
                  <a:pt x="2494" y="560"/>
                  <a:pt x="2510" y="547"/>
                  <a:pt x="2523" y="532"/>
                </a:cubicBezTo>
                <a:cubicBezTo>
                  <a:pt x="2523" y="553"/>
                  <a:pt x="2502" y="569"/>
                  <a:pt x="2480" y="579"/>
                </a:cubicBezTo>
                <a:close/>
                <a:moveTo>
                  <a:pt x="2526" y="603"/>
                </a:moveTo>
                <a:cubicBezTo>
                  <a:pt x="2523" y="603"/>
                  <a:pt x="2520" y="604"/>
                  <a:pt x="2516" y="605"/>
                </a:cubicBezTo>
                <a:cubicBezTo>
                  <a:pt x="2520" y="594"/>
                  <a:pt x="2533" y="586"/>
                  <a:pt x="2546" y="583"/>
                </a:cubicBezTo>
                <a:cubicBezTo>
                  <a:pt x="2542" y="590"/>
                  <a:pt x="2535" y="597"/>
                  <a:pt x="2526" y="603"/>
                </a:cubicBezTo>
                <a:close/>
                <a:moveTo>
                  <a:pt x="2579" y="636"/>
                </a:moveTo>
                <a:cubicBezTo>
                  <a:pt x="2577" y="628"/>
                  <a:pt x="2576" y="621"/>
                  <a:pt x="2581" y="614"/>
                </a:cubicBezTo>
                <a:cubicBezTo>
                  <a:pt x="2577" y="616"/>
                  <a:pt x="2575" y="618"/>
                  <a:pt x="2572" y="621"/>
                </a:cubicBezTo>
                <a:cubicBezTo>
                  <a:pt x="2572" y="621"/>
                  <a:pt x="2572" y="621"/>
                  <a:pt x="2572" y="620"/>
                </a:cubicBezTo>
                <a:cubicBezTo>
                  <a:pt x="2577" y="608"/>
                  <a:pt x="2582" y="598"/>
                  <a:pt x="2588" y="589"/>
                </a:cubicBezTo>
                <a:cubicBezTo>
                  <a:pt x="2595" y="597"/>
                  <a:pt x="2599" y="606"/>
                  <a:pt x="2600" y="615"/>
                </a:cubicBezTo>
                <a:cubicBezTo>
                  <a:pt x="2594" y="623"/>
                  <a:pt x="2587" y="630"/>
                  <a:pt x="2579" y="636"/>
                </a:cubicBezTo>
                <a:close/>
                <a:moveTo>
                  <a:pt x="2612" y="647"/>
                </a:moveTo>
                <a:cubicBezTo>
                  <a:pt x="2612" y="647"/>
                  <a:pt x="2612" y="646"/>
                  <a:pt x="2612" y="646"/>
                </a:cubicBezTo>
                <a:cubicBezTo>
                  <a:pt x="2614" y="646"/>
                  <a:pt x="2615" y="645"/>
                  <a:pt x="2617" y="644"/>
                </a:cubicBezTo>
                <a:cubicBezTo>
                  <a:pt x="2615" y="645"/>
                  <a:pt x="2614" y="646"/>
                  <a:pt x="2612" y="647"/>
                </a:cubicBezTo>
                <a:close/>
                <a:moveTo>
                  <a:pt x="2679" y="688"/>
                </a:moveTo>
                <a:cubicBezTo>
                  <a:pt x="2676" y="689"/>
                  <a:pt x="2673" y="690"/>
                  <a:pt x="2670" y="691"/>
                </a:cubicBezTo>
                <a:cubicBezTo>
                  <a:pt x="2671" y="690"/>
                  <a:pt x="2672" y="688"/>
                  <a:pt x="2672" y="686"/>
                </a:cubicBezTo>
                <a:cubicBezTo>
                  <a:pt x="2673" y="684"/>
                  <a:pt x="2674" y="681"/>
                  <a:pt x="2675" y="679"/>
                </a:cubicBezTo>
                <a:cubicBezTo>
                  <a:pt x="2677" y="678"/>
                  <a:pt x="2680" y="676"/>
                  <a:pt x="2683" y="675"/>
                </a:cubicBezTo>
                <a:cubicBezTo>
                  <a:pt x="2682" y="680"/>
                  <a:pt x="2680" y="684"/>
                  <a:pt x="2679" y="688"/>
                </a:cubicBezTo>
                <a:close/>
                <a:moveTo>
                  <a:pt x="2681" y="670"/>
                </a:moveTo>
                <a:cubicBezTo>
                  <a:pt x="2682" y="669"/>
                  <a:pt x="2683" y="668"/>
                  <a:pt x="2684" y="667"/>
                </a:cubicBezTo>
                <a:cubicBezTo>
                  <a:pt x="2684" y="668"/>
                  <a:pt x="2684" y="669"/>
                  <a:pt x="2684" y="670"/>
                </a:cubicBezTo>
                <a:cubicBezTo>
                  <a:pt x="2683" y="670"/>
                  <a:pt x="2682" y="670"/>
                  <a:pt x="2681" y="670"/>
                </a:cubicBezTo>
                <a:close/>
                <a:moveTo>
                  <a:pt x="2686" y="700"/>
                </a:moveTo>
                <a:cubicBezTo>
                  <a:pt x="2686" y="698"/>
                  <a:pt x="2687" y="697"/>
                  <a:pt x="2687" y="695"/>
                </a:cubicBezTo>
                <a:cubicBezTo>
                  <a:pt x="2689" y="693"/>
                  <a:pt x="2691" y="692"/>
                  <a:pt x="2693" y="690"/>
                </a:cubicBezTo>
                <a:cubicBezTo>
                  <a:pt x="2691" y="694"/>
                  <a:pt x="2688" y="697"/>
                  <a:pt x="2686" y="700"/>
                </a:cubicBezTo>
                <a:close/>
                <a:moveTo>
                  <a:pt x="2746" y="643"/>
                </a:moveTo>
                <a:cubicBezTo>
                  <a:pt x="2744" y="660"/>
                  <a:pt x="2737" y="674"/>
                  <a:pt x="2725" y="685"/>
                </a:cubicBezTo>
                <a:cubicBezTo>
                  <a:pt x="2724" y="684"/>
                  <a:pt x="2723" y="683"/>
                  <a:pt x="2722" y="681"/>
                </a:cubicBezTo>
                <a:cubicBezTo>
                  <a:pt x="2723" y="683"/>
                  <a:pt x="2724" y="684"/>
                  <a:pt x="2725" y="686"/>
                </a:cubicBezTo>
                <a:cubicBezTo>
                  <a:pt x="2719" y="691"/>
                  <a:pt x="2712" y="695"/>
                  <a:pt x="2704" y="699"/>
                </a:cubicBezTo>
                <a:cubicBezTo>
                  <a:pt x="2714" y="674"/>
                  <a:pt x="2726" y="657"/>
                  <a:pt x="2746" y="643"/>
                </a:cubicBezTo>
                <a:close/>
                <a:moveTo>
                  <a:pt x="2700" y="736"/>
                </a:moveTo>
                <a:cubicBezTo>
                  <a:pt x="2699" y="735"/>
                  <a:pt x="2698" y="735"/>
                  <a:pt x="2697" y="734"/>
                </a:cubicBezTo>
                <a:cubicBezTo>
                  <a:pt x="2707" y="726"/>
                  <a:pt x="2718" y="716"/>
                  <a:pt x="2727" y="706"/>
                </a:cubicBezTo>
                <a:cubicBezTo>
                  <a:pt x="2724" y="718"/>
                  <a:pt x="2713" y="728"/>
                  <a:pt x="2700" y="736"/>
                </a:cubicBezTo>
                <a:close/>
                <a:moveTo>
                  <a:pt x="2759" y="765"/>
                </a:moveTo>
                <a:cubicBezTo>
                  <a:pt x="2758" y="764"/>
                  <a:pt x="2758" y="763"/>
                  <a:pt x="2758" y="762"/>
                </a:cubicBezTo>
                <a:cubicBezTo>
                  <a:pt x="2760" y="757"/>
                  <a:pt x="2761" y="751"/>
                  <a:pt x="2759" y="745"/>
                </a:cubicBezTo>
                <a:cubicBezTo>
                  <a:pt x="2760" y="744"/>
                  <a:pt x="2760" y="744"/>
                  <a:pt x="2760" y="743"/>
                </a:cubicBezTo>
                <a:cubicBezTo>
                  <a:pt x="2760" y="744"/>
                  <a:pt x="2759" y="744"/>
                  <a:pt x="2759" y="744"/>
                </a:cubicBezTo>
                <a:cubicBezTo>
                  <a:pt x="2758" y="740"/>
                  <a:pt x="2757" y="737"/>
                  <a:pt x="2754" y="733"/>
                </a:cubicBezTo>
                <a:cubicBezTo>
                  <a:pt x="2755" y="738"/>
                  <a:pt x="2755" y="744"/>
                  <a:pt x="2753" y="749"/>
                </a:cubicBezTo>
                <a:cubicBezTo>
                  <a:pt x="2748" y="753"/>
                  <a:pt x="2744" y="759"/>
                  <a:pt x="2741" y="765"/>
                </a:cubicBezTo>
                <a:cubicBezTo>
                  <a:pt x="2741" y="764"/>
                  <a:pt x="2741" y="762"/>
                  <a:pt x="2741" y="761"/>
                </a:cubicBezTo>
                <a:cubicBezTo>
                  <a:pt x="2742" y="760"/>
                  <a:pt x="2743" y="760"/>
                  <a:pt x="2744" y="760"/>
                </a:cubicBezTo>
                <a:cubicBezTo>
                  <a:pt x="2743" y="760"/>
                  <a:pt x="2742" y="760"/>
                  <a:pt x="2741" y="760"/>
                </a:cubicBezTo>
                <a:cubicBezTo>
                  <a:pt x="2739" y="747"/>
                  <a:pt x="2740" y="737"/>
                  <a:pt x="2740" y="727"/>
                </a:cubicBezTo>
                <a:cubicBezTo>
                  <a:pt x="2748" y="723"/>
                  <a:pt x="2757" y="720"/>
                  <a:pt x="2766" y="716"/>
                </a:cubicBezTo>
                <a:cubicBezTo>
                  <a:pt x="2774" y="725"/>
                  <a:pt x="2779" y="735"/>
                  <a:pt x="2780" y="744"/>
                </a:cubicBezTo>
                <a:cubicBezTo>
                  <a:pt x="2773" y="752"/>
                  <a:pt x="2766" y="759"/>
                  <a:pt x="2759" y="765"/>
                </a:cubicBezTo>
                <a:close/>
                <a:moveTo>
                  <a:pt x="2821" y="811"/>
                </a:moveTo>
                <a:cubicBezTo>
                  <a:pt x="2821" y="809"/>
                  <a:pt x="2821" y="808"/>
                  <a:pt x="2822" y="806"/>
                </a:cubicBezTo>
                <a:cubicBezTo>
                  <a:pt x="2823" y="807"/>
                  <a:pt x="2824" y="808"/>
                  <a:pt x="2824" y="809"/>
                </a:cubicBezTo>
                <a:cubicBezTo>
                  <a:pt x="2823" y="810"/>
                  <a:pt x="2822" y="810"/>
                  <a:pt x="2821" y="811"/>
                </a:cubicBezTo>
                <a:close/>
                <a:moveTo>
                  <a:pt x="2834" y="832"/>
                </a:moveTo>
                <a:cubicBezTo>
                  <a:pt x="2834" y="832"/>
                  <a:pt x="2834" y="831"/>
                  <a:pt x="2835" y="830"/>
                </a:cubicBezTo>
                <a:cubicBezTo>
                  <a:pt x="2835" y="830"/>
                  <a:pt x="2835" y="831"/>
                  <a:pt x="2835" y="831"/>
                </a:cubicBezTo>
                <a:cubicBezTo>
                  <a:pt x="2834" y="832"/>
                  <a:pt x="2834" y="832"/>
                  <a:pt x="2834" y="832"/>
                </a:cubicBezTo>
                <a:close/>
                <a:moveTo>
                  <a:pt x="2844" y="824"/>
                </a:moveTo>
                <a:cubicBezTo>
                  <a:pt x="2842" y="825"/>
                  <a:pt x="2840" y="826"/>
                  <a:pt x="2838" y="828"/>
                </a:cubicBezTo>
                <a:cubicBezTo>
                  <a:pt x="2838" y="827"/>
                  <a:pt x="2837" y="826"/>
                  <a:pt x="2837" y="825"/>
                </a:cubicBezTo>
                <a:cubicBezTo>
                  <a:pt x="2838" y="823"/>
                  <a:pt x="2839" y="821"/>
                  <a:pt x="2841" y="818"/>
                </a:cubicBezTo>
                <a:cubicBezTo>
                  <a:pt x="2844" y="816"/>
                  <a:pt x="2847" y="813"/>
                  <a:pt x="2850" y="811"/>
                </a:cubicBezTo>
                <a:cubicBezTo>
                  <a:pt x="2852" y="809"/>
                  <a:pt x="2855" y="808"/>
                  <a:pt x="2857" y="807"/>
                </a:cubicBezTo>
                <a:cubicBezTo>
                  <a:pt x="2853" y="812"/>
                  <a:pt x="2848" y="818"/>
                  <a:pt x="2844" y="824"/>
                </a:cubicBezTo>
                <a:close/>
                <a:moveTo>
                  <a:pt x="2918" y="906"/>
                </a:moveTo>
                <a:cubicBezTo>
                  <a:pt x="2906" y="909"/>
                  <a:pt x="2896" y="914"/>
                  <a:pt x="2889" y="922"/>
                </a:cubicBezTo>
                <a:cubicBezTo>
                  <a:pt x="2890" y="917"/>
                  <a:pt x="2893" y="912"/>
                  <a:pt x="2897" y="908"/>
                </a:cubicBezTo>
                <a:cubicBezTo>
                  <a:pt x="2900" y="906"/>
                  <a:pt x="2903" y="903"/>
                  <a:pt x="2906" y="901"/>
                </a:cubicBezTo>
                <a:cubicBezTo>
                  <a:pt x="2913" y="896"/>
                  <a:pt x="2922" y="892"/>
                  <a:pt x="2930" y="890"/>
                </a:cubicBezTo>
                <a:cubicBezTo>
                  <a:pt x="2928" y="896"/>
                  <a:pt x="2923" y="901"/>
                  <a:pt x="2918" y="906"/>
                </a:cubicBezTo>
                <a:close/>
                <a:moveTo>
                  <a:pt x="2931" y="887"/>
                </a:moveTo>
                <a:cubicBezTo>
                  <a:pt x="2926" y="887"/>
                  <a:pt x="2921" y="888"/>
                  <a:pt x="2916" y="889"/>
                </a:cubicBezTo>
                <a:cubicBezTo>
                  <a:pt x="2923" y="881"/>
                  <a:pt x="2927" y="872"/>
                  <a:pt x="2926" y="862"/>
                </a:cubicBezTo>
                <a:cubicBezTo>
                  <a:pt x="2932" y="871"/>
                  <a:pt x="2933" y="879"/>
                  <a:pt x="2931" y="887"/>
                </a:cubicBezTo>
                <a:close/>
                <a:moveTo>
                  <a:pt x="2945" y="946"/>
                </a:moveTo>
                <a:cubicBezTo>
                  <a:pt x="2945" y="945"/>
                  <a:pt x="2945" y="944"/>
                  <a:pt x="2945" y="942"/>
                </a:cubicBezTo>
                <a:cubicBezTo>
                  <a:pt x="2946" y="941"/>
                  <a:pt x="2948" y="940"/>
                  <a:pt x="2949" y="938"/>
                </a:cubicBezTo>
                <a:cubicBezTo>
                  <a:pt x="2948" y="941"/>
                  <a:pt x="2946" y="943"/>
                  <a:pt x="2945" y="946"/>
                </a:cubicBezTo>
                <a:close/>
                <a:moveTo>
                  <a:pt x="2962" y="945"/>
                </a:moveTo>
                <a:cubicBezTo>
                  <a:pt x="2960" y="938"/>
                  <a:pt x="2960" y="930"/>
                  <a:pt x="2964" y="924"/>
                </a:cubicBezTo>
                <a:cubicBezTo>
                  <a:pt x="2964" y="924"/>
                  <a:pt x="2963" y="924"/>
                  <a:pt x="2963" y="924"/>
                </a:cubicBezTo>
                <a:cubicBezTo>
                  <a:pt x="2968" y="919"/>
                  <a:pt x="2973" y="912"/>
                  <a:pt x="2977" y="906"/>
                </a:cubicBezTo>
                <a:cubicBezTo>
                  <a:pt x="2981" y="912"/>
                  <a:pt x="2983" y="918"/>
                  <a:pt x="2984" y="925"/>
                </a:cubicBezTo>
                <a:cubicBezTo>
                  <a:pt x="2977" y="932"/>
                  <a:pt x="2970" y="939"/>
                  <a:pt x="2962" y="945"/>
                </a:cubicBezTo>
                <a:close/>
              </a:path>
            </a:pathLst>
          </a:custGeom>
          <a:solidFill>
            <a:srgbClr val="251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2996377" y="1885170"/>
            <a:ext cx="10839635" cy="5084538"/>
            <a:chOff x="5772944" y="1841564"/>
            <a:chExt cx="3693027" cy="2068727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87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ko-KR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7" y="283298"/>
            <a:ext cx="336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조작법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9022BF-3A54-4A5E-96D2-BEB9A394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72" y="2030977"/>
            <a:ext cx="3784372" cy="26507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CF6B51-4703-422B-8671-A86479EA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640" y="1526155"/>
            <a:ext cx="4600016" cy="38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701336" y="1063074"/>
            <a:ext cx="10839635" cy="4899873"/>
            <a:chOff x="5772944" y="1841564"/>
            <a:chExt cx="3693027" cy="1993593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1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8" y="283298"/>
            <a:ext cx="388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게임 규칙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0A17E-EDE0-4EE7-B1E8-CAA3D6B23C8E}"/>
              </a:ext>
            </a:extLst>
          </p:cNvPr>
          <p:cNvSpPr txBox="1"/>
          <p:nvPr/>
        </p:nvSpPr>
        <p:spPr>
          <a:xfrm>
            <a:off x="250574" y="1354937"/>
            <a:ext cx="1092556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D1A07-1687-44B3-A03E-5F80AFC3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89" y="1434658"/>
            <a:ext cx="4792476" cy="3175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48DC1E-F90C-4B6A-B110-E47037333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37" y="172955"/>
            <a:ext cx="4852262" cy="31499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6F5364-30AF-48D1-89DB-D56A07AD5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56" y="3552666"/>
            <a:ext cx="4847645" cy="31323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495DD-E201-4EE0-941C-131597ED22BE}"/>
              </a:ext>
            </a:extLst>
          </p:cNvPr>
          <p:cNvSpPr txBox="1"/>
          <p:nvPr/>
        </p:nvSpPr>
        <p:spPr>
          <a:xfrm>
            <a:off x="378136" y="4920913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-3</a:t>
            </a:r>
            <a:r>
              <a:rPr lang="ko-KR" altLang="en-US" sz="2000" b="1" dirty="0">
                <a:solidFill>
                  <a:schemeClr val="bg1"/>
                </a:solidFill>
              </a:rPr>
              <a:t>개의 스테이지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-hp</a:t>
            </a:r>
            <a:r>
              <a:rPr lang="ko-KR" altLang="en-US" sz="2000" b="1" dirty="0">
                <a:solidFill>
                  <a:schemeClr val="bg1"/>
                </a:solidFill>
              </a:rPr>
              <a:t>게이지 매 초마다 감소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스테이지 이동해도 유지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상하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좌우로 이동하는 유령</a:t>
            </a:r>
          </a:p>
        </p:txBody>
      </p:sp>
    </p:spTree>
    <p:extLst>
      <p:ext uri="{BB962C8B-B14F-4D97-AF65-F5344CB8AC3E}">
        <p14:creationId xmlns:p14="http://schemas.microsoft.com/office/powerpoint/2010/main" val="54972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691710" y="1848078"/>
            <a:ext cx="8069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221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362822" y="165519"/>
            <a:ext cx="568852" cy="415545"/>
          </a:xfrm>
          <a:custGeom>
            <a:avLst/>
            <a:gdLst>
              <a:gd name="T0" fmla="*/ 52 w 52"/>
              <a:gd name="T1" fmla="*/ 5 h 38"/>
              <a:gd name="T2" fmla="*/ 29 w 52"/>
              <a:gd name="T3" fmla="*/ 9 h 38"/>
              <a:gd name="T4" fmla="*/ 29 w 52"/>
              <a:gd name="T5" fmla="*/ 26 h 38"/>
              <a:gd name="T6" fmla="*/ 27 w 52"/>
              <a:gd name="T7" fmla="*/ 24 h 38"/>
              <a:gd name="T8" fmla="*/ 25 w 52"/>
              <a:gd name="T9" fmla="*/ 19 h 38"/>
              <a:gd name="T10" fmla="*/ 25 w 52"/>
              <a:gd name="T11" fmla="*/ 23 h 38"/>
              <a:gd name="T12" fmla="*/ 22 w 52"/>
              <a:gd name="T13" fmla="*/ 25 h 38"/>
              <a:gd name="T14" fmla="*/ 18 w 52"/>
              <a:gd name="T15" fmla="*/ 22 h 38"/>
              <a:gd name="T16" fmla="*/ 19 w 52"/>
              <a:gd name="T17" fmla="*/ 26 h 38"/>
              <a:gd name="T18" fmla="*/ 0 w 52"/>
              <a:gd name="T19" fmla="*/ 29 h 38"/>
              <a:gd name="T20" fmla="*/ 7 w 52"/>
              <a:gd name="T21" fmla="*/ 31 h 38"/>
              <a:gd name="T22" fmla="*/ 17 w 52"/>
              <a:gd name="T23" fmla="*/ 31 h 38"/>
              <a:gd name="T24" fmla="*/ 22 w 52"/>
              <a:gd name="T25" fmla="*/ 29 h 38"/>
              <a:gd name="T26" fmla="*/ 24 w 52"/>
              <a:gd name="T27" fmla="*/ 31 h 38"/>
              <a:gd name="T28" fmla="*/ 34 w 52"/>
              <a:gd name="T29" fmla="*/ 38 h 38"/>
              <a:gd name="T30" fmla="*/ 32 w 52"/>
              <a:gd name="T31" fmla="*/ 27 h 38"/>
              <a:gd name="T32" fmla="*/ 38 w 52"/>
              <a:gd name="T33" fmla="*/ 23 h 38"/>
              <a:gd name="T34" fmla="*/ 44 w 52"/>
              <a:gd name="T35" fmla="*/ 14 h 38"/>
              <a:gd name="T36" fmla="*/ 52 w 52"/>
              <a:gd name="T3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8">
                <a:moveTo>
                  <a:pt x="52" y="5"/>
                </a:moveTo>
                <a:cubicBezTo>
                  <a:pt x="39" y="0"/>
                  <a:pt x="29" y="9"/>
                  <a:pt x="29" y="9"/>
                </a:cubicBezTo>
                <a:cubicBezTo>
                  <a:pt x="34" y="15"/>
                  <a:pt x="29" y="26"/>
                  <a:pt x="29" y="26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19"/>
                  <a:pt x="25" y="19"/>
                </a:cubicBezTo>
                <a:cubicBezTo>
                  <a:pt x="24" y="21"/>
                  <a:pt x="25" y="23"/>
                  <a:pt x="25" y="23"/>
                </a:cubicBezTo>
                <a:cubicBezTo>
                  <a:pt x="24" y="23"/>
                  <a:pt x="22" y="25"/>
                  <a:pt x="22" y="25"/>
                </a:cubicBezTo>
                <a:cubicBezTo>
                  <a:pt x="20" y="22"/>
                  <a:pt x="18" y="22"/>
                  <a:pt x="18" y="22"/>
                </a:cubicBezTo>
                <a:cubicBezTo>
                  <a:pt x="19" y="24"/>
                  <a:pt x="19" y="25"/>
                  <a:pt x="19" y="26"/>
                </a:cubicBezTo>
                <a:cubicBezTo>
                  <a:pt x="15" y="24"/>
                  <a:pt x="7" y="23"/>
                  <a:pt x="0" y="29"/>
                </a:cubicBezTo>
                <a:cubicBezTo>
                  <a:pt x="0" y="29"/>
                  <a:pt x="6" y="27"/>
                  <a:pt x="7" y="31"/>
                </a:cubicBezTo>
                <a:cubicBezTo>
                  <a:pt x="7" y="31"/>
                  <a:pt x="15" y="27"/>
                  <a:pt x="17" y="31"/>
                </a:cubicBezTo>
                <a:cubicBezTo>
                  <a:pt x="17" y="31"/>
                  <a:pt x="19" y="30"/>
                  <a:pt x="22" y="29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8"/>
                  <a:pt x="34" y="38"/>
                </a:cubicBezTo>
                <a:cubicBezTo>
                  <a:pt x="35" y="31"/>
                  <a:pt x="32" y="27"/>
                  <a:pt x="32" y="27"/>
                </a:cubicBezTo>
                <a:cubicBezTo>
                  <a:pt x="31" y="23"/>
                  <a:pt x="38" y="23"/>
                  <a:pt x="38" y="23"/>
                </a:cubicBezTo>
                <a:cubicBezTo>
                  <a:pt x="37" y="16"/>
                  <a:pt x="44" y="14"/>
                  <a:pt x="44" y="14"/>
                </a:cubicBezTo>
                <a:cubicBezTo>
                  <a:pt x="42" y="8"/>
                  <a:pt x="52" y="5"/>
                  <a:pt x="52" y="5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599860" y="491242"/>
            <a:ext cx="564816" cy="423614"/>
          </a:xfrm>
          <a:custGeom>
            <a:avLst/>
            <a:gdLst>
              <a:gd name="T0" fmla="*/ 52 w 52"/>
              <a:gd name="T1" fmla="*/ 6 h 39"/>
              <a:gd name="T2" fmla="*/ 29 w 52"/>
              <a:gd name="T3" fmla="*/ 10 h 39"/>
              <a:gd name="T4" fmla="*/ 28 w 52"/>
              <a:gd name="T5" fmla="*/ 27 h 39"/>
              <a:gd name="T6" fmla="*/ 27 w 52"/>
              <a:gd name="T7" fmla="*/ 24 h 39"/>
              <a:gd name="T8" fmla="*/ 25 w 52"/>
              <a:gd name="T9" fmla="*/ 20 h 39"/>
              <a:gd name="T10" fmla="*/ 24 w 52"/>
              <a:gd name="T11" fmla="*/ 24 h 39"/>
              <a:gd name="T12" fmla="*/ 21 w 52"/>
              <a:gd name="T13" fmla="*/ 25 h 39"/>
              <a:gd name="T14" fmla="*/ 18 w 52"/>
              <a:gd name="T15" fmla="*/ 23 h 39"/>
              <a:gd name="T16" fmla="*/ 19 w 52"/>
              <a:gd name="T17" fmla="*/ 26 h 39"/>
              <a:gd name="T18" fmla="*/ 0 w 52"/>
              <a:gd name="T19" fmla="*/ 30 h 39"/>
              <a:gd name="T20" fmla="*/ 7 w 52"/>
              <a:gd name="T21" fmla="*/ 31 h 39"/>
              <a:gd name="T22" fmla="*/ 17 w 52"/>
              <a:gd name="T23" fmla="*/ 32 h 39"/>
              <a:gd name="T24" fmla="*/ 21 w 52"/>
              <a:gd name="T25" fmla="*/ 30 h 39"/>
              <a:gd name="T26" fmla="*/ 24 w 52"/>
              <a:gd name="T27" fmla="*/ 31 h 39"/>
              <a:gd name="T28" fmla="*/ 34 w 52"/>
              <a:gd name="T29" fmla="*/ 39 h 39"/>
              <a:gd name="T30" fmla="*/ 31 w 52"/>
              <a:gd name="T31" fmla="*/ 27 h 39"/>
              <a:gd name="T32" fmla="*/ 38 w 52"/>
              <a:gd name="T33" fmla="*/ 24 h 39"/>
              <a:gd name="T34" fmla="*/ 44 w 52"/>
              <a:gd name="T35" fmla="*/ 15 h 39"/>
              <a:gd name="T36" fmla="*/ 52 w 52"/>
              <a:gd name="T37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39">
                <a:moveTo>
                  <a:pt x="52" y="6"/>
                </a:moveTo>
                <a:cubicBezTo>
                  <a:pt x="39" y="0"/>
                  <a:pt x="29" y="10"/>
                  <a:pt x="29" y="10"/>
                </a:cubicBezTo>
                <a:cubicBezTo>
                  <a:pt x="34" y="15"/>
                  <a:pt x="28" y="27"/>
                  <a:pt x="28" y="27"/>
                </a:cubicBezTo>
                <a:cubicBezTo>
                  <a:pt x="28" y="25"/>
                  <a:pt x="27" y="24"/>
                  <a:pt x="27" y="24"/>
                </a:cubicBezTo>
                <a:cubicBezTo>
                  <a:pt x="27" y="22"/>
                  <a:pt x="25" y="20"/>
                  <a:pt x="25" y="20"/>
                </a:cubicBezTo>
                <a:cubicBezTo>
                  <a:pt x="24" y="22"/>
                  <a:pt x="24" y="24"/>
                  <a:pt x="24" y="24"/>
                </a:cubicBezTo>
                <a:cubicBezTo>
                  <a:pt x="23" y="24"/>
                  <a:pt x="21" y="25"/>
                  <a:pt x="21" y="25"/>
                </a:cubicBezTo>
                <a:cubicBezTo>
                  <a:pt x="20" y="23"/>
                  <a:pt x="18" y="23"/>
                  <a:pt x="18" y="23"/>
                </a:cubicBezTo>
                <a:cubicBezTo>
                  <a:pt x="18" y="24"/>
                  <a:pt x="19" y="25"/>
                  <a:pt x="19" y="26"/>
                </a:cubicBezTo>
                <a:cubicBezTo>
                  <a:pt x="14" y="25"/>
                  <a:pt x="7" y="24"/>
                  <a:pt x="0" y="30"/>
                </a:cubicBezTo>
                <a:cubicBezTo>
                  <a:pt x="0" y="30"/>
                  <a:pt x="6" y="28"/>
                  <a:pt x="7" y="31"/>
                </a:cubicBezTo>
                <a:cubicBezTo>
                  <a:pt x="7" y="31"/>
                  <a:pt x="15" y="28"/>
                  <a:pt x="17" y="32"/>
                </a:cubicBezTo>
                <a:cubicBezTo>
                  <a:pt x="17" y="32"/>
                  <a:pt x="19" y="30"/>
                  <a:pt x="21" y="30"/>
                </a:cubicBezTo>
                <a:cubicBezTo>
                  <a:pt x="23" y="31"/>
                  <a:pt x="24" y="31"/>
                  <a:pt x="24" y="31"/>
                </a:cubicBezTo>
                <a:cubicBezTo>
                  <a:pt x="30" y="30"/>
                  <a:pt x="34" y="39"/>
                  <a:pt x="34" y="39"/>
                </a:cubicBezTo>
                <a:cubicBezTo>
                  <a:pt x="35" y="32"/>
                  <a:pt x="31" y="27"/>
                  <a:pt x="31" y="27"/>
                </a:cubicBezTo>
                <a:cubicBezTo>
                  <a:pt x="31" y="23"/>
                  <a:pt x="38" y="24"/>
                  <a:pt x="38" y="24"/>
                </a:cubicBezTo>
                <a:cubicBezTo>
                  <a:pt x="37" y="16"/>
                  <a:pt x="44" y="15"/>
                  <a:pt x="44" y="15"/>
                </a:cubicBezTo>
                <a:cubicBezTo>
                  <a:pt x="42" y="9"/>
                  <a:pt x="52" y="6"/>
                  <a:pt x="52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713358" y="664887"/>
            <a:ext cx="544646" cy="403440"/>
          </a:xfrm>
          <a:custGeom>
            <a:avLst/>
            <a:gdLst>
              <a:gd name="T0" fmla="*/ 0 w 50"/>
              <a:gd name="T1" fmla="*/ 6 h 37"/>
              <a:gd name="T2" fmla="*/ 22 w 50"/>
              <a:gd name="T3" fmla="*/ 9 h 37"/>
              <a:gd name="T4" fmla="*/ 23 w 50"/>
              <a:gd name="T5" fmla="*/ 26 h 37"/>
              <a:gd name="T6" fmla="*/ 24 w 50"/>
              <a:gd name="T7" fmla="*/ 23 h 37"/>
              <a:gd name="T8" fmla="*/ 26 w 50"/>
              <a:gd name="T9" fmla="*/ 19 h 37"/>
              <a:gd name="T10" fmla="*/ 27 w 50"/>
              <a:gd name="T11" fmla="*/ 23 h 37"/>
              <a:gd name="T12" fmla="*/ 29 w 50"/>
              <a:gd name="T13" fmla="*/ 24 h 37"/>
              <a:gd name="T14" fmla="*/ 33 w 50"/>
              <a:gd name="T15" fmla="*/ 22 h 37"/>
              <a:gd name="T16" fmla="*/ 32 w 50"/>
              <a:gd name="T17" fmla="*/ 25 h 37"/>
              <a:gd name="T18" fmla="*/ 50 w 50"/>
              <a:gd name="T19" fmla="*/ 28 h 37"/>
              <a:gd name="T20" fmla="*/ 43 w 50"/>
              <a:gd name="T21" fmla="*/ 30 h 37"/>
              <a:gd name="T22" fmla="*/ 34 w 50"/>
              <a:gd name="T23" fmla="*/ 31 h 37"/>
              <a:gd name="T24" fmla="*/ 29 w 50"/>
              <a:gd name="T25" fmla="*/ 28 h 37"/>
              <a:gd name="T26" fmla="*/ 27 w 50"/>
              <a:gd name="T27" fmla="*/ 30 h 37"/>
              <a:gd name="T28" fmla="*/ 18 w 50"/>
              <a:gd name="T29" fmla="*/ 37 h 37"/>
              <a:gd name="T30" fmla="*/ 20 w 50"/>
              <a:gd name="T31" fmla="*/ 26 h 37"/>
              <a:gd name="T32" fmla="*/ 14 w 50"/>
              <a:gd name="T33" fmla="*/ 23 h 37"/>
              <a:gd name="T34" fmla="*/ 8 w 50"/>
              <a:gd name="T35" fmla="*/ 14 h 37"/>
              <a:gd name="T36" fmla="*/ 0 w 50"/>
              <a:gd name="T37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37">
                <a:moveTo>
                  <a:pt x="0" y="6"/>
                </a:moveTo>
                <a:cubicBezTo>
                  <a:pt x="13" y="0"/>
                  <a:pt x="22" y="9"/>
                  <a:pt x="22" y="9"/>
                </a:cubicBezTo>
                <a:cubicBezTo>
                  <a:pt x="18" y="15"/>
                  <a:pt x="23" y="26"/>
                  <a:pt x="23" y="26"/>
                </a:cubicBezTo>
                <a:cubicBezTo>
                  <a:pt x="23" y="24"/>
                  <a:pt x="24" y="23"/>
                  <a:pt x="24" y="23"/>
                </a:cubicBezTo>
                <a:cubicBezTo>
                  <a:pt x="24" y="21"/>
                  <a:pt x="26" y="19"/>
                  <a:pt x="26" y="19"/>
                </a:cubicBezTo>
                <a:cubicBezTo>
                  <a:pt x="27" y="21"/>
                  <a:pt x="27" y="23"/>
                  <a:pt x="27" y="23"/>
                </a:cubicBezTo>
                <a:cubicBezTo>
                  <a:pt x="28" y="23"/>
                  <a:pt x="29" y="24"/>
                  <a:pt x="29" y="24"/>
                </a:cubicBezTo>
                <a:cubicBezTo>
                  <a:pt x="31" y="22"/>
                  <a:pt x="33" y="22"/>
                  <a:pt x="33" y="22"/>
                </a:cubicBezTo>
                <a:cubicBezTo>
                  <a:pt x="32" y="23"/>
                  <a:pt x="32" y="24"/>
                  <a:pt x="32" y="25"/>
                </a:cubicBezTo>
                <a:cubicBezTo>
                  <a:pt x="36" y="24"/>
                  <a:pt x="43" y="23"/>
                  <a:pt x="50" y="28"/>
                </a:cubicBezTo>
                <a:cubicBezTo>
                  <a:pt x="50" y="28"/>
                  <a:pt x="44" y="27"/>
                  <a:pt x="43" y="30"/>
                </a:cubicBezTo>
                <a:cubicBezTo>
                  <a:pt x="43" y="30"/>
                  <a:pt x="36" y="27"/>
                  <a:pt x="34" y="31"/>
                </a:cubicBezTo>
                <a:cubicBezTo>
                  <a:pt x="34" y="31"/>
                  <a:pt x="32" y="29"/>
                  <a:pt x="29" y="28"/>
                </a:cubicBezTo>
                <a:cubicBezTo>
                  <a:pt x="28" y="30"/>
                  <a:pt x="27" y="30"/>
                  <a:pt x="27" y="30"/>
                </a:cubicBezTo>
                <a:cubicBezTo>
                  <a:pt x="21" y="29"/>
                  <a:pt x="18" y="37"/>
                  <a:pt x="18" y="37"/>
                </a:cubicBezTo>
                <a:cubicBezTo>
                  <a:pt x="16" y="30"/>
                  <a:pt x="20" y="26"/>
                  <a:pt x="20" y="26"/>
                </a:cubicBezTo>
                <a:cubicBezTo>
                  <a:pt x="20" y="22"/>
                  <a:pt x="14" y="23"/>
                  <a:pt x="14" y="23"/>
                </a:cubicBezTo>
                <a:cubicBezTo>
                  <a:pt x="15" y="16"/>
                  <a:pt x="8" y="14"/>
                  <a:pt x="8" y="14"/>
                </a:cubicBezTo>
                <a:cubicBezTo>
                  <a:pt x="10" y="8"/>
                  <a:pt x="0" y="6"/>
                  <a:pt x="0" y="6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5648" y="31750"/>
            <a:ext cx="12030152" cy="6772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66461" y="140119"/>
            <a:ext cx="11873139" cy="65878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FFAC9-6241-40C4-BDDC-B08ECCFD7579}"/>
              </a:ext>
            </a:extLst>
          </p:cNvPr>
          <p:cNvGrpSpPr/>
          <p:nvPr/>
        </p:nvGrpSpPr>
        <p:grpSpPr>
          <a:xfrm>
            <a:off x="701336" y="1063074"/>
            <a:ext cx="10839635" cy="5084538"/>
            <a:chOff x="5772944" y="1841564"/>
            <a:chExt cx="3693027" cy="2068727"/>
          </a:xfrm>
        </p:grpSpPr>
        <p:sp>
          <p:nvSpPr>
            <p:cNvPr id="67" name="文本框 66"/>
            <p:cNvSpPr txBox="1"/>
            <p:nvPr/>
          </p:nvSpPr>
          <p:spPr>
            <a:xfrm>
              <a:off x="5974996" y="2936268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5772944" y="3722455"/>
              <a:ext cx="3693027" cy="187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AA8C9-9BCF-4279-9FEB-6143419EC9F0}"/>
                </a:ext>
              </a:extLst>
            </p:cNvPr>
            <p:cNvSpPr txBox="1"/>
            <p:nvPr/>
          </p:nvSpPr>
          <p:spPr>
            <a:xfrm>
              <a:off x="6953791" y="184156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BB6059-E1D6-4A52-AB85-7B9484074BD7}"/>
              </a:ext>
            </a:extLst>
          </p:cNvPr>
          <p:cNvSpPr txBox="1"/>
          <p:nvPr/>
        </p:nvSpPr>
        <p:spPr>
          <a:xfrm>
            <a:off x="370408" y="283298"/>
            <a:ext cx="388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게임 규칙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F74F7-246C-4165-8A4D-9A0D9422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3" y="2194910"/>
            <a:ext cx="4869817" cy="4347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9DF0CA-362A-45FF-892F-CB810666F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539" y="2221182"/>
            <a:ext cx="4869817" cy="4320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5EB9C7-086C-4386-B278-8C7C236994C6}"/>
              </a:ext>
            </a:extLst>
          </p:cNvPr>
          <p:cNvSpPr txBox="1"/>
          <p:nvPr/>
        </p:nvSpPr>
        <p:spPr>
          <a:xfrm>
            <a:off x="559850" y="1518433"/>
            <a:ext cx="4743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-</a:t>
            </a:r>
            <a:r>
              <a:rPr lang="ko-KR" altLang="en-US" sz="1800" b="1" dirty="0">
                <a:solidFill>
                  <a:schemeClr val="bg1"/>
                </a:solidFill>
              </a:rPr>
              <a:t>유령과 부딪치면 플레이어의 </a:t>
            </a:r>
            <a:r>
              <a:rPr lang="en-US" altLang="ko-KR" sz="1800" b="1" dirty="0">
                <a:solidFill>
                  <a:schemeClr val="bg1"/>
                </a:solidFill>
              </a:rPr>
              <a:t>hp 30</a:t>
            </a:r>
            <a:r>
              <a:rPr lang="ko-KR" altLang="en-US" sz="1800" b="1" dirty="0">
                <a:solidFill>
                  <a:schemeClr val="bg1"/>
                </a:solidFill>
              </a:rPr>
              <a:t>씩 감소</a:t>
            </a:r>
            <a:r>
              <a:rPr lang="en-US" altLang="ko-KR" sz="1800" b="1" dirty="0">
                <a:solidFill>
                  <a:schemeClr val="bg1"/>
                </a:solidFill>
              </a:rPr>
              <a:t>,    </a:t>
            </a:r>
            <a:r>
              <a:rPr lang="ko-KR" altLang="en-US" sz="1800" b="1" dirty="0">
                <a:solidFill>
                  <a:schemeClr val="bg1"/>
                </a:solidFill>
              </a:rPr>
              <a:t>플레이어는 일정거리 밀려남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2CA8D2-18D7-4A3A-A224-95A137495CCF}"/>
              </a:ext>
            </a:extLst>
          </p:cNvPr>
          <p:cNvSpPr txBox="1"/>
          <p:nvPr/>
        </p:nvSpPr>
        <p:spPr>
          <a:xfrm>
            <a:off x="6177065" y="17556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-</a:t>
            </a:r>
            <a:r>
              <a:rPr lang="ko-KR" altLang="en-US" sz="1800" b="1" dirty="0">
                <a:solidFill>
                  <a:schemeClr val="bg1"/>
                </a:solidFill>
              </a:rPr>
              <a:t>각 맵 에는 </a:t>
            </a:r>
            <a:r>
              <a:rPr lang="en-US" altLang="ko-KR" sz="1800" b="1" dirty="0">
                <a:solidFill>
                  <a:schemeClr val="bg1"/>
                </a:solidFill>
              </a:rPr>
              <a:t>hp </a:t>
            </a:r>
            <a:r>
              <a:rPr lang="ko-KR" altLang="en-US" sz="1800" b="1" dirty="0" err="1">
                <a:solidFill>
                  <a:schemeClr val="bg1"/>
                </a:solidFill>
              </a:rPr>
              <a:t>포션이</a:t>
            </a:r>
            <a:r>
              <a:rPr lang="ko-KR" altLang="en-US" sz="1800" b="1" dirty="0">
                <a:solidFill>
                  <a:schemeClr val="bg1"/>
                </a:solidFill>
              </a:rPr>
              <a:t> 하나씩 있어 먹으면 </a:t>
            </a:r>
            <a:r>
              <a:rPr lang="en-US" altLang="ko-KR" sz="1800" b="1" dirty="0">
                <a:solidFill>
                  <a:schemeClr val="bg1"/>
                </a:solidFill>
              </a:rPr>
              <a:t>hp 30 </a:t>
            </a:r>
            <a:r>
              <a:rPr lang="ko-KR" altLang="en-US" sz="1800" b="1" dirty="0">
                <a:solidFill>
                  <a:schemeClr val="bg1"/>
                </a:solidFill>
              </a:rPr>
              <a:t>증가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4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万圣节"/>
</p:tagLst>
</file>

<file path=ppt/theme/theme1.xml><?xml version="1.0" encoding="utf-8"?>
<a:theme xmlns:a="http://schemas.openxmlformats.org/drawingml/2006/main" name="PPT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3838"/>
      </a:accent1>
      <a:accent2>
        <a:srgbClr val="ED7D31"/>
      </a:accent2>
      <a:accent3>
        <a:srgbClr val="ED7D31"/>
      </a:accent3>
      <a:accent4>
        <a:srgbClr val="ED7D31"/>
      </a:accent4>
      <a:accent5>
        <a:srgbClr val="ED7D31"/>
      </a:accent5>
      <a:accent6>
        <a:srgbClr val="ED7D31"/>
      </a:accent6>
      <a:hlink>
        <a:srgbClr val="ED7D31"/>
      </a:hlink>
      <a:folHlink>
        <a:srgbClr val="D5191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753</TotalTime>
  <Words>271</Words>
  <Application>Microsoft Office PowerPoint</Application>
  <PresentationFormat>와이드스크린</PresentationFormat>
  <Paragraphs>83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Open Sans</vt:lpstr>
      <vt:lpstr>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万圣节</dc:title>
  <dc:creator>PPT</dc:creator>
  <cp:keywords>PPT</cp:keywords>
  <dc:description>www.1ppt.com</dc:description>
  <cp:lastModifiedBy>김 찬호</cp:lastModifiedBy>
  <cp:revision>95</cp:revision>
  <dcterms:created xsi:type="dcterms:W3CDTF">2017-10-06T07:33:47Z</dcterms:created>
  <dcterms:modified xsi:type="dcterms:W3CDTF">2022-04-25T12:14:26Z</dcterms:modified>
</cp:coreProperties>
</file>