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78" r:id="rId4"/>
    <p:sldId id="276" r:id="rId5"/>
    <p:sldId id="277" r:id="rId6"/>
    <p:sldId id="283" r:id="rId7"/>
    <p:sldId id="280" r:id="rId8"/>
    <p:sldId id="281" r:id="rId9"/>
    <p:sldId id="282" r:id="rId10"/>
    <p:sldId id="279" r:id="rId11"/>
  </p:sldIdLst>
  <p:sldSz cx="12192000" cy="6858000"/>
  <p:notesSz cx="6858000" cy="9144000"/>
  <p:embeddedFontLst>
    <p:embeddedFont>
      <p:font typeface="나눔고딕" pitchFamily="2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737"/>
    <a:srgbClr val="FFFAEB"/>
    <a:srgbClr val="EDECDF"/>
    <a:srgbClr val="8E8A8A"/>
    <a:srgbClr val="625E5E"/>
    <a:srgbClr val="C8B4A0"/>
    <a:srgbClr val="50B8E7"/>
    <a:srgbClr val="0070C0"/>
    <a:srgbClr val="B9E2F5"/>
    <a:srgbClr val="ED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A9EE-D6B1-4596-A9B6-D5B18D92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FC48F1-09EA-4301-8E93-C3C445DE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A2723-88A7-4E11-B702-3E6EE428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536D7-023F-4920-A5C7-4C90A1DD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C6A94-2CD4-4A63-98FE-F3B128A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57024-EF3E-45B4-AED8-A963E03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246CA-294F-4A65-834F-2A00D8FD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D88FB-A40B-4206-8044-B6CBAF2B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D3DC2-D189-4941-BB2E-606E00CD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753D1-2F04-4647-A8FE-E96E2B77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70980-F643-426E-A803-9281C6349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AB9E-0D6E-4DAC-A445-39BB3989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77896-8F8B-4883-82C6-F8270AB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27AE4-0051-47CB-AE4C-2AA96C90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0EE7-EE5A-4C05-89EA-EC87A37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00AC9-0F04-4307-BB6D-9A653F70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DDCAC-39FC-44A9-B79D-B0A453D7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8A4BA-334D-4087-8CB3-64199514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52D50-650A-4246-B985-7720B8A0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A4502-0CDD-4557-A811-1D82CE2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D264C-4254-43C1-9D26-0FC79118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CB71E-0B67-4952-A6AF-54A68FEC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4CB4-C6FF-45D3-87B1-2C9ACDE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0D341-74CD-4E2D-A3DB-FBEB9D8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D25BB-5967-4084-99D8-43005A67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5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F87D0-5C10-4A3B-B4BC-0D7335CA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8BAD8-F211-4C58-901D-7BFD8F29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06DA-CBBA-4CE6-A981-E541C8035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F68D-6B99-4CFA-8AD9-804AC785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4D747-3245-4287-9D4C-7477512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40B5-53E7-4F01-BF5A-7CAF5F6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1155-B200-4CC4-AF60-FE70CD59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00126-86FE-4225-9879-919A35A9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52D28-E48D-469E-A109-03511687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8A400-0976-4705-AD8C-DCB81420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4259E-0E3A-4187-85B8-E06E79B2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1F7F8-AB57-4F3E-8568-96D29746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0B8F92-56BC-45E2-90F5-68B7ECF2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8AB53-A768-42F0-8447-42DA8B6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6189-A44A-47FF-9359-6352B8B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BB333-879C-448B-92F7-7ADF5644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F4523-51AB-40CF-8FD2-C690F32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5A00B-826A-4ECE-8037-811124C4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0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87347-A039-48E9-806B-52D1732E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66ED0-EBA5-4C72-B8D5-92892D4F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77DB2-7279-4B50-81E8-1AFA03C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BC4BC-3CD3-4AFE-9B5C-44338DD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09899-7CC1-41C7-A221-B0F71369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D5FE5-378A-4ABA-912C-190E6BE9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59100-3A61-4F81-BC9A-A09E46E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16B6C-555C-4B49-A665-9A1D9DD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79E12-1E92-40B3-B803-8DF453F2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2460-F857-4186-8584-CD9371C3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D6A11-CF67-4073-B4F5-D0127AC6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71984-BA4B-4A05-A5EC-C263AB71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7AFCC-6282-47EF-9220-BF86E42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C0193-B1DD-41B1-9057-8DC12E1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B7C08-C22E-47C5-8FE8-6AA6033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42E68-6E48-4AC1-92D8-F16985EE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C2961-59D2-4930-BB07-876562AD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55EEA-99CD-49EA-8CA0-4A4749A3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F1A7-D940-4A48-BF9F-D3CE37F44466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74327-F730-4CB4-A43C-6311FA085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80A20-FEB9-4EA2-A689-20DFB590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75FC54-3DB5-4DA2-9CBE-71A2D95F5B89}"/>
              </a:ext>
            </a:extLst>
          </p:cNvPr>
          <p:cNvGrpSpPr/>
          <p:nvPr/>
        </p:nvGrpSpPr>
        <p:grpSpPr>
          <a:xfrm>
            <a:off x="2680657" y="2712078"/>
            <a:ext cx="6830685" cy="1580309"/>
            <a:chOff x="3130061" y="2734603"/>
            <a:chExt cx="5931877" cy="14146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29495-1008-4D53-9F36-BED4D12A47CD}"/>
                </a:ext>
              </a:extLst>
            </p:cNvPr>
            <p:cNvSpPr txBox="1"/>
            <p:nvPr/>
          </p:nvSpPr>
          <p:spPr>
            <a:xfrm>
              <a:off x="3307079" y="2946011"/>
              <a:ext cx="5577840" cy="90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EDECDF"/>
                  </a:solidFill>
                  <a:effectLst/>
                  <a:uLnTx/>
                  <a:uFillTx/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rPr>
                <a:t>Time To Travel</a:t>
              </a:r>
              <a:endPara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Arial" panose="020B0604020202020204" pitchFamily="34" charset="0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BCD538-DDE6-4215-A7A4-73F4A7679B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2734603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B3C4B32-D55B-40DB-A3C3-200A7C3C9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4149298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CE0D6E-F284-23FB-10FD-746A5068FEB3}"/>
              </a:ext>
            </a:extLst>
          </p:cNvPr>
          <p:cNvSpPr txBox="1"/>
          <p:nvPr/>
        </p:nvSpPr>
        <p:spPr>
          <a:xfrm>
            <a:off x="9392576" y="5430461"/>
            <a:ext cx="2394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2018E7307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김찬호</a:t>
            </a:r>
          </a:p>
        </p:txBody>
      </p:sp>
    </p:spTree>
    <p:extLst>
      <p:ext uri="{BB962C8B-B14F-4D97-AF65-F5344CB8AC3E}">
        <p14:creationId xmlns:p14="http://schemas.microsoft.com/office/powerpoint/2010/main" val="28440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03.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시연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6D4996-FB84-23FE-0889-76E6A3059401}"/>
              </a:ext>
            </a:extLst>
          </p:cNvPr>
          <p:cNvGrpSpPr/>
          <p:nvPr/>
        </p:nvGrpSpPr>
        <p:grpSpPr>
          <a:xfrm>
            <a:off x="1067005" y="1233941"/>
            <a:ext cx="9009007" cy="5052510"/>
            <a:chOff x="1067005" y="1233941"/>
            <a:chExt cx="9009007" cy="5052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9FD010-0771-EEAB-0744-9C3706D7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3415" y="1233941"/>
              <a:ext cx="1804984" cy="13102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381659-FD8B-2973-39CD-2F9DD74A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457" y="2473745"/>
              <a:ext cx="1804984" cy="17284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8BFA241-5563-7D9E-7889-50815EC4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696" y="1637024"/>
              <a:ext cx="4333142" cy="16734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5388BD5-B528-5217-3276-936CC8D5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696" y="3310467"/>
              <a:ext cx="4333142" cy="16579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D469785-1111-276A-3528-9C95CA10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1696" y="4968463"/>
              <a:ext cx="4333142" cy="13179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0B35E4E-1940-2514-7BEF-04365B6C9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7005" y="4164813"/>
              <a:ext cx="3194556" cy="139267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B423844-1A8C-8E5D-4517-0A247E4E4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440" y="2687024"/>
              <a:ext cx="2145572" cy="187426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5B5990F-7789-2AEC-6743-DED02E83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30440" y="4542807"/>
              <a:ext cx="2145572" cy="1743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77AD7-D637-49F5-8D02-846AF0515087}"/>
              </a:ext>
            </a:extLst>
          </p:cNvPr>
          <p:cNvSpPr txBox="1"/>
          <p:nvPr/>
        </p:nvSpPr>
        <p:spPr>
          <a:xfrm>
            <a:off x="4554927" y="488843"/>
            <a:ext cx="3082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+mj-lt"/>
                <a:ea typeface="나눔고딕" pitchFamily="2" charset="-127"/>
                <a:cs typeface="Arial" panose="020B0604020202020204" pitchFamily="34" charset="0"/>
              </a:rPr>
              <a:t>INDEX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+mj-lt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8B85-6510-4D88-B97C-B1CD89DC1D3A}"/>
              </a:ext>
            </a:extLst>
          </p:cNvPr>
          <p:cNvSpPr txBox="1"/>
          <p:nvPr/>
        </p:nvSpPr>
        <p:spPr>
          <a:xfrm>
            <a:off x="912602" y="1448964"/>
            <a:ext cx="3972168" cy="48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01. </a:t>
            </a:r>
            <a:r>
              <a:rPr lang="ko-KR" altLang="en-US" sz="32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프로젝트 개요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lang="ko-KR" altLang="en-US" sz="32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프로젝트 상세</a:t>
            </a:r>
            <a:endParaRPr lang="en-US" altLang="ko-KR" sz="3200" b="1" dirty="0">
              <a:solidFill>
                <a:srgbClr val="EDECDF"/>
              </a:solidFill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언어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환경</a:t>
            </a:r>
            <a:endParaRPr lang="en-US" altLang="ko-KR" sz="2000" b="1" dirty="0">
              <a:solidFill>
                <a:srgbClr val="EDECDF"/>
              </a:solidFill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기능</a:t>
            </a:r>
            <a:endParaRPr lang="en-US" altLang="ko-KR" sz="2000" b="1" dirty="0">
              <a:solidFill>
                <a:srgbClr val="EDECDF"/>
              </a:solidFill>
              <a:latin typeface="나눔고딕" pitchFamily="2" charset="-127"/>
              <a:ea typeface="나눔고딕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03. </a:t>
            </a:r>
            <a:r>
              <a:rPr lang="ko-KR" altLang="en-US" sz="32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프로젝트 시연</a:t>
            </a:r>
            <a:endParaRPr lang="en-US" altLang="ko-KR" sz="3200" b="1" dirty="0">
              <a:solidFill>
                <a:srgbClr val="EDECDF"/>
              </a:solidFill>
              <a:latin typeface="나눔고딕" pitchFamily="2" charset="-127"/>
              <a:ea typeface="나눔고딕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5ACD9-C75D-44F1-9D79-F42BAB6DD9B7}"/>
              </a:ext>
            </a:extLst>
          </p:cNvPr>
          <p:cNvSpPr/>
          <p:nvPr/>
        </p:nvSpPr>
        <p:spPr>
          <a:xfrm>
            <a:off x="216061" y="263324"/>
            <a:ext cx="11759878" cy="6331352"/>
          </a:xfrm>
          <a:prstGeom prst="rect">
            <a:avLst/>
          </a:prstGeom>
          <a:noFill/>
          <a:ln>
            <a:solidFill>
              <a:srgbClr val="ED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26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01.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개요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54ABECC-74A9-34A6-4293-151B34516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30" y="1159292"/>
            <a:ext cx="66235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3600" b="1" dirty="0">
                <a:solidFill>
                  <a:srgbClr val="393737"/>
                </a:solidFill>
                <a:latin typeface="+mj-lt"/>
              </a:rPr>
              <a:t>Time To Travel </a:t>
            </a:r>
            <a:r>
              <a:rPr lang="en-US" altLang="ko-KR" sz="2400" b="1" dirty="0">
                <a:solidFill>
                  <a:srgbClr val="393737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여행지 정보 소개 블로그 </a:t>
            </a:r>
            <a:endParaRPr lang="ko-KR" altLang="en-US" sz="2400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3600" b="1" dirty="0">
              <a:solidFill>
                <a:srgbClr val="393737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DF082F-F25D-1D33-2502-242AF2832F17}"/>
              </a:ext>
            </a:extLst>
          </p:cNvPr>
          <p:cNvCxnSpPr>
            <a:cxnSpLocks/>
          </p:cNvCxnSpPr>
          <p:nvPr/>
        </p:nvCxnSpPr>
        <p:spPr>
          <a:xfrm>
            <a:off x="396989" y="1728679"/>
            <a:ext cx="6681145" cy="0"/>
          </a:xfrm>
          <a:prstGeom prst="line">
            <a:avLst/>
          </a:prstGeom>
          <a:ln w="28575">
            <a:solidFill>
              <a:srgbClr val="C8B4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8BFA241-5563-7D9E-7889-50815EC4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62" y="2014481"/>
            <a:ext cx="4333142" cy="16734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388BD5-B528-5217-3276-936CC8D5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62" y="3687924"/>
            <a:ext cx="4333142" cy="16579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D469785-1111-276A-3528-9C95CA105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162" y="5345920"/>
            <a:ext cx="4333142" cy="13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9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상세 </a:t>
            </a:r>
            <a:r>
              <a:rPr lang="en-US" altLang="ko-KR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–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언어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환경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" name="그림 12">
            <a:extLst>
              <a:ext uri="{FF2B5EF4-FFF2-40B4-BE49-F238E27FC236}">
                <a16:creationId xmlns:a16="http://schemas.microsoft.com/office/drawing/2014/main" id="{D0B7565C-2024-C82A-257C-A02F19ED1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26033" r="8043" b="26376"/>
          <a:stretch>
            <a:fillRect/>
          </a:stretch>
        </p:blipFill>
        <p:spPr bwMode="auto">
          <a:xfrm>
            <a:off x="604370" y="1527642"/>
            <a:ext cx="4813465" cy="182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44BA22-FC64-7555-89AE-A99193EF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29" y="4071239"/>
            <a:ext cx="2372345" cy="2253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D9DEFA-B066-EF92-5E67-C2348D2B3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764" y="2705548"/>
            <a:ext cx="4006627" cy="2253728"/>
          </a:xfrm>
          <a:prstGeom prst="rect">
            <a:avLst/>
          </a:prstGeom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E6578539-B70F-E6F1-2E8D-3D8B4D740DA8}"/>
              </a:ext>
            </a:extLst>
          </p:cNvPr>
          <p:cNvSpPr/>
          <p:nvPr/>
        </p:nvSpPr>
        <p:spPr>
          <a:xfrm>
            <a:off x="5516502" y="3491741"/>
            <a:ext cx="1158995" cy="1158995"/>
          </a:xfrm>
          <a:prstGeom prst="mathPlus">
            <a:avLst>
              <a:gd name="adj1" fmla="val 12831"/>
            </a:avLst>
          </a:prstGeom>
          <a:solidFill>
            <a:srgbClr val="393737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393737"/>
                </a:solidFill>
              </a:ln>
              <a:solidFill>
                <a:srgbClr val="39373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52FE8-8440-C0B6-558D-00B796374A6C}"/>
              </a:ext>
            </a:extLst>
          </p:cNvPr>
          <p:cNvSpPr txBox="1"/>
          <p:nvPr/>
        </p:nvSpPr>
        <p:spPr>
          <a:xfrm>
            <a:off x="8580670" y="233621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3076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상세 </a:t>
            </a:r>
            <a:r>
              <a:rPr lang="en-US" altLang="ko-KR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–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언어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환경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1BBF4AB-8F83-679A-4448-EF8F31F7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0" y="1418042"/>
            <a:ext cx="315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rgbClr val="393737"/>
                </a:solidFill>
                <a:latin typeface="+mj-lt"/>
              </a:rPr>
              <a:t>Local</a:t>
            </a:r>
            <a:r>
              <a:rPr lang="ko-KR" altLang="en-US" sz="3600" b="1" dirty="0">
                <a:solidFill>
                  <a:srgbClr val="393737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rgbClr val="393737"/>
                </a:solidFill>
                <a:latin typeface="+mj-lt"/>
              </a:rPr>
              <a:t>Storage</a:t>
            </a:r>
            <a:endParaRPr lang="ko-KR" altLang="en-US" sz="3600" b="1" dirty="0">
              <a:solidFill>
                <a:srgbClr val="393737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B0B751-830C-9D39-2891-807A3C4F01AE}"/>
              </a:ext>
            </a:extLst>
          </p:cNvPr>
          <p:cNvCxnSpPr>
            <a:cxnSpLocks/>
          </p:cNvCxnSpPr>
          <p:nvPr/>
        </p:nvCxnSpPr>
        <p:spPr>
          <a:xfrm>
            <a:off x="393110" y="2107589"/>
            <a:ext cx="4395788" cy="0"/>
          </a:xfrm>
          <a:prstGeom prst="line">
            <a:avLst/>
          </a:prstGeom>
          <a:ln w="28575">
            <a:solidFill>
              <a:srgbClr val="C8B4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432B47-3183-05E4-E4B6-AB3CC313503F}"/>
              </a:ext>
            </a:extLst>
          </p:cNvPr>
          <p:cNvSpPr txBox="1"/>
          <p:nvPr/>
        </p:nvSpPr>
        <p:spPr>
          <a:xfrm>
            <a:off x="241946" y="2438100"/>
            <a:ext cx="6401111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웹 스토리지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ko-KR" altLang="en-US" sz="20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데이터를 서버가 아닌 클라이언트에 저장 </a:t>
            </a:r>
            <a:endParaRPr lang="en-US" altLang="ko-KR" sz="2000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데이터를 브라우저에 반영구적 저장</a:t>
            </a:r>
            <a:endParaRPr lang="en-US" altLang="ko-KR" sz="2000" b="1" i="0" dirty="0">
              <a:solidFill>
                <a:srgbClr val="393737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자바스크립트를 통해 로컬 스토리지에 데이터 저장</a:t>
            </a:r>
            <a:endParaRPr lang="en-US" altLang="ko-KR" sz="2000" b="1" i="0" dirty="0">
              <a:solidFill>
                <a:srgbClr val="393737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key-value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로 이루어진 데이터 구조</a:t>
            </a:r>
            <a:endParaRPr lang="en-US" altLang="ko-KR" sz="2000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문자형 데이터 타입만 저장 가능 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 JSON 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형태로 사용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3B305D-57F1-D2CE-EFDD-7A7BD18C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2485"/>
            <a:ext cx="6470855" cy="8415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16C53B-9BB8-993D-CAF3-AC399ECC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61" y="2692400"/>
            <a:ext cx="5376739" cy="4031146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B6DF6AD-2C53-51BE-B752-1C9E51AC90BD}"/>
              </a:ext>
            </a:extLst>
          </p:cNvPr>
          <p:cNvSpPr/>
          <p:nvPr/>
        </p:nvSpPr>
        <p:spPr>
          <a:xfrm rot="19824370">
            <a:off x="6449361" y="4846560"/>
            <a:ext cx="632109" cy="222037"/>
          </a:xfrm>
          <a:prstGeom prst="rightArrow">
            <a:avLst/>
          </a:prstGeom>
          <a:solidFill>
            <a:srgbClr val="39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DED2A5-F082-1C2A-C5AB-A2E80F05F2EB}"/>
              </a:ext>
            </a:extLst>
          </p:cNvPr>
          <p:cNvSpPr txBox="1"/>
          <p:nvPr/>
        </p:nvSpPr>
        <p:spPr>
          <a:xfrm>
            <a:off x="7904978" y="2332023"/>
            <a:ext cx="3702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개발자 도구 </a:t>
            </a:r>
            <a:r>
              <a:rPr lang="en-US" altLang="ko-KR" sz="14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en-US" altLang="ko-KR" sz="14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Application – Local Storage</a:t>
            </a:r>
            <a:endParaRPr lang="ko-KR" altLang="en-US" sz="1400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상세 </a:t>
            </a:r>
            <a:r>
              <a:rPr lang="en-US" altLang="ko-KR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–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언어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환경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1BBF4AB-8F83-679A-4448-EF8F31F7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0" y="1418042"/>
            <a:ext cx="315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 Light"/>
                <a:cs typeface="나눔스퀘어 Light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rgbClr val="393737"/>
                </a:solidFill>
                <a:latin typeface="+mj-lt"/>
              </a:rPr>
              <a:t>Local</a:t>
            </a:r>
            <a:r>
              <a:rPr lang="ko-KR" altLang="en-US" sz="3600" b="1" dirty="0">
                <a:solidFill>
                  <a:srgbClr val="393737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rgbClr val="393737"/>
                </a:solidFill>
                <a:latin typeface="+mj-lt"/>
              </a:rPr>
              <a:t>Storage</a:t>
            </a:r>
            <a:endParaRPr lang="ko-KR" altLang="en-US" sz="3600" b="1" dirty="0">
              <a:solidFill>
                <a:srgbClr val="393737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B0B751-830C-9D39-2891-807A3C4F01AE}"/>
              </a:ext>
            </a:extLst>
          </p:cNvPr>
          <p:cNvCxnSpPr>
            <a:cxnSpLocks/>
          </p:cNvCxnSpPr>
          <p:nvPr/>
        </p:nvCxnSpPr>
        <p:spPr>
          <a:xfrm>
            <a:off x="393110" y="2107589"/>
            <a:ext cx="4395788" cy="0"/>
          </a:xfrm>
          <a:prstGeom prst="line">
            <a:avLst/>
          </a:prstGeom>
          <a:ln w="28575">
            <a:solidFill>
              <a:srgbClr val="C8B4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432B47-3183-05E4-E4B6-AB3CC313503F}"/>
              </a:ext>
            </a:extLst>
          </p:cNvPr>
          <p:cNvSpPr txBox="1"/>
          <p:nvPr/>
        </p:nvSpPr>
        <p:spPr>
          <a:xfrm>
            <a:off x="241946" y="2438100"/>
            <a:ext cx="6401111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웹 스토리지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ko-KR" altLang="en-US" sz="20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데이터를 서버가 아닌 클라이언트에 저장 </a:t>
            </a:r>
            <a:endParaRPr lang="en-US" altLang="ko-KR" sz="2000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데이터를 브라우저에 반영구적 저장</a:t>
            </a:r>
            <a:endParaRPr lang="en-US" altLang="ko-KR" sz="2000" b="1" i="0" dirty="0">
              <a:solidFill>
                <a:srgbClr val="393737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자바스크립트를 통해 로컬 스토리지에 데이터 저장</a:t>
            </a:r>
            <a:endParaRPr lang="en-US" altLang="ko-KR" sz="2000" b="1" i="0" dirty="0">
              <a:solidFill>
                <a:srgbClr val="393737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key-value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로 이루어진 데이터 구조</a:t>
            </a:r>
            <a:endParaRPr lang="en-US" altLang="ko-KR" sz="2000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문자형 데이터 타입만 저장 가능 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 JSON 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형태로 사용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DED2A5-F082-1C2A-C5AB-A2E80F05F2EB}"/>
              </a:ext>
            </a:extLst>
          </p:cNvPr>
          <p:cNvSpPr txBox="1"/>
          <p:nvPr/>
        </p:nvSpPr>
        <p:spPr>
          <a:xfrm>
            <a:off x="6749867" y="1233376"/>
            <a:ext cx="468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개발자 도구 </a:t>
            </a:r>
            <a:r>
              <a:rPr lang="en-US" altLang="ko-KR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en-US" altLang="ko-KR" b="1" i="0" dirty="0">
                <a:solidFill>
                  <a:srgbClr val="393737"/>
                </a:solidFill>
                <a:effectLst/>
                <a:latin typeface="나눔고딕" pitchFamily="2" charset="-127"/>
                <a:ea typeface="나눔고딕" pitchFamily="2" charset="-127"/>
              </a:rPr>
              <a:t>Application – Local Storage</a:t>
            </a:r>
            <a:endParaRPr lang="ko-KR" altLang="en-US" b="1" dirty="0">
              <a:solidFill>
                <a:srgbClr val="393737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16C53B-9BB8-993D-CAF3-AC399ECC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47" y="1628593"/>
            <a:ext cx="6768353" cy="5074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3B305D-57F1-D2CE-EFDD-7A7BD18C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2" y="4020696"/>
            <a:ext cx="9179860" cy="1193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B6DF6AD-2C53-51BE-B752-1C9E51AC90BD}"/>
              </a:ext>
            </a:extLst>
          </p:cNvPr>
          <p:cNvSpPr/>
          <p:nvPr/>
        </p:nvSpPr>
        <p:spPr>
          <a:xfrm rot="19824370">
            <a:off x="6236744" y="3384876"/>
            <a:ext cx="1670614" cy="394157"/>
          </a:xfrm>
          <a:prstGeom prst="rightArrow">
            <a:avLst/>
          </a:prstGeom>
          <a:solidFill>
            <a:srgbClr val="39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9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상세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– IA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206745-CE83-D462-6649-6234FC4319C1}"/>
              </a:ext>
            </a:extLst>
          </p:cNvPr>
          <p:cNvSpPr/>
          <p:nvPr/>
        </p:nvSpPr>
        <p:spPr>
          <a:xfrm>
            <a:off x="4838948" y="2061883"/>
            <a:ext cx="2189559" cy="782518"/>
          </a:xfrm>
          <a:prstGeom prst="rect">
            <a:avLst/>
          </a:prstGeom>
          <a:solidFill>
            <a:srgbClr val="393737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메인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(Main)</a:t>
            </a:r>
            <a:endParaRPr lang="ko-KR" altLang="en-US" sz="2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0E54DB-0D8C-8446-FDC1-BD9D8B35A729}"/>
              </a:ext>
            </a:extLst>
          </p:cNvPr>
          <p:cNvSpPr/>
          <p:nvPr/>
        </p:nvSpPr>
        <p:spPr>
          <a:xfrm>
            <a:off x="8843430" y="3801694"/>
            <a:ext cx="1888067" cy="660237"/>
          </a:xfrm>
          <a:prstGeom prst="rect">
            <a:avLst/>
          </a:prstGeom>
          <a:solidFill>
            <a:srgbClr val="625E5E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(Login)</a:t>
            </a:r>
            <a:endParaRPr lang="ko-KR" altLang="en-US" sz="2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3E1A1D-5E49-E045-FF89-3FB138A6D15D}"/>
              </a:ext>
            </a:extLst>
          </p:cNvPr>
          <p:cNvSpPr/>
          <p:nvPr/>
        </p:nvSpPr>
        <p:spPr>
          <a:xfrm>
            <a:off x="1147233" y="3801694"/>
            <a:ext cx="1888067" cy="660237"/>
          </a:xfrm>
          <a:prstGeom prst="rect">
            <a:avLst/>
          </a:prstGeom>
          <a:solidFill>
            <a:srgbClr val="625E5E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글쓰기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(Write)</a:t>
            </a:r>
            <a:endParaRPr lang="ko-KR" altLang="en-US" sz="2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4AC654-5EE7-FDB2-3013-039FD3E096D9}"/>
              </a:ext>
            </a:extLst>
          </p:cNvPr>
          <p:cNvSpPr/>
          <p:nvPr/>
        </p:nvSpPr>
        <p:spPr>
          <a:xfrm>
            <a:off x="3712632" y="3801695"/>
            <a:ext cx="1888067" cy="660237"/>
          </a:xfrm>
          <a:prstGeom prst="rect">
            <a:avLst/>
          </a:prstGeom>
          <a:solidFill>
            <a:srgbClr val="625E5E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수정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(Edit)</a:t>
            </a:r>
            <a:endParaRPr lang="ko-KR" altLang="en-US" sz="2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4165A7-9626-9A6F-DE4A-F7079C15E9D8}"/>
              </a:ext>
            </a:extLst>
          </p:cNvPr>
          <p:cNvSpPr/>
          <p:nvPr/>
        </p:nvSpPr>
        <p:spPr>
          <a:xfrm>
            <a:off x="6278031" y="3801696"/>
            <a:ext cx="1888067" cy="660237"/>
          </a:xfrm>
          <a:prstGeom prst="rect">
            <a:avLst/>
          </a:prstGeom>
          <a:solidFill>
            <a:srgbClr val="625E5E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상세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(Blog)</a:t>
            </a:r>
            <a:endParaRPr lang="ko-KR" altLang="en-US" sz="2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12B8EA-3EF1-352D-9DB6-EF10E19401DB}"/>
              </a:ext>
            </a:extLst>
          </p:cNvPr>
          <p:cNvSpPr/>
          <p:nvPr/>
        </p:nvSpPr>
        <p:spPr>
          <a:xfrm>
            <a:off x="8843430" y="4952391"/>
            <a:ext cx="1888067" cy="660237"/>
          </a:xfrm>
          <a:prstGeom prst="rect">
            <a:avLst/>
          </a:prstGeom>
          <a:solidFill>
            <a:srgbClr val="8E8A8A"/>
          </a:solidFill>
          <a:ln>
            <a:solidFill>
              <a:srgbClr val="39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회원가입</a:t>
            </a:r>
            <a:endParaRPr lang="en-US" altLang="ko-KR" b="1" dirty="0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(Register)</a:t>
            </a:r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A5334B-ACA4-3EC5-9E34-414CA550325C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5400000">
            <a:off x="3533852" y="1401817"/>
            <a:ext cx="957293" cy="3842461"/>
          </a:xfrm>
          <a:prstGeom prst="bentConnector3">
            <a:avLst/>
          </a:prstGeom>
          <a:ln w="28575">
            <a:solidFill>
              <a:srgbClr val="3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D710716-5B8C-6460-F0E6-59AFBA5A7A4F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7381950" y="1396179"/>
            <a:ext cx="957293" cy="3853736"/>
          </a:xfrm>
          <a:prstGeom prst="bentConnector3">
            <a:avLst/>
          </a:prstGeom>
          <a:ln w="28575">
            <a:solidFill>
              <a:srgbClr val="3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979F0E-4B4C-32B8-2BA9-15B70D3B1B62}"/>
              </a:ext>
            </a:extLst>
          </p:cNvPr>
          <p:cNvCxnSpPr>
            <a:cxnSpLocks/>
          </p:cNvCxnSpPr>
          <p:nvPr/>
        </p:nvCxnSpPr>
        <p:spPr>
          <a:xfrm>
            <a:off x="4656665" y="3315780"/>
            <a:ext cx="0" cy="485915"/>
          </a:xfrm>
          <a:prstGeom prst="line">
            <a:avLst/>
          </a:prstGeom>
          <a:ln w="28575">
            <a:solidFill>
              <a:srgbClr val="3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35DD52-F01D-E399-79CF-1C621E450761}"/>
              </a:ext>
            </a:extLst>
          </p:cNvPr>
          <p:cNvCxnSpPr>
            <a:cxnSpLocks/>
          </p:cNvCxnSpPr>
          <p:nvPr/>
        </p:nvCxnSpPr>
        <p:spPr>
          <a:xfrm>
            <a:off x="7222063" y="3315780"/>
            <a:ext cx="0" cy="485915"/>
          </a:xfrm>
          <a:prstGeom prst="line">
            <a:avLst/>
          </a:prstGeom>
          <a:ln w="28575">
            <a:solidFill>
              <a:srgbClr val="3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4EC334-F4E1-BA96-212D-8AE17D30FC0A}"/>
              </a:ext>
            </a:extLst>
          </p:cNvPr>
          <p:cNvCxnSpPr>
            <a:cxnSpLocks/>
          </p:cNvCxnSpPr>
          <p:nvPr/>
        </p:nvCxnSpPr>
        <p:spPr>
          <a:xfrm>
            <a:off x="9787463" y="4466476"/>
            <a:ext cx="0" cy="485915"/>
          </a:xfrm>
          <a:prstGeom prst="line">
            <a:avLst/>
          </a:prstGeom>
          <a:ln w="28575">
            <a:solidFill>
              <a:srgbClr val="39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1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상세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–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기능소개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7F3C31-78D8-9CCE-1D8D-A79AE736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74" y="1783420"/>
            <a:ext cx="3662861" cy="3507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E6A396-ABED-CFF0-A1AA-54667FF8A4EC}"/>
              </a:ext>
            </a:extLst>
          </p:cNvPr>
          <p:cNvSpPr txBox="1"/>
          <p:nvPr/>
        </p:nvSpPr>
        <p:spPr>
          <a:xfrm>
            <a:off x="1919647" y="112014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로그인 </a:t>
            </a:r>
            <a:r>
              <a:rPr lang="en-US" altLang="ko-KR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2000" b="1" dirty="0">
                <a:solidFill>
                  <a:srgbClr val="393737"/>
                </a:solidFill>
                <a:latin typeface="나눔고딕" pitchFamily="2" charset="-127"/>
                <a:ea typeface="나눔고딕" pitchFamily="2" charset="-127"/>
              </a:rPr>
              <a:t>회원가입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7133F20-2AEB-49BF-9643-2870253B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02" y="1668922"/>
            <a:ext cx="5521631" cy="5561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2F169B8-5267-D15A-CD7C-C8036246C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20" y="2684507"/>
            <a:ext cx="3855518" cy="14889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5BE1D0-A351-34E7-7016-AC986E5BA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20" y="4173493"/>
            <a:ext cx="3855518" cy="14752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1E9B334-93D1-6D74-26B2-80408BB1C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319" y="5648735"/>
            <a:ext cx="3855519" cy="1172712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D54CDE-EA39-95C7-BED0-67A456558E79}"/>
              </a:ext>
            </a:extLst>
          </p:cNvPr>
          <p:cNvCxnSpPr>
            <a:cxnSpLocks/>
          </p:cNvCxnSpPr>
          <p:nvPr/>
        </p:nvCxnSpPr>
        <p:spPr>
          <a:xfrm flipV="1">
            <a:off x="6929718" y="2292853"/>
            <a:ext cx="815788" cy="171526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BC6E3-BA08-5263-0358-A747791AAA76}"/>
              </a:ext>
            </a:extLst>
          </p:cNvPr>
          <p:cNvSpPr txBox="1"/>
          <p:nvPr/>
        </p:nvSpPr>
        <p:spPr>
          <a:xfrm>
            <a:off x="6903937" y="1120141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93737"/>
                </a:solidFill>
              </a:rPr>
              <a:t>최신 순</a:t>
            </a:r>
            <a:r>
              <a:rPr lang="en-US" altLang="ko-KR" sz="2000" b="1" dirty="0">
                <a:solidFill>
                  <a:srgbClr val="393737"/>
                </a:solidFill>
              </a:rPr>
              <a:t>, </a:t>
            </a:r>
            <a:r>
              <a:rPr lang="ko-KR" altLang="en-US" sz="2000" b="1" dirty="0">
                <a:solidFill>
                  <a:srgbClr val="393737"/>
                </a:solidFill>
              </a:rPr>
              <a:t>오래된 순 글 정렬 </a:t>
            </a:r>
            <a:r>
              <a:rPr lang="en-US" altLang="ko-KR" sz="2000" b="1" dirty="0">
                <a:solidFill>
                  <a:srgbClr val="393737"/>
                </a:solidFill>
              </a:rPr>
              <a:t>/ </a:t>
            </a:r>
            <a:r>
              <a:rPr lang="ko-KR" altLang="en-US" sz="2000" b="1" dirty="0">
                <a:solidFill>
                  <a:srgbClr val="393737"/>
                </a:solidFill>
              </a:rPr>
              <a:t>글 검색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6FBE0E-BC4E-9DD6-4420-D22B570A0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83420"/>
            <a:ext cx="2884581" cy="20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FC4FDD-CDA8-D5E7-8EA8-90D1ADCC1554}"/>
              </a:ext>
            </a:extLst>
          </p:cNvPr>
          <p:cNvSpPr/>
          <p:nvPr/>
        </p:nvSpPr>
        <p:spPr>
          <a:xfrm>
            <a:off x="0" y="806824"/>
            <a:ext cx="12192000" cy="60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6EAE-BFAE-CEAC-1765-31DDDEB6FE01}"/>
              </a:ext>
            </a:extLst>
          </p:cNvPr>
          <p:cNvSpPr txBox="1"/>
          <p:nvPr/>
        </p:nvSpPr>
        <p:spPr>
          <a:xfrm>
            <a:off x="277907" y="178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02. </a:t>
            </a:r>
            <a:r>
              <a:rPr kumimoji="0" lang="ko-KR" altLang="en-US" sz="2800" b="1" i="0" u="none" strike="noStrike" kern="1200" cap="none" spc="0" normalizeH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프로젝트 </a:t>
            </a:r>
            <a:r>
              <a:rPr lang="ko-KR" altLang="en-US" sz="28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상세 </a:t>
            </a:r>
            <a:r>
              <a:rPr lang="en-US" altLang="ko-KR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– </a:t>
            </a:r>
            <a:r>
              <a:rPr lang="ko-KR" altLang="en-US" sz="2000" b="1" dirty="0">
                <a:solidFill>
                  <a:srgbClr val="EDECDF"/>
                </a:solidFill>
                <a:latin typeface="나눔고딕" pitchFamily="2" charset="-127"/>
                <a:ea typeface="나눔고딕" pitchFamily="2" charset="-127"/>
              </a:rPr>
              <a:t>기능소개</a:t>
            </a:r>
            <a:endParaRPr kumimoji="0" lang="ko-KR" altLang="en-US" sz="1600" b="1" i="0" u="none" strike="noStrike" kern="1200" cap="none" spc="0" normalizeH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D84231-3308-F19E-6FEF-CA90A962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0" y="1750302"/>
            <a:ext cx="4927255" cy="23956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72D9492-02BC-3674-A789-D931EF4E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0" y="4291580"/>
            <a:ext cx="4927254" cy="24208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84C93C-A1FE-AF51-F263-C39FC2B42F5D}"/>
              </a:ext>
            </a:extLst>
          </p:cNvPr>
          <p:cNvSpPr txBox="1"/>
          <p:nvPr/>
        </p:nvSpPr>
        <p:spPr>
          <a:xfrm>
            <a:off x="1413425" y="1143704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93737"/>
                </a:solidFill>
              </a:rPr>
              <a:t>글 쓰기 </a:t>
            </a:r>
            <a:r>
              <a:rPr lang="en-US" altLang="ko-KR" sz="2000" b="1" dirty="0">
                <a:solidFill>
                  <a:srgbClr val="393737"/>
                </a:solidFill>
              </a:rPr>
              <a:t>/ </a:t>
            </a:r>
            <a:r>
              <a:rPr lang="ko-KR" altLang="en-US" sz="2000" b="1" dirty="0">
                <a:solidFill>
                  <a:srgbClr val="393737"/>
                </a:solidFill>
              </a:rPr>
              <a:t>글 수정 </a:t>
            </a:r>
            <a:r>
              <a:rPr lang="en-US" altLang="ko-KR" sz="2000" b="1" dirty="0">
                <a:solidFill>
                  <a:srgbClr val="393737"/>
                </a:solidFill>
              </a:rPr>
              <a:t>/ </a:t>
            </a:r>
            <a:r>
              <a:rPr lang="ko-KR" altLang="en-US" sz="2000" b="1" dirty="0">
                <a:solidFill>
                  <a:srgbClr val="393737"/>
                </a:solidFill>
              </a:rPr>
              <a:t>글 삭제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B70CD74-42E2-E2E2-D559-91BAA68B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953" y="1639340"/>
            <a:ext cx="3017173" cy="26356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33418F2-080B-1C0F-4258-1B99A372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952" y="4291580"/>
            <a:ext cx="3017173" cy="245196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79AB925-DD5D-2D3E-32F3-D47E61ADF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112" y="1750301"/>
            <a:ext cx="3288888" cy="16142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36AD2F-DE30-4E8B-960C-E26C41DAA7C9}"/>
              </a:ext>
            </a:extLst>
          </p:cNvPr>
          <p:cNvSpPr txBox="1"/>
          <p:nvPr/>
        </p:nvSpPr>
        <p:spPr>
          <a:xfrm>
            <a:off x="7070548" y="1143704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93737"/>
                </a:solidFill>
              </a:rPr>
              <a:t>글 보기 </a:t>
            </a:r>
            <a:r>
              <a:rPr lang="en-US" altLang="ko-KR" sz="2000" b="1" dirty="0">
                <a:solidFill>
                  <a:srgbClr val="393737"/>
                </a:solidFill>
              </a:rPr>
              <a:t>/ </a:t>
            </a:r>
            <a:r>
              <a:rPr lang="ko-KR" altLang="en-US" sz="2000" b="1" dirty="0">
                <a:solidFill>
                  <a:srgbClr val="393737"/>
                </a:solidFill>
              </a:rPr>
              <a:t>댓글 보기 </a:t>
            </a:r>
            <a:r>
              <a:rPr lang="en-US" altLang="ko-KR" sz="2000" b="1" dirty="0">
                <a:solidFill>
                  <a:srgbClr val="393737"/>
                </a:solidFill>
              </a:rPr>
              <a:t>/ </a:t>
            </a:r>
            <a:r>
              <a:rPr lang="ko-KR" altLang="en-US" sz="2000" b="1" dirty="0">
                <a:solidFill>
                  <a:srgbClr val="393737"/>
                </a:solidFill>
              </a:rPr>
              <a:t>댓글쓰기</a:t>
            </a:r>
          </a:p>
        </p:txBody>
      </p:sp>
    </p:spTree>
    <p:extLst>
      <p:ext uri="{BB962C8B-B14F-4D97-AF65-F5344CB8AC3E}">
        <p14:creationId xmlns:p14="http://schemas.microsoft.com/office/powerpoint/2010/main" val="872767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219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나눔고딕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(경영학부)정혜린</dc:creator>
  <cp:lastModifiedBy>김 찬호</cp:lastModifiedBy>
  <cp:revision>143</cp:revision>
  <dcterms:created xsi:type="dcterms:W3CDTF">2020-10-11T10:19:06Z</dcterms:created>
  <dcterms:modified xsi:type="dcterms:W3CDTF">2022-12-18T14:29:57Z</dcterms:modified>
</cp:coreProperties>
</file>