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85" r:id="rId4"/>
    <p:sldId id="309" r:id="rId5"/>
    <p:sldId id="311" r:id="rId6"/>
    <p:sldId id="314" r:id="rId7"/>
    <p:sldId id="312" r:id="rId8"/>
    <p:sldId id="310" r:id="rId9"/>
    <p:sldId id="296" r:id="rId10"/>
    <p:sldId id="297" r:id="rId11"/>
    <p:sldId id="298" r:id="rId12"/>
    <p:sldId id="299" r:id="rId13"/>
    <p:sldId id="300" r:id="rId14"/>
    <p:sldId id="301" r:id="rId15"/>
    <p:sldId id="313" r:id="rId16"/>
    <p:sldId id="302" r:id="rId17"/>
    <p:sldId id="315" r:id="rId18"/>
    <p:sldId id="25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4B80"/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67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찬호" userId="9103df27452aa894" providerId="LiveId" clId="{0E531EF0-2472-4BFA-8370-924874412DF7}"/>
    <pc:docChg chg="undo custSel addSld delSld modSld">
      <pc:chgData name="김 찬호" userId="9103df27452aa894" providerId="LiveId" clId="{0E531EF0-2472-4BFA-8370-924874412DF7}" dt="2022-05-24T12:20:12.017" v="137" actId="1076"/>
      <pc:docMkLst>
        <pc:docMk/>
      </pc:docMkLst>
      <pc:sldChg chg="modSp mod">
        <pc:chgData name="김 찬호" userId="9103df27452aa894" providerId="LiveId" clId="{0E531EF0-2472-4BFA-8370-924874412DF7}" dt="2022-05-22T13:57:50.976" v="53" actId="1076"/>
        <pc:sldMkLst>
          <pc:docMk/>
          <pc:sldMk cId="432226226" sldId="297"/>
        </pc:sldMkLst>
        <pc:spChg chg="mod">
          <ac:chgData name="김 찬호" userId="9103df27452aa894" providerId="LiveId" clId="{0E531EF0-2472-4BFA-8370-924874412DF7}" dt="2022-05-22T13:57:46.022" v="52" actId="1076"/>
          <ac:spMkLst>
            <pc:docMk/>
            <pc:sldMk cId="432226226" sldId="297"/>
            <ac:spMk id="7" creationId="{CAB3172F-EDCB-7217-EC4C-3E1075691060}"/>
          </ac:spMkLst>
        </pc:spChg>
        <pc:picChg chg="mod">
          <ac:chgData name="김 찬호" userId="9103df27452aa894" providerId="LiveId" clId="{0E531EF0-2472-4BFA-8370-924874412DF7}" dt="2022-05-22T13:57:50.976" v="53" actId="1076"/>
          <ac:picMkLst>
            <pc:docMk/>
            <pc:sldMk cId="432226226" sldId="297"/>
            <ac:picMk id="10242" creationId="{7043F623-9093-6E6D-9ABC-012F439EF0B2}"/>
          </ac:picMkLst>
        </pc:picChg>
      </pc:sldChg>
      <pc:sldChg chg="addSp delSp modSp mod">
        <pc:chgData name="김 찬호" userId="9103df27452aa894" providerId="LiveId" clId="{0E531EF0-2472-4BFA-8370-924874412DF7}" dt="2022-05-24T12:17:30.448" v="107" actId="1076"/>
        <pc:sldMkLst>
          <pc:docMk/>
          <pc:sldMk cId="3427375488" sldId="298"/>
        </pc:sldMkLst>
        <pc:spChg chg="add del">
          <ac:chgData name="김 찬호" userId="9103df27452aa894" providerId="LiveId" clId="{0E531EF0-2472-4BFA-8370-924874412DF7}" dt="2022-05-23T13:16:43.920" v="88" actId="11529"/>
          <ac:spMkLst>
            <pc:docMk/>
            <pc:sldMk cId="3427375488" sldId="298"/>
            <ac:spMk id="7" creationId="{64D06B5D-A938-C69B-3920-3ED7E4276804}"/>
          </ac:spMkLst>
        </pc:spChg>
        <pc:spChg chg="add del mod">
          <ac:chgData name="김 찬호" userId="9103df27452aa894" providerId="LiveId" clId="{0E531EF0-2472-4BFA-8370-924874412DF7}" dt="2022-05-24T12:16:57.705" v="103" actId="478"/>
          <ac:spMkLst>
            <pc:docMk/>
            <pc:sldMk cId="3427375488" sldId="298"/>
            <ac:spMk id="9" creationId="{49C429B8-AF1B-8CB8-2F3F-F728A08E2B09}"/>
          </ac:spMkLst>
        </pc:spChg>
        <pc:picChg chg="add mod">
          <ac:chgData name="김 찬호" userId="9103df27452aa894" providerId="LiveId" clId="{0E531EF0-2472-4BFA-8370-924874412DF7}" dt="2022-05-24T12:17:30.448" v="107" actId="1076"/>
          <ac:picMkLst>
            <pc:docMk/>
            <pc:sldMk cId="3427375488" sldId="298"/>
            <ac:picMk id="3" creationId="{5EC876EC-8782-2E7D-A387-2AF9FB3AEEC2}"/>
          </ac:picMkLst>
        </pc:picChg>
        <pc:picChg chg="add del mod">
          <ac:chgData name="김 찬호" userId="9103df27452aa894" providerId="LiveId" clId="{0E531EF0-2472-4BFA-8370-924874412DF7}" dt="2022-05-23T13:13:55.639" v="75" actId="478"/>
          <ac:picMkLst>
            <pc:docMk/>
            <pc:sldMk cId="3427375488" sldId="298"/>
            <ac:picMk id="3" creationId="{F7D9B701-1832-433A-383A-862209BD1DF3}"/>
          </ac:picMkLst>
        </pc:picChg>
        <pc:picChg chg="add del mod">
          <ac:chgData name="김 찬호" userId="9103df27452aa894" providerId="LiveId" clId="{0E531EF0-2472-4BFA-8370-924874412DF7}" dt="2022-05-24T12:16:46.794" v="97" actId="478"/>
          <ac:picMkLst>
            <pc:docMk/>
            <pc:sldMk cId="3427375488" sldId="298"/>
            <ac:picMk id="4" creationId="{63F3DB2C-E616-AB6D-CA74-FF829A869E38}"/>
          </ac:picMkLst>
        </pc:picChg>
        <pc:picChg chg="del">
          <ac:chgData name="김 찬호" userId="9103df27452aa894" providerId="LiveId" clId="{0E531EF0-2472-4BFA-8370-924874412DF7}" dt="2022-05-23T13:09:08.023" v="62" actId="478"/>
          <ac:picMkLst>
            <pc:docMk/>
            <pc:sldMk cId="3427375488" sldId="298"/>
            <ac:picMk id="7" creationId="{D3753329-DC93-4119-1C68-BEEA0E0D7F27}"/>
          </ac:picMkLst>
        </pc:picChg>
      </pc:sldChg>
      <pc:sldChg chg="addSp delSp modSp mod">
        <pc:chgData name="김 찬호" userId="9103df27452aa894" providerId="LiveId" clId="{0E531EF0-2472-4BFA-8370-924874412DF7}" dt="2022-05-24T12:17:56.398" v="111" actId="1076"/>
        <pc:sldMkLst>
          <pc:docMk/>
          <pc:sldMk cId="1066433671" sldId="299"/>
        </pc:sldMkLst>
        <pc:picChg chg="del">
          <ac:chgData name="김 찬호" userId="9103df27452aa894" providerId="LiveId" clId="{0E531EF0-2472-4BFA-8370-924874412DF7}" dt="2022-05-24T12:16:48.346" v="98" actId="478"/>
          <ac:picMkLst>
            <pc:docMk/>
            <pc:sldMk cId="1066433671" sldId="299"/>
            <ac:picMk id="3" creationId="{3386617A-A67F-8117-5354-36F141199339}"/>
          </ac:picMkLst>
        </pc:picChg>
        <pc:picChg chg="add mod">
          <ac:chgData name="김 찬호" userId="9103df27452aa894" providerId="LiveId" clId="{0E531EF0-2472-4BFA-8370-924874412DF7}" dt="2022-05-24T12:17:56.398" v="111" actId="1076"/>
          <ac:picMkLst>
            <pc:docMk/>
            <pc:sldMk cId="1066433671" sldId="299"/>
            <ac:picMk id="4" creationId="{9E2F3DFA-B475-1A05-458F-92163DF58DF2}"/>
          </ac:picMkLst>
        </pc:picChg>
      </pc:sldChg>
      <pc:sldChg chg="addSp delSp modSp mod">
        <pc:chgData name="김 찬호" userId="9103df27452aa894" providerId="LiveId" clId="{0E531EF0-2472-4BFA-8370-924874412DF7}" dt="2022-05-24T12:18:28.188" v="119" actId="1076"/>
        <pc:sldMkLst>
          <pc:docMk/>
          <pc:sldMk cId="467378845" sldId="300"/>
        </pc:sldMkLst>
        <pc:picChg chg="del">
          <ac:chgData name="김 찬호" userId="9103df27452aa894" providerId="LiveId" clId="{0E531EF0-2472-4BFA-8370-924874412DF7}" dt="2022-05-24T12:16:49.454" v="99" actId="478"/>
          <ac:picMkLst>
            <pc:docMk/>
            <pc:sldMk cId="467378845" sldId="300"/>
            <ac:picMk id="3" creationId="{C61BA464-A38A-EFE8-D5F6-F64A5A57343B}"/>
          </ac:picMkLst>
        </pc:picChg>
        <pc:picChg chg="add mod">
          <ac:chgData name="김 찬호" userId="9103df27452aa894" providerId="LiveId" clId="{0E531EF0-2472-4BFA-8370-924874412DF7}" dt="2022-05-24T12:18:28.188" v="119" actId="1076"/>
          <ac:picMkLst>
            <pc:docMk/>
            <pc:sldMk cId="467378845" sldId="300"/>
            <ac:picMk id="4" creationId="{79763F67-97FE-58D1-CA60-4ACA61B5E544}"/>
          </ac:picMkLst>
        </pc:picChg>
      </pc:sldChg>
      <pc:sldChg chg="addSp delSp modSp mod">
        <pc:chgData name="김 찬호" userId="9103df27452aa894" providerId="LiveId" clId="{0E531EF0-2472-4BFA-8370-924874412DF7}" dt="2022-05-24T12:18:55.357" v="123" actId="1076"/>
        <pc:sldMkLst>
          <pc:docMk/>
          <pc:sldMk cId="4244052203" sldId="301"/>
        </pc:sldMkLst>
        <pc:picChg chg="add mod">
          <ac:chgData name="김 찬호" userId="9103df27452aa894" providerId="LiveId" clId="{0E531EF0-2472-4BFA-8370-924874412DF7}" dt="2022-05-24T12:18:55.357" v="123" actId="1076"/>
          <ac:picMkLst>
            <pc:docMk/>
            <pc:sldMk cId="4244052203" sldId="301"/>
            <ac:picMk id="3" creationId="{9CA643BF-8C0D-397F-0D32-DEEF78A19DAD}"/>
          </ac:picMkLst>
        </pc:picChg>
        <pc:picChg chg="del">
          <ac:chgData name="김 찬호" userId="9103df27452aa894" providerId="LiveId" clId="{0E531EF0-2472-4BFA-8370-924874412DF7}" dt="2022-05-24T12:16:50.623" v="100" actId="478"/>
          <ac:picMkLst>
            <pc:docMk/>
            <pc:sldMk cId="4244052203" sldId="301"/>
            <ac:picMk id="10" creationId="{345C5E8B-9957-9917-245E-4BC85228DC4F}"/>
          </ac:picMkLst>
        </pc:picChg>
      </pc:sldChg>
      <pc:sldChg chg="addSp delSp modSp mod">
        <pc:chgData name="김 찬호" userId="9103df27452aa894" providerId="LiveId" clId="{0E531EF0-2472-4BFA-8370-924874412DF7}" dt="2022-05-24T12:19:46.327" v="131" actId="1076"/>
        <pc:sldMkLst>
          <pc:docMk/>
          <pc:sldMk cId="112445045" sldId="302"/>
        </pc:sldMkLst>
        <pc:picChg chg="add del mod">
          <ac:chgData name="김 찬호" userId="9103df27452aa894" providerId="LiveId" clId="{0E531EF0-2472-4BFA-8370-924874412DF7}" dt="2022-05-24T12:16:54.111" v="102" actId="478"/>
          <ac:picMkLst>
            <pc:docMk/>
            <pc:sldMk cId="112445045" sldId="302"/>
            <ac:picMk id="3" creationId="{ACF3BA62-874E-56EF-863D-0737A1022DB5}"/>
          </ac:picMkLst>
        </pc:picChg>
        <pc:picChg chg="del">
          <ac:chgData name="김 찬호" userId="9103df27452aa894" providerId="LiveId" clId="{0E531EF0-2472-4BFA-8370-924874412DF7}" dt="2022-05-23T13:10:03.162" v="67" actId="478"/>
          <ac:picMkLst>
            <pc:docMk/>
            <pc:sldMk cId="112445045" sldId="302"/>
            <ac:picMk id="3" creationId="{D3F57296-3F7A-EBF9-083D-75607D2F889D}"/>
          </ac:picMkLst>
        </pc:picChg>
        <pc:picChg chg="add del mod">
          <ac:chgData name="김 찬호" userId="9103df27452aa894" providerId="LiveId" clId="{0E531EF0-2472-4BFA-8370-924874412DF7}" dt="2022-05-23T13:12:54.722" v="71" actId="478"/>
          <ac:picMkLst>
            <pc:docMk/>
            <pc:sldMk cId="112445045" sldId="302"/>
            <ac:picMk id="4" creationId="{519BC156-5A3D-3DC4-D25A-AB7D6F965FD3}"/>
          </ac:picMkLst>
        </pc:picChg>
        <pc:picChg chg="add mod">
          <ac:chgData name="김 찬호" userId="9103df27452aa894" providerId="LiveId" clId="{0E531EF0-2472-4BFA-8370-924874412DF7}" dt="2022-05-24T12:19:46.327" v="131" actId="1076"/>
          <ac:picMkLst>
            <pc:docMk/>
            <pc:sldMk cId="112445045" sldId="302"/>
            <ac:picMk id="4" creationId="{92358484-6208-0676-B748-D71782F0644D}"/>
          </ac:picMkLst>
        </pc:picChg>
      </pc:sldChg>
      <pc:sldChg chg="addSp delSp modSp del mod">
        <pc:chgData name="김 찬호" userId="9103df27452aa894" providerId="LiveId" clId="{0E531EF0-2472-4BFA-8370-924874412DF7}" dt="2022-05-23T13:09:37.848" v="66" actId="47"/>
        <pc:sldMkLst>
          <pc:docMk/>
          <pc:sldMk cId="1808099686" sldId="303"/>
        </pc:sldMkLst>
        <pc:picChg chg="add del">
          <ac:chgData name="김 찬호" userId="9103df27452aa894" providerId="LiveId" clId="{0E531EF0-2472-4BFA-8370-924874412DF7}" dt="2022-05-23T13:09:04.565" v="61" actId="478"/>
          <ac:picMkLst>
            <pc:docMk/>
            <pc:sldMk cId="1808099686" sldId="303"/>
            <ac:picMk id="3" creationId="{6E6C55C2-D768-8DDA-8468-E776B7CE7A30}"/>
          </ac:picMkLst>
        </pc:picChg>
        <pc:picChg chg="add del mod">
          <ac:chgData name="김 찬호" userId="9103df27452aa894" providerId="LiveId" clId="{0E531EF0-2472-4BFA-8370-924874412DF7}" dt="2022-05-23T13:09:04.126" v="60" actId="22"/>
          <ac:picMkLst>
            <pc:docMk/>
            <pc:sldMk cId="1808099686" sldId="303"/>
            <ac:picMk id="4" creationId="{D8C0A60E-F18F-E2A3-F6F6-537686A273D5}"/>
          </ac:picMkLst>
        </pc:picChg>
      </pc:sldChg>
      <pc:sldChg chg="del">
        <pc:chgData name="김 찬호" userId="9103df27452aa894" providerId="LiveId" clId="{0E531EF0-2472-4BFA-8370-924874412DF7}" dt="2022-05-23T13:06:05.903" v="55" actId="47"/>
        <pc:sldMkLst>
          <pc:docMk/>
          <pc:sldMk cId="2352994657" sldId="304"/>
        </pc:sldMkLst>
      </pc:sldChg>
      <pc:sldChg chg="del">
        <pc:chgData name="김 찬호" userId="9103df27452aa894" providerId="LiveId" clId="{0E531EF0-2472-4BFA-8370-924874412DF7}" dt="2022-05-23T13:06:04.634" v="54" actId="47"/>
        <pc:sldMkLst>
          <pc:docMk/>
          <pc:sldMk cId="1719969357" sldId="305"/>
        </pc:sldMkLst>
      </pc:sldChg>
      <pc:sldChg chg="addSp delSp modSp add mod">
        <pc:chgData name="김 찬호" userId="9103df27452aa894" providerId="LiveId" clId="{0E531EF0-2472-4BFA-8370-924874412DF7}" dt="2022-05-24T12:19:21.677" v="127" actId="1076"/>
        <pc:sldMkLst>
          <pc:docMk/>
          <pc:sldMk cId="1483714706" sldId="313"/>
        </pc:sldMkLst>
        <pc:picChg chg="add del mod">
          <ac:chgData name="김 찬호" userId="9103df27452aa894" providerId="LiveId" clId="{0E531EF0-2472-4BFA-8370-924874412DF7}" dt="2022-05-24T12:16:52.790" v="101" actId="478"/>
          <ac:picMkLst>
            <pc:docMk/>
            <pc:sldMk cId="1483714706" sldId="313"/>
            <ac:picMk id="3" creationId="{000741F4-2E35-0C94-8327-9C0F2003F7F8}"/>
          </ac:picMkLst>
        </pc:picChg>
        <pc:picChg chg="add mod">
          <ac:chgData name="김 찬호" userId="9103df27452aa894" providerId="LiveId" clId="{0E531EF0-2472-4BFA-8370-924874412DF7}" dt="2022-05-24T12:19:21.677" v="127" actId="1076"/>
          <ac:picMkLst>
            <pc:docMk/>
            <pc:sldMk cId="1483714706" sldId="313"/>
            <ac:picMk id="4" creationId="{6171E567-B374-72B1-FEF7-CACC9642B2CB}"/>
          </ac:picMkLst>
        </pc:picChg>
        <pc:picChg chg="del">
          <ac:chgData name="김 찬호" userId="9103df27452aa894" providerId="LiveId" clId="{0E531EF0-2472-4BFA-8370-924874412DF7}" dt="2022-05-23T13:15:58.750" v="80" actId="478"/>
          <ac:picMkLst>
            <pc:docMk/>
            <pc:sldMk cId="1483714706" sldId="313"/>
            <ac:picMk id="10" creationId="{345C5E8B-9957-9917-245E-4BC85228DC4F}"/>
          </ac:picMkLst>
        </pc:picChg>
      </pc:sldChg>
      <pc:sldChg chg="addSp delSp modSp add mod">
        <pc:chgData name="김 찬호" userId="9103df27452aa894" providerId="LiveId" clId="{0E531EF0-2472-4BFA-8370-924874412DF7}" dt="2022-05-24T12:20:12.017" v="137" actId="1076"/>
        <pc:sldMkLst>
          <pc:docMk/>
          <pc:sldMk cId="746835131" sldId="315"/>
        </pc:sldMkLst>
        <pc:picChg chg="add mod">
          <ac:chgData name="김 찬호" userId="9103df27452aa894" providerId="LiveId" clId="{0E531EF0-2472-4BFA-8370-924874412DF7}" dt="2022-05-24T12:20:12.017" v="137" actId="1076"/>
          <ac:picMkLst>
            <pc:docMk/>
            <pc:sldMk cId="746835131" sldId="315"/>
            <ac:picMk id="3" creationId="{24914CC5-09CC-54DE-6948-6FF8318A9EB4}"/>
          </ac:picMkLst>
        </pc:picChg>
        <pc:picChg chg="del">
          <ac:chgData name="김 찬호" userId="9103df27452aa894" providerId="LiveId" clId="{0E531EF0-2472-4BFA-8370-924874412DF7}" dt="2022-05-24T12:19:52.653" v="133" actId="478"/>
          <ac:picMkLst>
            <pc:docMk/>
            <pc:sldMk cId="746835131" sldId="315"/>
            <ac:picMk id="4" creationId="{92358484-6208-0676-B748-D71782F0644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1662567" y="2582918"/>
            <a:ext cx="8663847" cy="1323439"/>
            <a:chOff x="1671711" y="1767838"/>
            <a:chExt cx="8663847" cy="132343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6003635" y="1767838"/>
              <a:ext cx="1847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1671711" y="1767838"/>
              <a:ext cx="866384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PURMEE SEARCH</a:t>
              </a:r>
              <a:endParaRPr lang="ko-KR" altLang="en-US" sz="8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23DC128-4244-A5EC-D50F-E72858415801}"/>
              </a:ext>
            </a:extLst>
          </p:cNvPr>
          <p:cNvSpPr txBox="1"/>
          <p:nvPr/>
        </p:nvSpPr>
        <p:spPr>
          <a:xfrm>
            <a:off x="9459335" y="5341861"/>
            <a:ext cx="23081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ea typeface="나눔스퀘어 ExtraBold" panose="020B0600000101010101" pitchFamily="50" charset="-127"/>
              </a:rPr>
              <a:t>2018E7307</a:t>
            </a:r>
            <a:r>
              <a:rPr lang="ko-KR" altLang="en-US" sz="2000" b="1" dirty="0">
                <a:solidFill>
                  <a:schemeClr val="bg1"/>
                </a:solidFill>
                <a:ea typeface="나눔스퀘어 ExtraBold" panose="020B0600000101010101" pitchFamily="50" charset="-127"/>
              </a:rPr>
              <a:t>김찬호</a:t>
            </a:r>
            <a:endParaRPr lang="ko-KR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6C8A40-B225-989B-3BA6-9E70C58CA84B}"/>
              </a:ext>
            </a:extLst>
          </p:cNvPr>
          <p:cNvSpPr txBox="1"/>
          <p:nvPr/>
        </p:nvSpPr>
        <p:spPr>
          <a:xfrm>
            <a:off x="3048762" y="4376030"/>
            <a:ext cx="6094476" cy="361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NanumGothic" pitchFamily="2" charset="-127"/>
                <a:cs typeface="Times New Roman" panose="02020603050405020304" pitchFamily="18" charset="0"/>
              </a:rPr>
              <a:t>결식 어린이를 위한 </a:t>
            </a:r>
            <a:r>
              <a:rPr lang="ko-KR" altLang="ko-KR" sz="1800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NanumGothic" pitchFamily="2" charset="-127"/>
                <a:cs typeface="Times New Roman" panose="02020603050405020304" pitchFamily="18" charset="0"/>
              </a:rPr>
              <a:t>푸르미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NanumGothic" pitchFamily="2" charset="-127"/>
                <a:cs typeface="Times New Roman" panose="02020603050405020304" pitchFamily="18" charset="0"/>
              </a:rPr>
              <a:t> 카드 가맹점을 찾아줍니다</a:t>
            </a:r>
            <a:endParaRPr lang="ko-KR" altLang="ko-KR" sz="105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11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6CBB5BD-0D42-27A8-816F-86DEE01A305B}"/>
              </a:ext>
            </a:extLst>
          </p:cNvPr>
          <p:cNvSpPr/>
          <p:nvPr/>
        </p:nvSpPr>
        <p:spPr>
          <a:xfrm>
            <a:off x="0" y="0"/>
            <a:ext cx="12192000" cy="9587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24B8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Part 2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4223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 타겟 설정</a:t>
            </a:r>
          </a:p>
        </p:txBody>
      </p:sp>
      <p:sp>
        <p:nvSpPr>
          <p:cNvPr id="7" name="텍스트 상자 2">
            <a:extLst>
              <a:ext uri="{FF2B5EF4-FFF2-40B4-BE49-F238E27FC236}">
                <a16:creationId xmlns:a16="http://schemas.microsoft.com/office/drawing/2014/main" id="{CAB3172F-EDCB-7217-EC4C-3E1075691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2688374"/>
            <a:ext cx="6895321" cy="21631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l" latinLnBrk="1">
              <a:lnSpc>
                <a:spcPct val="150000"/>
              </a:lnSpc>
              <a:spcAft>
                <a:spcPts val="800"/>
              </a:spcAft>
            </a:pPr>
            <a:r>
              <a:rPr lang="en-US" altLang="ko-KR" sz="2800" b="1" kern="100" dirty="0">
                <a:effectLst/>
                <a:latin typeface="맑은 고딕" panose="020B0503020000020004" pitchFamily="50" charset="-127"/>
                <a:ea typeface="NanumGothic" pitchFamily="2" charset="-127"/>
                <a:cs typeface="Times New Roman" panose="02020603050405020304" pitchFamily="18" charset="0"/>
              </a:rPr>
              <a:t>1. </a:t>
            </a:r>
            <a:r>
              <a:rPr lang="ko-KR" sz="2800" b="1" kern="100" dirty="0" err="1">
                <a:effectLst/>
                <a:latin typeface="맑은 고딕" panose="020B0503020000020004" pitchFamily="50" charset="-127"/>
                <a:ea typeface="NanumGothic" pitchFamily="2" charset="-127"/>
                <a:cs typeface="Times New Roman" panose="02020603050405020304" pitchFamily="18" charset="0"/>
              </a:rPr>
              <a:t>푸르미</a:t>
            </a:r>
            <a:r>
              <a:rPr lang="ko-KR" sz="2800" b="1" kern="100" dirty="0">
                <a:effectLst/>
                <a:latin typeface="맑은 고딕" panose="020B0503020000020004" pitchFamily="50" charset="-127"/>
                <a:ea typeface="NanumGothic" pitchFamily="2" charset="-127"/>
                <a:cs typeface="Times New Roman" panose="02020603050405020304" pitchFamily="18" charset="0"/>
              </a:rPr>
              <a:t> 카드를 사용중인</a:t>
            </a:r>
            <a:r>
              <a:rPr lang="en-US" altLang="ko-KR" sz="2800" b="1" kern="100" dirty="0">
                <a:latin typeface="맑은 고딕" panose="020B0503020000020004" pitchFamily="50" charset="-127"/>
                <a:ea typeface="NanumGothic" pitchFamily="2" charset="-127"/>
                <a:cs typeface="Times New Roman" panose="02020603050405020304" pitchFamily="18" charset="0"/>
              </a:rPr>
              <a:t> </a:t>
            </a:r>
            <a:r>
              <a:rPr lang="ko-KR" sz="2800" b="1" kern="100" dirty="0">
                <a:effectLst/>
                <a:latin typeface="맑은 고딕" panose="020B0503020000020004" pitchFamily="50" charset="-127"/>
                <a:ea typeface="NanumGothic" pitchFamily="2" charset="-127"/>
                <a:cs typeface="Times New Roman" panose="02020603050405020304" pitchFamily="18" charset="0"/>
              </a:rPr>
              <a:t>저소득층 아이들</a:t>
            </a:r>
            <a:endParaRPr lang="en-US" altLang="ko-KR" sz="2800" b="1" kern="100" dirty="0">
              <a:effectLst/>
              <a:latin typeface="맑은 고딕" panose="020B0503020000020004" pitchFamily="50" charset="-127"/>
              <a:ea typeface="NanumGothic" pitchFamily="2" charset="-127"/>
              <a:cs typeface="Times New Roman" panose="02020603050405020304" pitchFamily="18" charset="0"/>
            </a:endParaRPr>
          </a:p>
          <a:p>
            <a:pPr algn="l" latinLnBrk="1">
              <a:lnSpc>
                <a:spcPct val="150000"/>
              </a:lnSpc>
              <a:spcAft>
                <a:spcPts val="800"/>
              </a:spcAft>
            </a:pPr>
            <a:r>
              <a:rPr lang="en-US" altLang="ko-KR" sz="2800" b="1" kern="100" dirty="0">
                <a:latin typeface="맑은 고딕" panose="020B0503020000020004" pitchFamily="50" charset="-127"/>
                <a:ea typeface="NanumGothic" pitchFamily="2" charset="-127"/>
                <a:cs typeface="Times New Roman" panose="02020603050405020304" pitchFamily="18" charset="0"/>
              </a:rPr>
              <a:t>2. </a:t>
            </a:r>
            <a:r>
              <a:rPr lang="ko-KR" sz="2800" b="1" kern="100" dirty="0">
                <a:effectLst/>
                <a:latin typeface="맑은 고딕" panose="020B0503020000020004" pitchFamily="50" charset="-127"/>
                <a:ea typeface="NanumGothic" pitchFamily="2" charset="-127"/>
                <a:cs typeface="Times New Roman" panose="02020603050405020304" pitchFamily="18" charset="0"/>
              </a:rPr>
              <a:t>학부모 </a:t>
            </a:r>
            <a:endParaRPr lang="ko-KR" sz="14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sz="9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0242" name="Picture 2" descr="9,334 학부모 학생일러스트, 벡터, 상업적 이미지사이트 - 123RF">
            <a:extLst>
              <a:ext uri="{FF2B5EF4-FFF2-40B4-BE49-F238E27FC236}">
                <a16:creationId xmlns:a16="http://schemas.microsoft.com/office/drawing/2014/main" id="{7043F623-9093-6E6D-9ABC-012F439EF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492" y="2029439"/>
            <a:ext cx="3087267" cy="279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226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E9720F8-D24D-1065-6137-EA3FFB8C448B}"/>
              </a:ext>
            </a:extLst>
          </p:cNvPr>
          <p:cNvSpPr/>
          <p:nvPr/>
        </p:nvSpPr>
        <p:spPr>
          <a:xfrm>
            <a:off x="0" y="0"/>
            <a:ext cx="12192000" cy="9587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Part 3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4223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스토리보드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C876EC-8782-2E7D-A387-2AF9FB3AE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660" y="995339"/>
            <a:ext cx="8436679" cy="538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375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17E8211-52B0-6E02-4F24-5802DDD1BE94}"/>
              </a:ext>
            </a:extLst>
          </p:cNvPr>
          <p:cNvSpPr/>
          <p:nvPr/>
        </p:nvSpPr>
        <p:spPr>
          <a:xfrm>
            <a:off x="0" y="0"/>
            <a:ext cx="12192000" cy="9587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7CAAC-9912-4F3D-56E4-773BD8D09149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Part 3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2AD657-365C-99D9-75C1-3784464F3BC1}"/>
              </a:ext>
            </a:extLst>
          </p:cNvPr>
          <p:cNvSpPr txBox="1"/>
          <p:nvPr/>
        </p:nvSpPr>
        <p:spPr>
          <a:xfrm flipH="1">
            <a:off x="1005840" y="174504"/>
            <a:ext cx="4223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스토리보드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2F3DFA-B475-1A05-458F-92163DF58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971" y="995339"/>
            <a:ext cx="8442058" cy="540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433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A416E08-BAD5-5F6F-6703-E262875CE257}"/>
              </a:ext>
            </a:extLst>
          </p:cNvPr>
          <p:cNvSpPr/>
          <p:nvPr/>
        </p:nvSpPr>
        <p:spPr>
          <a:xfrm>
            <a:off x="0" y="0"/>
            <a:ext cx="12192000" cy="9587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8D05AB-3911-19E1-9895-AE3598FA2D3C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Part 3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A27032-F9E0-1229-4A52-BF1275CE493C}"/>
              </a:ext>
            </a:extLst>
          </p:cNvPr>
          <p:cNvSpPr txBox="1"/>
          <p:nvPr/>
        </p:nvSpPr>
        <p:spPr>
          <a:xfrm flipH="1">
            <a:off x="1005840" y="174504"/>
            <a:ext cx="4223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스토리보드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763F67-97FE-58D1-CA60-4ACA61B5E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272" y="995339"/>
            <a:ext cx="8477456" cy="538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378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8BFC67-12EF-6914-2B64-B82C5899AB9E}"/>
              </a:ext>
            </a:extLst>
          </p:cNvPr>
          <p:cNvSpPr/>
          <p:nvPr/>
        </p:nvSpPr>
        <p:spPr>
          <a:xfrm>
            <a:off x="0" y="0"/>
            <a:ext cx="12192000" cy="9587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64996A-9270-4DA3-9FA6-70D6AA72FF6C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Part 3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59AB87-EEA7-AB6A-4DE4-9E2CEEA3DA5E}"/>
              </a:ext>
            </a:extLst>
          </p:cNvPr>
          <p:cNvSpPr txBox="1"/>
          <p:nvPr/>
        </p:nvSpPr>
        <p:spPr>
          <a:xfrm flipH="1">
            <a:off x="1005840" y="174504"/>
            <a:ext cx="4223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스토리보드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A643BF-8C0D-397F-0D32-DEEF78A19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87" y="974170"/>
            <a:ext cx="8477225" cy="543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052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8BFC67-12EF-6914-2B64-B82C5899AB9E}"/>
              </a:ext>
            </a:extLst>
          </p:cNvPr>
          <p:cNvSpPr/>
          <p:nvPr/>
        </p:nvSpPr>
        <p:spPr>
          <a:xfrm>
            <a:off x="0" y="0"/>
            <a:ext cx="12192000" cy="9587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64996A-9270-4DA3-9FA6-70D6AA72FF6C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Part 3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59AB87-EEA7-AB6A-4DE4-9E2CEEA3DA5E}"/>
              </a:ext>
            </a:extLst>
          </p:cNvPr>
          <p:cNvSpPr txBox="1"/>
          <p:nvPr/>
        </p:nvSpPr>
        <p:spPr>
          <a:xfrm flipH="1">
            <a:off x="1005840" y="174504"/>
            <a:ext cx="4223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스토리보드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71E567-B374-72B1-FEF7-CACC9642B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982" y="995339"/>
            <a:ext cx="8448036" cy="537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714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ED0049E-5DA4-D824-7F3C-2AE2564770AF}"/>
              </a:ext>
            </a:extLst>
          </p:cNvPr>
          <p:cNvSpPr/>
          <p:nvPr/>
        </p:nvSpPr>
        <p:spPr>
          <a:xfrm>
            <a:off x="0" y="0"/>
            <a:ext cx="12192000" cy="9587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33BBAD-3630-E8E5-39DA-F05366E00520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Part 3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38DA67-DEB7-1ADA-C5DC-25B6BD98C3D4}"/>
              </a:ext>
            </a:extLst>
          </p:cNvPr>
          <p:cNvSpPr txBox="1"/>
          <p:nvPr/>
        </p:nvSpPr>
        <p:spPr>
          <a:xfrm flipH="1">
            <a:off x="1005840" y="174504"/>
            <a:ext cx="4223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스토리보드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358484-6208-0676-B748-D71782F06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996" y="995339"/>
            <a:ext cx="8450008" cy="540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45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ED0049E-5DA4-D824-7F3C-2AE2564770AF}"/>
              </a:ext>
            </a:extLst>
          </p:cNvPr>
          <p:cNvSpPr/>
          <p:nvPr/>
        </p:nvSpPr>
        <p:spPr>
          <a:xfrm>
            <a:off x="0" y="0"/>
            <a:ext cx="12192000" cy="9587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33BBAD-3630-E8E5-39DA-F05366E00520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Part 3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38DA67-DEB7-1ADA-C5DC-25B6BD98C3D4}"/>
              </a:ext>
            </a:extLst>
          </p:cNvPr>
          <p:cNvSpPr txBox="1"/>
          <p:nvPr/>
        </p:nvSpPr>
        <p:spPr>
          <a:xfrm flipH="1">
            <a:off x="1005840" y="174504"/>
            <a:ext cx="4223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스토리보드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914CC5-09CC-54DE-6948-6FF8318A9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163" y="974170"/>
            <a:ext cx="8513674" cy="543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835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086186" y="2863879"/>
            <a:ext cx="4019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</a:t>
            </a:r>
            <a:r>
              <a:rPr lang="ko-KR" altLang="en-US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You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45238FA-CA36-7C38-3175-0FA26396BE69}"/>
              </a:ext>
            </a:extLst>
          </p:cNvPr>
          <p:cNvCxnSpPr/>
          <p:nvPr/>
        </p:nvCxnSpPr>
        <p:spPr>
          <a:xfrm>
            <a:off x="71021" y="3879542"/>
            <a:ext cx="12192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9967D65-E830-493F-9D2A-BA47294DF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0B3F64-DCEA-48CE-A438-6DC0462E16DD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F39C14-DAA4-4C3C-A0D8-AAD40B4FC90A}"/>
              </a:ext>
            </a:extLst>
          </p:cNvPr>
          <p:cNvSpPr txBox="1"/>
          <p:nvPr/>
        </p:nvSpPr>
        <p:spPr>
          <a:xfrm flipH="1">
            <a:off x="1976119" y="1225788"/>
            <a:ext cx="3175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A table of 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670B0-6CD4-447D-8E59-968951E3F521}"/>
              </a:ext>
            </a:extLst>
          </p:cNvPr>
          <p:cNvSpPr txBox="1"/>
          <p:nvPr/>
        </p:nvSpPr>
        <p:spPr>
          <a:xfrm flipH="1">
            <a:off x="1976118" y="382062"/>
            <a:ext cx="317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868A564-5C93-444C-9BB7-66C25FFD4D94}"/>
              </a:ext>
            </a:extLst>
          </p:cNvPr>
          <p:cNvGrpSpPr/>
          <p:nvPr/>
        </p:nvGrpSpPr>
        <p:grpSpPr>
          <a:xfrm>
            <a:off x="1404611" y="2897812"/>
            <a:ext cx="3794629" cy="526380"/>
            <a:chOff x="1191929" y="2729880"/>
            <a:chExt cx="3794629" cy="52638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5B1ABA3-7F9C-4EAF-A909-EDBE8DD7EEB9}"/>
                </a:ext>
              </a:extLst>
            </p:cNvPr>
            <p:cNvSpPr txBox="1"/>
            <p:nvPr/>
          </p:nvSpPr>
          <p:spPr>
            <a:xfrm>
              <a:off x="1191929" y="2729880"/>
              <a:ext cx="37946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#1,   </a:t>
              </a:r>
              <a:r>
                <a:rPr lang="ko-KR" altLang="en-US" sz="2800" b="1" dirty="0">
                  <a:solidFill>
                    <a:schemeClr val="bg1"/>
                  </a:solidFill>
                </a:rPr>
                <a:t>기획배경 및 목표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C64467-7DB3-4E18-9C95-D9A65B2E35BB}"/>
                </a:ext>
              </a:extLst>
            </p:cNvPr>
            <p:cNvSpPr txBox="1"/>
            <p:nvPr/>
          </p:nvSpPr>
          <p:spPr>
            <a:xfrm>
              <a:off x="1976118" y="2733040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4386302-EFFB-449D-9B3B-63EE40C74081}"/>
              </a:ext>
            </a:extLst>
          </p:cNvPr>
          <p:cNvGrpSpPr/>
          <p:nvPr/>
        </p:nvGrpSpPr>
        <p:grpSpPr>
          <a:xfrm>
            <a:off x="1404611" y="3730538"/>
            <a:ext cx="3735638" cy="523220"/>
            <a:chOff x="1191929" y="2733040"/>
            <a:chExt cx="3735638" cy="5232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0A52212-A4CD-4FFE-BD39-A92687D315C3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#2,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0F6BE83-40A0-4FE8-B41C-0839AA18DB54}"/>
                </a:ext>
              </a:extLst>
            </p:cNvPr>
            <p:cNvSpPr txBox="1"/>
            <p:nvPr/>
          </p:nvSpPr>
          <p:spPr>
            <a:xfrm>
              <a:off x="1976118" y="2733040"/>
              <a:ext cx="29514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사용자 타겟 분석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C270C65-C2D4-45CB-B6AD-3B5AFBB8495F}"/>
              </a:ext>
            </a:extLst>
          </p:cNvPr>
          <p:cNvGrpSpPr/>
          <p:nvPr/>
        </p:nvGrpSpPr>
        <p:grpSpPr>
          <a:xfrm>
            <a:off x="1404611" y="4560104"/>
            <a:ext cx="2764218" cy="523220"/>
            <a:chOff x="1191929" y="2733040"/>
            <a:chExt cx="2764218" cy="5232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463A60-7B21-41D4-8E6A-6554BD39C601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#3,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7B33F9-CE78-4EDE-AF3B-87C905CF040D}"/>
                </a:ext>
              </a:extLst>
            </p:cNvPr>
            <p:cNvSpPr txBox="1"/>
            <p:nvPr/>
          </p:nvSpPr>
          <p:spPr>
            <a:xfrm>
              <a:off x="1976118" y="2733040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스토리보드</a:t>
              </a: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7B92F4B-C611-09B7-0937-0AED6B94F2A3}"/>
              </a:ext>
            </a:extLst>
          </p:cNvPr>
          <p:cNvSpPr/>
          <p:nvPr/>
        </p:nvSpPr>
        <p:spPr>
          <a:xfrm>
            <a:off x="0" y="6438200"/>
            <a:ext cx="12192000" cy="2859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E92F476-CE8C-4E55-DFA8-E80F2E302ED0}"/>
              </a:ext>
            </a:extLst>
          </p:cNvPr>
          <p:cNvSpPr/>
          <p:nvPr/>
        </p:nvSpPr>
        <p:spPr>
          <a:xfrm>
            <a:off x="11407806" y="0"/>
            <a:ext cx="39811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159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A537262-7C63-B8D9-1C4D-180433395F1C}"/>
              </a:ext>
            </a:extLst>
          </p:cNvPr>
          <p:cNvSpPr/>
          <p:nvPr/>
        </p:nvSpPr>
        <p:spPr>
          <a:xfrm>
            <a:off x="0" y="0"/>
            <a:ext cx="12192000" cy="9587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>
            <a:cxnSpLocks/>
          </p:cNvCxnSpPr>
          <p:nvPr/>
        </p:nvCxnSpPr>
        <p:spPr>
          <a:xfrm>
            <a:off x="304800" y="2014047"/>
            <a:ext cx="529109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Part 1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4320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기획 배경 및 목표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006FA2-5A5E-4E43-9307-B266158068B7}"/>
              </a:ext>
            </a:extLst>
          </p:cNvPr>
          <p:cNvSpPr txBox="1"/>
          <p:nvPr/>
        </p:nvSpPr>
        <p:spPr>
          <a:xfrm>
            <a:off x="261917" y="2663386"/>
            <a:ext cx="5252128" cy="1282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>
              <a:lnSpc>
                <a:spcPct val="150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NanumGothic" pitchFamily="2" charset="-127"/>
                <a:cs typeface="Times New Roman" panose="02020603050405020304" pitchFamily="18" charset="0"/>
              </a:rPr>
              <a:t>경제적으로 빈곤상태에 놓인 가정의 아이들이 학교에서 급식을 먹지 못할 경우 학교 밖에서 급식을 대체할 식사를 할 수 있도록 지원하는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NanumGothic" pitchFamily="2" charset="-127"/>
                <a:cs typeface="Times New Roman" panose="02020603050405020304" pitchFamily="18" charset="0"/>
              </a:rPr>
              <a:t>아동 급식 카드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NanumGothic" pitchFamily="2" charset="-127"/>
                <a:cs typeface="Times New Roman" panose="02020603050405020304" pitchFamily="18" charset="0"/>
              </a:rPr>
              <a:t> </a:t>
            </a:r>
            <a:endParaRPr lang="ko-KR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026" name="Picture 2" descr="내일은 더 좋은 아동급식카드 - 월드비전 스토리">
            <a:extLst>
              <a:ext uri="{FF2B5EF4-FFF2-40B4-BE49-F238E27FC236}">
                <a16:creationId xmlns:a16="http://schemas.microsoft.com/office/drawing/2014/main" id="{DD4AEA1C-5B80-E0FD-2F8E-09A8D2EEF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189" y="2227113"/>
            <a:ext cx="6121894" cy="3436839"/>
          </a:xfrm>
          <a:prstGeom prst="rect">
            <a:avLst/>
          </a:prstGeom>
          <a:noFill/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3B03147-E903-4382-4E27-A088CFC4C4BF}"/>
              </a:ext>
            </a:extLst>
          </p:cNvPr>
          <p:cNvSpPr txBox="1"/>
          <p:nvPr/>
        </p:nvSpPr>
        <p:spPr>
          <a:xfrm>
            <a:off x="304800" y="1490827"/>
            <a:ext cx="20477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2800" b="1" kern="100" dirty="0" err="1">
                <a:effectLst/>
                <a:latin typeface="맑은 고딕" panose="020B0503020000020004" pitchFamily="50" charset="-127"/>
                <a:ea typeface="NanumGothic" pitchFamily="2" charset="-127"/>
                <a:cs typeface="Times New Roman" panose="02020603050405020304" pitchFamily="18" charset="0"/>
              </a:rPr>
              <a:t>푸르미</a:t>
            </a:r>
            <a:r>
              <a:rPr lang="ko-KR" altLang="ko-KR" sz="2800" b="1" kern="100" dirty="0">
                <a:effectLst/>
                <a:latin typeface="맑은 고딕" panose="020B0503020000020004" pitchFamily="50" charset="-127"/>
                <a:ea typeface="NanumGothic" pitchFamily="2" charset="-127"/>
                <a:cs typeface="Times New Roman" panose="02020603050405020304" pitchFamily="18" charset="0"/>
              </a:rPr>
              <a:t> 카드 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67695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ABC8C45-C01A-B2D4-419A-1FA6D6621A59}"/>
              </a:ext>
            </a:extLst>
          </p:cNvPr>
          <p:cNvSpPr/>
          <p:nvPr/>
        </p:nvSpPr>
        <p:spPr>
          <a:xfrm>
            <a:off x="584200" y="2614375"/>
            <a:ext cx="4005072" cy="21569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A537262-7C63-B8D9-1C4D-180433395F1C}"/>
              </a:ext>
            </a:extLst>
          </p:cNvPr>
          <p:cNvSpPr/>
          <p:nvPr/>
        </p:nvSpPr>
        <p:spPr>
          <a:xfrm>
            <a:off x="0" y="0"/>
            <a:ext cx="12192000" cy="9587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Part 1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4365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기획 배경 및 목표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98DEB6-5C65-FE5D-1CB7-B4BAD3192CCA}"/>
              </a:ext>
            </a:extLst>
          </p:cNvPr>
          <p:cNvSpPr txBox="1"/>
          <p:nvPr/>
        </p:nvSpPr>
        <p:spPr>
          <a:xfrm>
            <a:off x="779860" y="3000466"/>
            <a:ext cx="3960815" cy="1384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latinLnBrk="1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NanumGothic" pitchFamily="2" charset="-127"/>
                <a:cs typeface="Times New Roman" panose="02020603050405020304" pitchFamily="18" charset="0"/>
              </a:rPr>
              <a:t>지정된 가맹점에서만 사용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NanumGothic" pitchFamily="2" charset="-127"/>
                <a:cs typeface="Times New Roman" panose="02020603050405020304" pitchFamily="18" charset="0"/>
              </a:rPr>
              <a:t>가능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l" latinLnBrk="1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NanumGothic" pitchFamily="2" charset="-127"/>
                <a:cs typeface="Times New Roman" panose="02020603050405020304" pitchFamily="18" charset="0"/>
              </a:rPr>
              <a:t>카드 사용자는 음식점에 방문하기 전에 가맹점 정보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NanumGothic" pitchFamily="2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NanumGothic" pitchFamily="2" charset="-127"/>
                <a:cs typeface="Times New Roman" panose="02020603050405020304" pitchFamily="18" charset="0"/>
              </a:rPr>
              <a:t>확인 필요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NanumGothic" pitchFamily="2" charset="-127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CBC09C-ADC8-7A3F-D8F2-1C18381D5B00}"/>
              </a:ext>
            </a:extLst>
          </p:cNvPr>
          <p:cNvSpPr txBox="1"/>
          <p:nvPr/>
        </p:nvSpPr>
        <p:spPr>
          <a:xfrm>
            <a:off x="5985769" y="3450702"/>
            <a:ext cx="6094520" cy="6579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endParaRPr lang="en-US" altLang="ko-KR" kern="100" dirty="0">
              <a:latin typeface="맑은 고딕" panose="020B0503020000020004" pitchFamily="50" charset="-127"/>
              <a:ea typeface="NanumGothic" pitchFamily="2" charset="-127"/>
              <a:cs typeface="Times New Roman" panose="02020603050405020304" pitchFamily="18" charset="0"/>
            </a:endParaRPr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626A21C-5825-3F53-4E5A-8AAE5A0065FD}"/>
              </a:ext>
            </a:extLst>
          </p:cNvPr>
          <p:cNvSpPr/>
          <p:nvPr/>
        </p:nvSpPr>
        <p:spPr>
          <a:xfrm>
            <a:off x="1061768" y="1924324"/>
            <a:ext cx="2862072" cy="52735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148601-9A45-0203-A13A-5276BC171B52}"/>
              </a:ext>
            </a:extLst>
          </p:cNvPr>
          <p:cNvSpPr txBox="1"/>
          <p:nvPr/>
        </p:nvSpPr>
        <p:spPr>
          <a:xfrm>
            <a:off x="1733154" y="2004687"/>
            <a:ext cx="16015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kern="100" dirty="0" err="1">
                <a:solidFill>
                  <a:schemeClr val="bg1"/>
                </a:solidFill>
                <a:latin typeface="맑은 고딕" panose="020B0503020000020004" pitchFamily="50" charset="-127"/>
                <a:ea typeface="NanumGothic" pitchFamily="2" charset="-127"/>
                <a:cs typeface="Times New Roman" panose="02020603050405020304" pitchFamily="18" charset="0"/>
              </a:rPr>
              <a:t>푸르미</a:t>
            </a:r>
            <a:r>
              <a:rPr lang="ko-KR" altLang="en-US" sz="2000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NanumGothic" pitchFamily="2" charset="-127"/>
                <a:cs typeface="Times New Roman" panose="02020603050405020304" pitchFamily="18" charset="0"/>
              </a:rPr>
              <a:t> 카드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82316D5-4436-1426-92BC-13E20EA49879}"/>
              </a:ext>
            </a:extLst>
          </p:cNvPr>
          <p:cNvSpPr/>
          <p:nvPr/>
        </p:nvSpPr>
        <p:spPr>
          <a:xfrm>
            <a:off x="4927107" y="3364637"/>
            <a:ext cx="887767" cy="23081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560A4A-F602-BAB9-33F3-3088402B5FA1}"/>
              </a:ext>
            </a:extLst>
          </p:cNvPr>
          <p:cNvSpPr txBox="1"/>
          <p:nvPr/>
        </p:nvSpPr>
        <p:spPr>
          <a:xfrm>
            <a:off x="6205492" y="2867898"/>
            <a:ext cx="5206648" cy="1649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 err="1">
                <a:solidFill>
                  <a:schemeClr val="accent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NanumGothic" pitchFamily="2" charset="-127"/>
                <a:cs typeface="Times New Roman" panose="02020603050405020304" pitchFamily="18" charset="0"/>
              </a:rPr>
              <a:t>푸르미</a:t>
            </a:r>
            <a:r>
              <a:rPr lang="ko-KR" altLang="ko-KR" sz="1800" kern="100" dirty="0">
                <a:solidFill>
                  <a:schemeClr val="accent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NanumGothic" pitchFamily="2" charset="-127"/>
                <a:cs typeface="Times New Roman" panose="02020603050405020304" pitchFamily="18" charset="0"/>
              </a:rPr>
              <a:t> 카드</a:t>
            </a:r>
            <a:r>
              <a:rPr lang="ko-KR" altLang="en-US" sz="1800" kern="100" dirty="0">
                <a:solidFill>
                  <a:schemeClr val="accent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NanumGothic" pitchFamily="2" charset="-127"/>
                <a:cs typeface="Times New Roman" panose="02020603050405020304" pitchFamily="18" charset="0"/>
              </a:rPr>
              <a:t>의</a:t>
            </a:r>
            <a:r>
              <a:rPr lang="ko-KR" altLang="ko-KR" sz="1800" kern="100" dirty="0">
                <a:solidFill>
                  <a:schemeClr val="accent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NanumGothic" pitchFamily="2" charset="-127"/>
                <a:cs typeface="Times New Roman" panose="02020603050405020304" pitchFamily="18" charset="0"/>
              </a:rPr>
              <a:t> 가맹점 조회</a:t>
            </a:r>
            <a:r>
              <a:rPr lang="ko-KR" altLang="en-US" sz="1800" kern="100" dirty="0">
                <a:solidFill>
                  <a:schemeClr val="accent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NanumGothic" pitchFamily="2" charset="-127"/>
                <a:cs typeface="Times New Roman" panose="02020603050405020304" pitchFamily="18" charset="0"/>
              </a:rPr>
              <a:t>가 가능한</a:t>
            </a:r>
            <a:r>
              <a:rPr lang="ko-KR" altLang="ko-KR" sz="1800" kern="100" dirty="0">
                <a:solidFill>
                  <a:schemeClr val="accent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NanumGothic" pitchFamily="2" charset="-127"/>
                <a:cs typeface="Times New Roman" panose="02020603050405020304" pitchFamily="18" charset="0"/>
              </a:rPr>
              <a:t> 웹 사이트가 </a:t>
            </a:r>
            <a:r>
              <a:rPr lang="ko-KR" altLang="en-US" sz="1800" kern="100" dirty="0">
                <a:solidFill>
                  <a:schemeClr val="accent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NanumGothic" pitchFamily="2" charset="-127"/>
                <a:cs typeface="Times New Roman" panose="02020603050405020304" pitchFamily="18" charset="0"/>
              </a:rPr>
              <a:t>이미</a:t>
            </a:r>
            <a:r>
              <a:rPr lang="en-US" altLang="ko-KR" kern="1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NanumGothic" pitchFamily="2" charset="-127"/>
                <a:cs typeface="Times New Roman" panose="02020603050405020304" pitchFamily="18" charset="0"/>
              </a:rPr>
              <a:t> </a:t>
            </a:r>
            <a:r>
              <a:rPr lang="ko-KR" altLang="en-US" kern="1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NanumGothic" pitchFamily="2" charset="-127"/>
                <a:cs typeface="Times New Roman" panose="02020603050405020304" pitchFamily="18" charset="0"/>
              </a:rPr>
              <a:t>존재하지만</a:t>
            </a:r>
            <a:r>
              <a:rPr lang="ko-KR" altLang="ko-KR" sz="1800" kern="100" dirty="0">
                <a:solidFill>
                  <a:schemeClr val="accent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NanumGothic" pitchFamily="2" charset="-127"/>
                <a:cs typeface="Times New Roman" panose="02020603050405020304" pitchFamily="18" charset="0"/>
              </a:rPr>
              <a:t> 가맹점을 조회하기에 다소 불편한 인터페이스를 갖추고 있</a:t>
            </a:r>
            <a:r>
              <a:rPr lang="ko-KR" altLang="en-US" sz="1800" kern="100" dirty="0">
                <a:solidFill>
                  <a:schemeClr val="accent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NanumGothic" pitchFamily="2" charset="-127"/>
                <a:cs typeface="Times New Roman" panose="02020603050405020304" pitchFamily="18" charset="0"/>
              </a:rPr>
              <a:t>음</a:t>
            </a:r>
            <a:r>
              <a:rPr lang="en-US" altLang="ko-KR" sz="1800" kern="100" dirty="0">
                <a:solidFill>
                  <a:schemeClr val="accent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NanumGothic" pitchFamily="2" charset="-127"/>
                <a:cs typeface="Times New Roman" panose="02020603050405020304" pitchFamily="18" charset="0"/>
              </a:rPr>
              <a:t>.</a:t>
            </a:r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solidFill>
                  <a:schemeClr val="accent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NanumGothic" pitchFamily="2" charset="-127"/>
                <a:cs typeface="Times New Roman" panose="02020603050405020304" pitchFamily="18" charset="0"/>
              </a:rPr>
              <a:t>기존의 웹 사이트를 개선하여 </a:t>
            </a:r>
            <a:r>
              <a:rPr lang="ko-KR" altLang="ko-KR" sz="1800" kern="100" dirty="0" err="1">
                <a:solidFill>
                  <a:schemeClr val="accent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NanumGothic" pitchFamily="2" charset="-127"/>
                <a:cs typeface="Times New Roman" panose="02020603050405020304" pitchFamily="18" charset="0"/>
              </a:rPr>
              <a:t>푸르미</a:t>
            </a:r>
            <a:r>
              <a:rPr lang="ko-KR" altLang="ko-KR" sz="1800" kern="100" dirty="0">
                <a:solidFill>
                  <a:schemeClr val="accent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NanumGothic" pitchFamily="2" charset="-127"/>
                <a:cs typeface="Times New Roman" panose="02020603050405020304" pitchFamily="18" charset="0"/>
              </a:rPr>
              <a:t> 카드 가맹점 조회 및 안내 사이트인 </a:t>
            </a:r>
            <a:r>
              <a:rPr lang="en-US" altLang="ko-KR" sz="1800" kern="100" dirty="0">
                <a:solidFill>
                  <a:schemeClr val="accent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NanumGothic" pitchFamily="2" charset="-127"/>
                <a:cs typeface="Times New Roman" panose="02020603050405020304" pitchFamily="18" charset="0"/>
              </a:rPr>
              <a:t>‘</a:t>
            </a:r>
            <a:r>
              <a:rPr lang="en-US" altLang="ko-KR" sz="18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NanumGothic" pitchFamily="2" charset="-127"/>
                <a:cs typeface="Times New Roman" panose="02020603050405020304" pitchFamily="18" charset="0"/>
              </a:rPr>
              <a:t>PURMEE SEARCH</a:t>
            </a:r>
            <a:r>
              <a:rPr lang="en-US" altLang="ko-KR" sz="1800" kern="100" dirty="0">
                <a:solidFill>
                  <a:schemeClr val="accent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NanumGothic" pitchFamily="2" charset="-127"/>
                <a:cs typeface="Times New Roman" panose="02020603050405020304" pitchFamily="18" charset="0"/>
              </a:rPr>
              <a:t>’</a:t>
            </a:r>
            <a:r>
              <a:rPr lang="ko-KR" altLang="ko-KR" sz="1800" kern="100" dirty="0">
                <a:solidFill>
                  <a:schemeClr val="accent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NanumGothic" pitchFamily="2" charset="-127"/>
                <a:cs typeface="Times New Roman" panose="02020603050405020304" pitchFamily="18" charset="0"/>
              </a:rPr>
              <a:t>를 계획</a:t>
            </a:r>
            <a:r>
              <a:rPr lang="en-US" altLang="ko-KR" kern="1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NanumGothic" pitchFamily="2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solidFill>
                <a:schemeClr val="accent1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948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A537262-7C63-B8D9-1C4D-180433395F1C}"/>
              </a:ext>
            </a:extLst>
          </p:cNvPr>
          <p:cNvSpPr/>
          <p:nvPr/>
        </p:nvSpPr>
        <p:spPr>
          <a:xfrm>
            <a:off x="0" y="0"/>
            <a:ext cx="12192000" cy="9587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Part 2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4365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기획 배경 및 목표</a:t>
            </a:r>
          </a:p>
          <a:p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CBC09C-ADC8-7A3F-D8F2-1C18381D5B00}"/>
              </a:ext>
            </a:extLst>
          </p:cNvPr>
          <p:cNvSpPr txBox="1"/>
          <p:nvPr/>
        </p:nvSpPr>
        <p:spPr>
          <a:xfrm>
            <a:off x="5985769" y="3450702"/>
            <a:ext cx="6094520" cy="6579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endParaRPr lang="en-US" altLang="ko-KR" kern="100" dirty="0">
              <a:latin typeface="맑은 고딕" panose="020B0503020000020004" pitchFamily="50" charset="-127"/>
              <a:ea typeface="NanumGothic" pitchFamily="2" charset="-127"/>
              <a:cs typeface="Times New Roman" panose="02020603050405020304" pitchFamily="18" charset="0"/>
            </a:endParaRPr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3700BC-C40D-D511-3D43-C46A184E622E}"/>
              </a:ext>
            </a:extLst>
          </p:cNvPr>
          <p:cNvSpPr txBox="1"/>
          <p:nvPr/>
        </p:nvSpPr>
        <p:spPr>
          <a:xfrm>
            <a:off x="282097" y="2704788"/>
            <a:ext cx="6400915" cy="1362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000" kern="100" dirty="0">
                <a:effectLst/>
                <a:latin typeface="나눔고딕" pitchFamily="2" charset="-127"/>
                <a:ea typeface="나눔고딕" pitchFamily="2" charset="-127"/>
                <a:cs typeface="Times New Roman" panose="02020603050405020304" pitchFamily="18" charset="0"/>
              </a:rPr>
              <a:t>기존의 </a:t>
            </a:r>
            <a:r>
              <a:rPr lang="ko-KR" altLang="ko-KR" sz="2000" kern="100" dirty="0" err="1">
                <a:effectLst/>
                <a:latin typeface="나눔고딕" pitchFamily="2" charset="-127"/>
                <a:ea typeface="나눔고딕" pitchFamily="2" charset="-127"/>
                <a:cs typeface="Times New Roman" panose="02020603050405020304" pitchFamily="18" charset="0"/>
              </a:rPr>
              <a:t>푸르미</a:t>
            </a:r>
            <a:r>
              <a:rPr lang="ko-KR" altLang="ko-KR" sz="2000" kern="100" dirty="0">
                <a:effectLst/>
                <a:latin typeface="나눔고딕" pitchFamily="2" charset="-127"/>
                <a:ea typeface="나눔고딕" pitchFamily="2" charset="-127"/>
                <a:cs typeface="Times New Roman" panose="02020603050405020304" pitchFamily="18" charset="0"/>
              </a:rPr>
              <a:t> 카드 웹 사이트에서 느껴진 단점들을 보완하여 </a:t>
            </a:r>
            <a:r>
              <a:rPr lang="en-US" altLang="ko-KR" sz="2000" kern="100" dirty="0">
                <a:effectLst/>
                <a:latin typeface="나눔고딕" pitchFamily="2" charset="-127"/>
                <a:ea typeface="나눔고딕" pitchFamily="2" charset="-127"/>
                <a:cs typeface="Times New Roman" panose="02020603050405020304" pitchFamily="18" charset="0"/>
              </a:rPr>
              <a:t>UI, UX</a:t>
            </a:r>
            <a:r>
              <a:rPr lang="ko-KR" altLang="ko-KR" sz="2000" kern="100" dirty="0">
                <a:effectLst/>
                <a:latin typeface="나눔고딕" pitchFamily="2" charset="-127"/>
                <a:ea typeface="나눔고딕" pitchFamily="2" charset="-127"/>
                <a:cs typeface="Times New Roman" panose="02020603050405020304" pitchFamily="18" charset="0"/>
              </a:rPr>
              <a:t>를 구성</a:t>
            </a:r>
            <a:r>
              <a:rPr lang="en-US" altLang="ko-KR" sz="2000" kern="100" dirty="0">
                <a:effectLst/>
                <a:latin typeface="나눔고딕" pitchFamily="2" charset="-127"/>
                <a:ea typeface="나눔고딕" pitchFamily="2" charset="-127"/>
                <a:cs typeface="Times New Roman" panose="02020603050405020304" pitchFamily="18" charset="0"/>
              </a:rPr>
              <a:t>,</a:t>
            </a:r>
            <a:r>
              <a:rPr lang="ko-KR" altLang="ko-KR" sz="2000" kern="100" dirty="0">
                <a:effectLst/>
                <a:latin typeface="나눔고딕" pitchFamily="2" charset="-127"/>
                <a:ea typeface="나눔고딕" pitchFamily="2" charset="-127"/>
                <a:cs typeface="Times New Roman" panose="02020603050405020304" pitchFamily="18" charset="0"/>
              </a:rPr>
              <a:t> 추가적인 기능을 탑재함으로써 사용자가 편리하게 이용할 수 있는 </a:t>
            </a:r>
            <a:r>
              <a:rPr lang="ko-KR" altLang="ko-KR" sz="2000" kern="100" dirty="0" err="1">
                <a:effectLst/>
                <a:latin typeface="나눔고딕" pitchFamily="2" charset="-127"/>
                <a:ea typeface="나눔고딕" pitchFamily="2" charset="-127"/>
                <a:cs typeface="Times New Roman" panose="02020603050405020304" pitchFamily="18" charset="0"/>
              </a:rPr>
              <a:t>푸르미</a:t>
            </a:r>
            <a:r>
              <a:rPr lang="ko-KR" altLang="ko-KR" sz="2000" kern="100" dirty="0">
                <a:effectLst/>
                <a:latin typeface="나눔고딕" pitchFamily="2" charset="-127"/>
                <a:ea typeface="나눔고딕" pitchFamily="2" charset="-127"/>
                <a:cs typeface="Times New Roman" panose="02020603050405020304" pitchFamily="18" charset="0"/>
              </a:rPr>
              <a:t> 카드 가맹점 조회 웹 사이트를 개발할 계획</a:t>
            </a:r>
            <a:endParaRPr lang="ko-KR" altLang="ko-KR" sz="1200" kern="100" dirty="0">
              <a:effectLst/>
              <a:latin typeface="나눔고딕" pitchFamily="2" charset="-127"/>
              <a:ea typeface="나눔고딕" pitchFamily="2" charset="-127"/>
              <a:cs typeface="Times New Roman" panose="02020603050405020304" pitchFamily="18" charset="0"/>
            </a:endParaRPr>
          </a:p>
        </p:txBody>
      </p:sp>
      <p:pic>
        <p:nvPicPr>
          <p:cNvPr id="20482" name="Picture 2" descr="푸르미카드 - 전국 아동급식 전자카드">
            <a:extLst>
              <a:ext uri="{FF2B5EF4-FFF2-40B4-BE49-F238E27FC236}">
                <a16:creationId xmlns:a16="http://schemas.microsoft.com/office/drawing/2014/main" id="{88FD0FFF-D156-2406-3F1C-37AFAA947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683" y="2178816"/>
            <a:ext cx="4433934" cy="283771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19521F2-B503-E306-ED74-8E41705A0982}"/>
              </a:ext>
            </a:extLst>
          </p:cNvPr>
          <p:cNvCxnSpPr>
            <a:cxnSpLocks/>
          </p:cNvCxnSpPr>
          <p:nvPr/>
        </p:nvCxnSpPr>
        <p:spPr>
          <a:xfrm>
            <a:off x="304800" y="2014047"/>
            <a:ext cx="52910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01D8731-4D18-0F18-44F6-AA92FDEB321E}"/>
              </a:ext>
            </a:extLst>
          </p:cNvPr>
          <p:cNvSpPr txBox="1"/>
          <p:nvPr/>
        </p:nvSpPr>
        <p:spPr>
          <a:xfrm>
            <a:off x="304800" y="1490827"/>
            <a:ext cx="20477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kern="100" dirty="0">
                <a:effectLst/>
                <a:latin typeface="맑은 고딕" panose="020B0503020000020004" pitchFamily="50" charset="-127"/>
                <a:ea typeface="NanumGothic" pitchFamily="2" charset="-127"/>
                <a:cs typeface="Times New Roman" panose="02020603050405020304" pitchFamily="18" charset="0"/>
              </a:rPr>
              <a:t>목표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09116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8DF5D1F-62AB-75A8-FAD5-6D999ABA940E}"/>
              </a:ext>
            </a:extLst>
          </p:cNvPr>
          <p:cNvSpPr/>
          <p:nvPr/>
        </p:nvSpPr>
        <p:spPr>
          <a:xfrm>
            <a:off x="6759984" y="2705808"/>
            <a:ext cx="4461340" cy="331034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A537262-7C63-B8D9-1C4D-180433395F1C}"/>
              </a:ext>
            </a:extLst>
          </p:cNvPr>
          <p:cNvSpPr/>
          <p:nvPr/>
        </p:nvSpPr>
        <p:spPr>
          <a:xfrm>
            <a:off x="0" y="0"/>
            <a:ext cx="12192000" cy="9587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Part 2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4365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기획 배경 및 목표</a:t>
            </a:r>
          </a:p>
          <a:p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CBC09C-ADC8-7A3F-D8F2-1C18381D5B00}"/>
              </a:ext>
            </a:extLst>
          </p:cNvPr>
          <p:cNvSpPr txBox="1"/>
          <p:nvPr/>
        </p:nvSpPr>
        <p:spPr>
          <a:xfrm>
            <a:off x="5985769" y="3450702"/>
            <a:ext cx="6094520" cy="6579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endParaRPr lang="en-US" altLang="ko-KR" kern="100" dirty="0">
              <a:latin typeface="맑은 고딕" panose="020B0503020000020004" pitchFamily="50" charset="-127"/>
              <a:ea typeface="NanumGothic" pitchFamily="2" charset="-127"/>
              <a:cs typeface="Times New Roman" panose="02020603050405020304" pitchFamily="18" charset="0"/>
            </a:endParaRPr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8AD0F2-C12D-2A06-6631-FA008859A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87" y="2647679"/>
            <a:ext cx="3459332" cy="32890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5C9C442-867F-46E4-0A08-704F5C8B0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2192" y="3962310"/>
            <a:ext cx="2623892" cy="22129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982FB2F-7373-6AF3-02C5-937E8EEE1667}"/>
              </a:ext>
            </a:extLst>
          </p:cNvPr>
          <p:cNvSpPr txBox="1"/>
          <p:nvPr/>
        </p:nvSpPr>
        <p:spPr>
          <a:xfrm>
            <a:off x="1342835" y="2115434"/>
            <a:ext cx="21467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>
                <a:solidFill>
                  <a:schemeClr val="tx2"/>
                </a:solidFill>
              </a:rPr>
              <a:t>푸르미</a:t>
            </a:r>
            <a:r>
              <a:rPr lang="ko-KR" altLang="en-US" sz="1600" b="1" dirty="0">
                <a:solidFill>
                  <a:schemeClr val="tx2"/>
                </a:solidFill>
              </a:rPr>
              <a:t> 카드 웹사이트</a:t>
            </a:r>
            <a:r>
              <a:rPr lang="en-US" altLang="ko-KR" sz="1400" b="1" dirty="0">
                <a:solidFill>
                  <a:schemeClr val="tx2"/>
                </a:solidFill>
              </a:rPr>
              <a:t>(</a:t>
            </a:r>
            <a:r>
              <a:rPr lang="ko-KR" altLang="en-US" sz="1400" b="1" dirty="0">
                <a:solidFill>
                  <a:schemeClr val="tx2"/>
                </a:solidFill>
              </a:rPr>
              <a:t>기존 웹사이트</a:t>
            </a:r>
            <a:r>
              <a:rPr lang="en-US" altLang="ko-KR" sz="1400" b="1" dirty="0">
                <a:solidFill>
                  <a:schemeClr val="tx2"/>
                </a:solidFill>
              </a:rPr>
              <a:t>)</a:t>
            </a:r>
            <a:endParaRPr lang="ko-KR" altLang="en-US" sz="1600" b="1" dirty="0">
              <a:solidFill>
                <a:schemeClr val="tx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5B6908-31AC-C259-E476-C099DEA3EAF5}"/>
              </a:ext>
            </a:extLst>
          </p:cNvPr>
          <p:cNvSpPr txBox="1"/>
          <p:nvPr/>
        </p:nvSpPr>
        <p:spPr>
          <a:xfrm>
            <a:off x="1100613" y="1658840"/>
            <a:ext cx="26311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9A0559-9CF6-6697-ED90-75C5DA6AA19B}"/>
              </a:ext>
            </a:extLst>
          </p:cNvPr>
          <p:cNvSpPr txBox="1"/>
          <p:nvPr/>
        </p:nvSpPr>
        <p:spPr>
          <a:xfrm>
            <a:off x="6954503" y="3025404"/>
            <a:ext cx="4266821" cy="2533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장점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심플하고 직관적인  </a:t>
            </a:r>
            <a:r>
              <a:rPr lang="en-US" altLang="ko-KR" dirty="0"/>
              <a:t>UI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간편한 잔액조회 기능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dirty="0"/>
              <a:t>단점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가맹점 조회 페이지의 한정된 기능</a:t>
            </a:r>
            <a:endParaRPr lang="en-US" altLang="ko-KR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고객센터 전화번호만 남겨져 있음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B4AF973-1ED5-75FF-46DD-FEBB1BE43901}"/>
              </a:ext>
            </a:extLst>
          </p:cNvPr>
          <p:cNvCxnSpPr>
            <a:cxnSpLocks/>
          </p:cNvCxnSpPr>
          <p:nvPr/>
        </p:nvCxnSpPr>
        <p:spPr>
          <a:xfrm>
            <a:off x="304800" y="2014047"/>
            <a:ext cx="52910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2E342A4-1C44-708F-94AC-42B3709F9387}"/>
              </a:ext>
            </a:extLst>
          </p:cNvPr>
          <p:cNvSpPr txBox="1"/>
          <p:nvPr/>
        </p:nvSpPr>
        <p:spPr>
          <a:xfrm>
            <a:off x="304800" y="1490827"/>
            <a:ext cx="24206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kern="100" dirty="0">
                <a:latin typeface="맑은 고딕" panose="020B0503020000020004" pitchFamily="50" charset="-127"/>
                <a:ea typeface="NanumGothic" pitchFamily="2" charset="-127"/>
                <a:cs typeface="Times New Roman" panose="02020603050405020304" pitchFamily="18" charset="0"/>
              </a:rPr>
              <a:t>타사 벤치마킹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29746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8DF5D1F-62AB-75A8-FAD5-6D999ABA940E}"/>
              </a:ext>
            </a:extLst>
          </p:cNvPr>
          <p:cNvSpPr/>
          <p:nvPr/>
        </p:nvSpPr>
        <p:spPr>
          <a:xfrm>
            <a:off x="7137566" y="3023043"/>
            <a:ext cx="4005072" cy="325443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A537262-7C63-B8D9-1C4D-180433395F1C}"/>
              </a:ext>
            </a:extLst>
          </p:cNvPr>
          <p:cNvSpPr/>
          <p:nvPr/>
        </p:nvSpPr>
        <p:spPr>
          <a:xfrm>
            <a:off x="0" y="0"/>
            <a:ext cx="12192000" cy="9587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Part 2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4365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기획 배경 및 목표</a:t>
            </a:r>
          </a:p>
          <a:p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CBC09C-ADC8-7A3F-D8F2-1C18381D5B00}"/>
              </a:ext>
            </a:extLst>
          </p:cNvPr>
          <p:cNvSpPr txBox="1"/>
          <p:nvPr/>
        </p:nvSpPr>
        <p:spPr>
          <a:xfrm>
            <a:off x="5985769" y="3450702"/>
            <a:ext cx="6094520" cy="6579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endParaRPr lang="en-US" altLang="ko-KR" kern="100" dirty="0">
              <a:latin typeface="맑은 고딕" panose="020B0503020000020004" pitchFamily="50" charset="-127"/>
              <a:ea typeface="NanumGothic" pitchFamily="2" charset="-127"/>
              <a:cs typeface="Times New Roman" panose="02020603050405020304" pitchFamily="18" charset="0"/>
            </a:endParaRPr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82FB2F-7373-6AF3-02C5-937E8EEE1667}"/>
              </a:ext>
            </a:extLst>
          </p:cNvPr>
          <p:cNvSpPr txBox="1"/>
          <p:nvPr/>
        </p:nvSpPr>
        <p:spPr>
          <a:xfrm>
            <a:off x="805375" y="2173960"/>
            <a:ext cx="3741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</a:rPr>
              <a:t>PURMEESEARCH(</a:t>
            </a:r>
            <a:r>
              <a:rPr lang="ko-KR" altLang="en-US" sz="1600" b="1" dirty="0">
                <a:solidFill>
                  <a:schemeClr val="tx2"/>
                </a:solidFill>
              </a:rPr>
              <a:t>개선된 웹사이트</a:t>
            </a:r>
            <a:r>
              <a:rPr lang="en-US" altLang="ko-KR" sz="1600" b="1" dirty="0">
                <a:solidFill>
                  <a:schemeClr val="tx2"/>
                </a:solidFill>
              </a:rPr>
              <a:t>)</a:t>
            </a:r>
            <a:endParaRPr lang="ko-KR" altLang="en-US" sz="1600" b="1" dirty="0">
              <a:solidFill>
                <a:schemeClr val="tx2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3F1949B-7F83-3ADD-ABC1-A25E6E4E882D}"/>
              </a:ext>
            </a:extLst>
          </p:cNvPr>
          <p:cNvSpPr/>
          <p:nvPr/>
        </p:nvSpPr>
        <p:spPr>
          <a:xfrm>
            <a:off x="7718837" y="2343237"/>
            <a:ext cx="2862072" cy="52735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6BB451-646C-A91E-EFDF-07BC5559DC7E}"/>
              </a:ext>
            </a:extLst>
          </p:cNvPr>
          <p:cNvSpPr txBox="1"/>
          <p:nvPr/>
        </p:nvSpPr>
        <p:spPr>
          <a:xfrm>
            <a:off x="7834280" y="2415098"/>
            <a:ext cx="26311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NanumGothic" pitchFamily="2" charset="-127"/>
                <a:cs typeface="Times New Roman" panose="02020603050405020304" pitchFamily="18" charset="0"/>
              </a:rPr>
              <a:t>New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9A0559-9CF6-6697-ED90-75C5DA6AA19B}"/>
              </a:ext>
            </a:extLst>
          </p:cNvPr>
          <p:cNvSpPr txBox="1"/>
          <p:nvPr/>
        </p:nvSpPr>
        <p:spPr>
          <a:xfrm>
            <a:off x="7222931" y="3175497"/>
            <a:ext cx="3572316" cy="2949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NanumGothic" pitchFamily="2" charset="-127"/>
                <a:cs typeface="Times New Roman" panose="02020603050405020304" pitchFamily="18" charset="0"/>
              </a:rPr>
              <a:t>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NanumGothic" pitchFamily="2" charset="-127"/>
                <a:cs typeface="Times New Roman" panose="02020603050405020304" pitchFamily="18" charset="0"/>
              </a:rPr>
              <a:t>/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NanumGothic" pitchFamily="2" charset="-127"/>
                <a:cs typeface="Times New Roman" panose="02020603050405020304" pitchFamily="18" charset="0"/>
              </a:rPr>
              <a:t>구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NanumGothic" pitchFamily="2" charset="-127"/>
                <a:cs typeface="Times New Roman" panose="02020603050405020304" pitchFamily="18" charset="0"/>
              </a:rPr>
              <a:t>/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NanumGothic" pitchFamily="2" charset="-127"/>
                <a:cs typeface="Times New Roman" panose="02020603050405020304" pitchFamily="18" charset="0"/>
              </a:rPr>
              <a:t>동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NanumGothic" pitchFamily="2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NanumGothic" pitchFamily="2" charset="-127"/>
                <a:cs typeface="Times New Roman" panose="02020603050405020304" pitchFamily="18" charset="0"/>
              </a:rPr>
              <a:t>업종별로 가맹점 분류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NanumGothic" pitchFamily="2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kern="100" dirty="0">
                <a:latin typeface="맑은 고딕" panose="020B0503020000020004" pitchFamily="50" charset="-127"/>
                <a:ea typeface="NanumGothic" pitchFamily="2" charset="-127"/>
                <a:cs typeface="Times New Roman" panose="02020603050405020304" pitchFamily="18" charset="0"/>
              </a:rPr>
              <a:t>매장검색</a:t>
            </a:r>
            <a:r>
              <a:rPr lang="en-US" altLang="ko-KR" sz="1800" kern="100" dirty="0">
                <a:latin typeface="맑은 고딕" panose="020B0503020000020004" pitchFamily="50" charset="-127"/>
                <a:ea typeface="NanumGothic" pitchFamily="2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latin typeface="맑은 고딕" panose="020B0503020000020004" pitchFamily="50" charset="-127"/>
                <a:ea typeface="NanumGothic" pitchFamily="2" charset="-127"/>
                <a:cs typeface="Times New Roman" panose="02020603050405020304" pitchFamily="18" charset="0"/>
              </a:rPr>
              <a:t>메뉴검색</a:t>
            </a:r>
            <a:endParaRPr lang="en-US" altLang="ko-KR" sz="1800" kern="100" dirty="0">
              <a:latin typeface="맑은 고딕" panose="020B0503020000020004" pitchFamily="50" charset="-127"/>
              <a:ea typeface="NanumGothic" pitchFamily="2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kern="100" dirty="0">
                <a:latin typeface="맑은 고딕" panose="020B0503020000020004" pitchFamily="50" charset="-127"/>
                <a:ea typeface="NanumGothic" pitchFamily="2" charset="-127"/>
                <a:cs typeface="Times New Roman" panose="02020603050405020304" pitchFamily="18" charset="0"/>
              </a:rPr>
              <a:t>가맹점까지 길 찾기</a:t>
            </a:r>
            <a:endParaRPr lang="en-US" altLang="ko-KR" sz="1800" kern="100" dirty="0">
              <a:latin typeface="맑은 고딕" panose="020B0503020000020004" pitchFamily="50" charset="-127"/>
              <a:ea typeface="NanumGothic" pitchFamily="2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kern="100" dirty="0">
                <a:latin typeface="맑은 고딕" panose="020B0503020000020004" pitchFamily="50" charset="-127"/>
                <a:ea typeface="NanumGothic" pitchFamily="2" charset="-127"/>
                <a:cs typeface="Times New Roman" panose="02020603050405020304" pitchFamily="18" charset="0"/>
              </a:rPr>
              <a:t>카드 잔액 조회</a:t>
            </a:r>
            <a:endParaRPr lang="en-US" altLang="ko-KR" sz="1800" kern="100" dirty="0">
              <a:latin typeface="맑은 고딕" panose="020B0503020000020004" pitchFamily="50" charset="-127"/>
              <a:ea typeface="NanumGothic" pitchFamily="2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kern="100" dirty="0">
                <a:latin typeface="맑은 고딕" panose="020B0503020000020004" pitchFamily="50" charset="-127"/>
                <a:ea typeface="NanumGothic" pitchFamily="2" charset="-127"/>
                <a:cs typeface="Times New Roman" panose="02020603050405020304" pitchFamily="18" charset="0"/>
              </a:rPr>
              <a:t>카드 사용 안내</a:t>
            </a:r>
            <a:r>
              <a:rPr lang="en-US" altLang="ko-KR" sz="1800" kern="100" dirty="0">
                <a:latin typeface="맑은 고딕" panose="020B0503020000020004" pitchFamily="50" charset="-127"/>
                <a:ea typeface="NanumGothic" pitchFamily="2" charset="-127"/>
                <a:cs typeface="Times New Roman" panose="02020603050405020304" pitchFamily="18" charset="0"/>
              </a:rPr>
              <a:t>(</a:t>
            </a:r>
            <a:r>
              <a:rPr lang="ko-KR" altLang="en-US" sz="1800" kern="100" dirty="0" err="1">
                <a:latin typeface="맑은 고딕" panose="020B0503020000020004" pitchFamily="50" charset="-127"/>
                <a:ea typeface="NanumGothic" pitchFamily="2" charset="-127"/>
                <a:cs typeface="Times New Roman" panose="02020603050405020304" pitchFamily="18" charset="0"/>
              </a:rPr>
              <a:t>푸르미</a:t>
            </a:r>
            <a:r>
              <a:rPr lang="ko-KR" altLang="en-US" sz="1800" kern="100" dirty="0">
                <a:latin typeface="맑은 고딕" panose="020B0503020000020004" pitchFamily="50" charset="-127"/>
                <a:ea typeface="NanumGothic" pitchFamily="2" charset="-127"/>
                <a:cs typeface="Times New Roman" panose="02020603050405020304" pitchFamily="18" charset="0"/>
              </a:rPr>
              <a:t> 카드</a:t>
            </a:r>
            <a:r>
              <a:rPr lang="en-US" altLang="ko-KR" sz="1800" kern="100" dirty="0">
                <a:latin typeface="맑은 고딕" panose="020B0503020000020004" pitchFamily="50" charset="-127"/>
                <a:ea typeface="NanumGothic" pitchFamily="2" charset="-127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kern="100" dirty="0">
                <a:latin typeface="맑은 고딕" panose="020B0503020000020004" pitchFamily="50" charset="-127"/>
                <a:ea typeface="NanumGothic" pitchFamily="2" charset="-127"/>
                <a:cs typeface="Times New Roman" panose="02020603050405020304" pitchFamily="18" charset="0"/>
              </a:rPr>
              <a:t>구글 맵 연동</a:t>
            </a:r>
            <a:endParaRPr lang="en-US" altLang="ko-KR" kern="100" dirty="0">
              <a:latin typeface="맑은 고딕" panose="020B0503020000020004" pitchFamily="50" charset="-127"/>
              <a:ea typeface="NanumGothic" pitchFamily="2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kern="100" dirty="0">
                <a:latin typeface="맑은 고딕" panose="020B0503020000020004" pitchFamily="50" charset="-127"/>
                <a:ea typeface="NanumGothic" pitchFamily="2" charset="-127"/>
                <a:cs typeface="Times New Roman" panose="02020603050405020304" pitchFamily="18" charset="0"/>
              </a:rPr>
              <a:t>고객센터 페이지 </a:t>
            </a:r>
            <a:endParaRPr lang="ko-KR" altLang="en-US" sz="1800" dirty="0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C2720FB7-ACE7-424D-A4A4-6CF29FD2AB52}"/>
              </a:ext>
            </a:extLst>
          </p:cNvPr>
          <p:cNvSpPr/>
          <p:nvPr/>
        </p:nvSpPr>
        <p:spPr>
          <a:xfrm>
            <a:off x="5583936" y="3914627"/>
            <a:ext cx="1024128" cy="40233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E7C212F-CE40-35A6-E854-15E235594076}"/>
              </a:ext>
            </a:extLst>
          </p:cNvPr>
          <p:cNvCxnSpPr>
            <a:cxnSpLocks/>
          </p:cNvCxnSpPr>
          <p:nvPr/>
        </p:nvCxnSpPr>
        <p:spPr>
          <a:xfrm>
            <a:off x="304800" y="2014047"/>
            <a:ext cx="52910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8F6832-090D-DC1A-E156-72CC58524B19}"/>
              </a:ext>
            </a:extLst>
          </p:cNvPr>
          <p:cNvSpPr txBox="1"/>
          <p:nvPr/>
        </p:nvSpPr>
        <p:spPr>
          <a:xfrm>
            <a:off x="304799" y="1490827"/>
            <a:ext cx="30154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kern="100" dirty="0">
                <a:latin typeface="맑은 고딕" panose="020B0503020000020004" pitchFamily="50" charset="-127"/>
                <a:ea typeface="NanumGothic" pitchFamily="2" charset="-127"/>
                <a:cs typeface="Times New Roman" panose="02020603050405020304" pitchFamily="18" charset="0"/>
              </a:rPr>
              <a:t>제작방향</a:t>
            </a:r>
            <a:endParaRPr lang="ko-KR" altLang="en-US" sz="28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0DB7B64-75E9-2F75-0B4B-5ED868C9B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41" y="2510670"/>
            <a:ext cx="4226243" cy="359827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7A385FC-1A4D-4F38-F596-D987F77F4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681" y="4529411"/>
            <a:ext cx="2089210" cy="177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350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04A1BD1B-628F-5A22-AAF1-7C63D6D21706}"/>
              </a:ext>
            </a:extLst>
          </p:cNvPr>
          <p:cNvSpPr/>
          <p:nvPr/>
        </p:nvSpPr>
        <p:spPr>
          <a:xfrm>
            <a:off x="0" y="0"/>
            <a:ext cx="12192000" cy="9587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Part 2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9" y="174504"/>
            <a:ext cx="4178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기획 배경 및 목표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492017C-4E82-EA1C-31E2-7B98E8F92D01}"/>
              </a:ext>
            </a:extLst>
          </p:cNvPr>
          <p:cNvCxnSpPr>
            <a:cxnSpLocks/>
          </p:cNvCxnSpPr>
          <p:nvPr/>
        </p:nvCxnSpPr>
        <p:spPr>
          <a:xfrm>
            <a:off x="304800" y="2014047"/>
            <a:ext cx="52910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8F1F3A5-E7DA-22BD-4A21-702809CF028A}"/>
              </a:ext>
            </a:extLst>
          </p:cNvPr>
          <p:cNvSpPr txBox="1"/>
          <p:nvPr/>
        </p:nvSpPr>
        <p:spPr>
          <a:xfrm>
            <a:off x="304800" y="1490827"/>
            <a:ext cx="20477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kern="100" dirty="0">
                <a:latin typeface="맑은 고딕" panose="020B0503020000020004" pitchFamily="50" charset="-127"/>
                <a:ea typeface="NanumGothic" pitchFamily="2" charset="-127"/>
                <a:cs typeface="Times New Roman" panose="02020603050405020304" pitchFamily="18" charset="0"/>
              </a:rPr>
              <a:t>SWOT</a:t>
            </a:r>
            <a:r>
              <a:rPr lang="ko-KR" altLang="en-US" sz="2800" b="1" kern="100" dirty="0">
                <a:latin typeface="맑은 고딕" panose="020B0503020000020004" pitchFamily="50" charset="-127"/>
                <a:ea typeface="NanumGothic" pitchFamily="2" charset="-127"/>
                <a:cs typeface="Times New Roman" panose="02020603050405020304" pitchFamily="18" charset="0"/>
              </a:rPr>
              <a:t> 분석</a:t>
            </a:r>
            <a:r>
              <a:rPr lang="ko-KR" altLang="ko-KR" sz="2800" b="1" kern="100" dirty="0">
                <a:effectLst/>
                <a:latin typeface="맑은 고딕" panose="020B0503020000020004" pitchFamily="50" charset="-127"/>
                <a:ea typeface="NanumGothic" pitchFamily="2" charset="-127"/>
                <a:cs typeface="Times New Roman" panose="02020603050405020304" pitchFamily="18" charset="0"/>
              </a:rPr>
              <a:t> </a:t>
            </a:r>
            <a:endParaRPr lang="ko-KR" altLang="en-US" sz="2800" b="1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BA9D4A2-A58D-E129-2DBE-D78F3D6AD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663925"/>
              </p:ext>
            </p:extLst>
          </p:nvPr>
        </p:nvGraphicFramePr>
        <p:xfrm>
          <a:off x="522772" y="2293557"/>
          <a:ext cx="6357422" cy="35919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78711">
                  <a:extLst>
                    <a:ext uri="{9D8B030D-6E8A-4147-A177-3AD203B41FA5}">
                      <a16:colId xmlns:a16="http://schemas.microsoft.com/office/drawing/2014/main" val="3381635173"/>
                    </a:ext>
                  </a:extLst>
                </a:gridCol>
                <a:gridCol w="3178711">
                  <a:extLst>
                    <a:ext uri="{9D8B030D-6E8A-4147-A177-3AD203B41FA5}">
                      <a16:colId xmlns:a16="http://schemas.microsoft.com/office/drawing/2014/main" val="737728106"/>
                    </a:ext>
                  </a:extLst>
                </a:gridCol>
              </a:tblGrid>
              <a:tr h="27446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800" kern="100" dirty="0">
                          <a:effectLst/>
                        </a:rPr>
                        <a:t>강점</a:t>
                      </a:r>
                      <a:r>
                        <a:rPr lang="en-US" sz="1800" kern="100" dirty="0">
                          <a:effectLst/>
                        </a:rPr>
                        <a:t>(Strength)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6153" marR="7615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약점</a:t>
                      </a:r>
                      <a:r>
                        <a:rPr lang="en-US" sz="1800" kern="100" dirty="0">
                          <a:effectLst/>
                        </a:rPr>
                        <a:t>(Weakness)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6153" marR="7615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5117358"/>
                  </a:ext>
                </a:extLst>
              </a:tr>
              <a:tr h="1468073">
                <a:tc>
                  <a:txBody>
                    <a:bodyPr/>
                    <a:lstStyle/>
                    <a:p>
                      <a:pPr marL="167005" indent="-167005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0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67005" indent="-167005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 dirty="0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1) </a:t>
                      </a:r>
                      <a:r>
                        <a:rPr lang="ko-KR" sz="1500" kern="100" dirty="0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개선된 </a:t>
                      </a:r>
                      <a:r>
                        <a:rPr lang="en-US" sz="1500" kern="100" dirty="0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UI</a:t>
                      </a:r>
                      <a:r>
                        <a:rPr lang="ko-KR" sz="1500" kern="100" dirty="0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와 </a:t>
                      </a:r>
                      <a:r>
                        <a:rPr lang="en-US" sz="1500" kern="100" dirty="0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UX, </a:t>
                      </a:r>
                      <a:r>
                        <a:rPr lang="ko-KR" sz="1500" kern="100" dirty="0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기능으로 사용자 편의성 제공 </a:t>
                      </a:r>
                      <a:r>
                        <a:rPr lang="en-US" sz="1500" kern="100" dirty="0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                   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258445" indent="-131445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-&gt; </a:t>
                      </a: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기존 웹사이트에서의 사용자 유입 예상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76153" marR="7615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67005" indent="-167005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000" kern="100" dirty="0">
                        <a:effectLst/>
                      </a:endParaRPr>
                    </a:p>
                    <a:p>
                      <a:pPr marL="167005" indent="-167005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b="1" kern="100" dirty="0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1) </a:t>
                      </a:r>
                      <a:r>
                        <a:rPr lang="ko-KR" sz="1500" b="1" kern="100" dirty="0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공익적인 목적이 강하기 때문에 상업성을 기대하기 힘듦 </a:t>
                      </a:r>
                      <a:endParaRPr lang="ko-KR" sz="1100" b="1" kern="100" dirty="0"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indent="131445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00" dirty="0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-&gt; </a:t>
                      </a:r>
                      <a:r>
                        <a:rPr lang="ko-KR" sz="1200" b="1" kern="100" dirty="0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유지보수 비용 관련 문제 발생 </a:t>
                      </a:r>
                      <a:r>
                        <a:rPr lang="en-US" sz="1200" b="1" kern="100" dirty="0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           </a:t>
                      </a:r>
                      <a:endParaRPr lang="ko-KR" sz="1100" b="1" kern="100" dirty="0"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b="1" kern="100" dirty="0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2) </a:t>
                      </a:r>
                      <a:r>
                        <a:rPr lang="ko-KR" sz="1500" b="1" kern="100" dirty="0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차별성 부족</a:t>
                      </a:r>
                      <a:endParaRPr lang="ko-KR" sz="1100" b="1" kern="100" dirty="0">
                        <a:effectLst/>
                        <a:latin typeface="나눔고딕" pitchFamily="2" charset="-127"/>
                        <a:ea typeface="나눔고딕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76153" marR="7615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444821"/>
                  </a:ext>
                </a:extLst>
              </a:tr>
              <a:tr h="27446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800" kern="100" dirty="0">
                          <a:effectLst/>
                        </a:rPr>
                        <a:t>기회</a:t>
                      </a:r>
                      <a:r>
                        <a:rPr lang="en-US" sz="1800" kern="100" dirty="0">
                          <a:effectLst/>
                        </a:rPr>
                        <a:t>(Opportunity)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6153" marR="7615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800" b="1" kern="100" dirty="0">
                          <a:solidFill>
                            <a:schemeClr val="bg1"/>
                          </a:solidFill>
                          <a:effectLst/>
                        </a:rPr>
                        <a:t>위협</a:t>
                      </a:r>
                      <a:r>
                        <a:rPr lang="en-US" sz="1800" b="1" kern="100" dirty="0">
                          <a:solidFill>
                            <a:schemeClr val="bg1"/>
                          </a:solidFill>
                          <a:effectLst/>
                        </a:rPr>
                        <a:t>(Threat)</a:t>
                      </a:r>
                      <a:endParaRPr lang="ko-KR" sz="1100" b="1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6153" marR="7615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4B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812618"/>
                  </a:ext>
                </a:extLst>
              </a:tr>
              <a:tr h="1467369">
                <a:tc>
                  <a:txBody>
                    <a:bodyPr/>
                    <a:lstStyle/>
                    <a:p>
                      <a:pPr marL="334010" indent="-33401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0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34010" indent="-33401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 dirty="0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1) </a:t>
                      </a:r>
                      <a:r>
                        <a:rPr lang="ko-KR" sz="1500" kern="100" dirty="0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정보화 시대로 인한 웹 사이트 트래픽 증가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 dirty="0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2) </a:t>
                      </a:r>
                      <a:r>
                        <a:rPr lang="ko-KR" sz="1500" kern="100" dirty="0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공익에 대한 사회적 관심 증가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76153" marR="7615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67005" indent="-167005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000" kern="100" dirty="0">
                        <a:effectLst/>
                      </a:endParaRPr>
                    </a:p>
                    <a:p>
                      <a:pPr marL="167005" indent="-167005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b="1" kern="100" dirty="0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1) </a:t>
                      </a:r>
                      <a:r>
                        <a:rPr lang="ko-KR" sz="1500" b="1" kern="100" dirty="0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장기적으로 아동급식카드 가맹점의 증가 예상</a:t>
                      </a:r>
                      <a:endParaRPr lang="ko-KR" sz="1100" b="1" kern="100" dirty="0"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12700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00" dirty="0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-&gt; </a:t>
                      </a:r>
                      <a:r>
                        <a:rPr lang="ko-KR" sz="1200" b="1" kern="100" dirty="0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장기적으로 가맹점 조회 웹사이트의 필요성 감소 예상</a:t>
                      </a:r>
                      <a:endParaRPr lang="ko-KR" sz="1100" b="1" kern="100" dirty="0"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167005" indent="-167005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6153" marR="7615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822506"/>
                  </a:ext>
                </a:extLst>
              </a:tr>
            </a:tbl>
          </a:graphicData>
        </a:graphic>
      </p:graphicFrame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FF465253-2C2C-ACAB-4E88-FBA0CDCD2F61}"/>
              </a:ext>
            </a:extLst>
          </p:cNvPr>
          <p:cNvSpPr/>
          <p:nvPr/>
        </p:nvSpPr>
        <p:spPr>
          <a:xfrm>
            <a:off x="7221984" y="3854291"/>
            <a:ext cx="577049" cy="32847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1FD6FF-AB04-51DF-FBB5-548970A1762E}"/>
              </a:ext>
            </a:extLst>
          </p:cNvPr>
          <p:cNvSpPr txBox="1"/>
          <p:nvPr/>
        </p:nvSpPr>
        <p:spPr>
          <a:xfrm>
            <a:off x="7799033" y="3491396"/>
            <a:ext cx="4128116" cy="1425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0" algn="l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0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나눔고딕" pitchFamily="2" charset="-127"/>
                <a:ea typeface="나눔고딕" pitchFamily="2" charset="-127"/>
                <a:cs typeface="Times New Roman" panose="02020603050405020304" pitchFamily="18" charset="0"/>
              </a:rPr>
              <a:t>웹 사이트의 개선과 홍보로 방문자 수를 높이고 광고나 재정 지원</a:t>
            </a:r>
            <a:r>
              <a:rPr lang="en-US" altLang="ko-KR" sz="20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나눔고딕" pitchFamily="2" charset="-127"/>
                <a:ea typeface="나눔고딕" pitchFamily="2" charset="-127"/>
                <a:cs typeface="Times New Roman" panose="02020603050405020304" pitchFamily="18" charset="0"/>
              </a:rPr>
              <a:t>/</a:t>
            </a:r>
            <a:r>
              <a:rPr lang="ko-KR" altLang="en-US" sz="20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나눔고딕" pitchFamily="2" charset="-127"/>
                <a:ea typeface="나눔고딕" pitchFamily="2" charset="-127"/>
                <a:cs typeface="Times New Roman" panose="02020603050405020304" pitchFamily="18" charset="0"/>
              </a:rPr>
              <a:t>기부 </a:t>
            </a:r>
            <a:r>
              <a:rPr lang="ko-KR" altLang="ko-KR" sz="20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나눔고딕" pitchFamily="2" charset="-127"/>
                <a:ea typeface="나눔고딕" pitchFamily="2" charset="-127"/>
                <a:cs typeface="Times New Roman" panose="02020603050405020304" pitchFamily="18" charset="0"/>
              </a:rPr>
              <a:t> 등을 노려</a:t>
            </a:r>
            <a:r>
              <a:rPr lang="en-US" altLang="ko-KR" sz="20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나눔고딕" pitchFamily="2" charset="-127"/>
                <a:ea typeface="나눔고딕" pitchFamily="2" charset="-127"/>
                <a:cs typeface="Times New Roman" panose="02020603050405020304" pitchFamily="18" charset="0"/>
              </a:rPr>
              <a:t> </a:t>
            </a:r>
            <a:r>
              <a:rPr lang="ko-KR" altLang="en-US" sz="2000" b="1" kern="100" dirty="0">
                <a:solidFill>
                  <a:schemeClr val="accent1">
                    <a:lumMod val="75000"/>
                  </a:schemeClr>
                </a:solidFill>
                <a:latin typeface="나눔고딕" pitchFamily="2" charset="-127"/>
                <a:ea typeface="나눔고딕" pitchFamily="2" charset="-127"/>
                <a:cs typeface="Times New Roman" panose="02020603050405020304" pitchFamily="18" charset="0"/>
              </a:rPr>
              <a:t>유지보수 비용</a:t>
            </a:r>
            <a:r>
              <a:rPr lang="ko-KR" altLang="en-US" sz="20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나눔고딕" pitchFamily="2" charset="-127"/>
                <a:ea typeface="나눔고딕" pitchFamily="2" charset="-127"/>
                <a:cs typeface="Times New Roman" panose="02020603050405020304" pitchFamily="18" charset="0"/>
              </a:rPr>
              <a:t> 확보</a:t>
            </a:r>
            <a:endParaRPr lang="en-US" altLang="ko-KR" sz="2000" b="1" kern="100" dirty="0">
              <a:solidFill>
                <a:schemeClr val="accent1">
                  <a:lumMod val="75000"/>
                </a:schemeClr>
              </a:solidFill>
              <a:effectLst/>
              <a:latin typeface="나눔고딕" pitchFamily="2" charset="-127"/>
              <a:ea typeface="나눔고딕" pitchFamily="2" charset="-127"/>
              <a:cs typeface="Times New Roman" panose="02020603050405020304" pitchFamily="18" charset="0"/>
            </a:endParaRPr>
          </a:p>
          <a:p>
            <a:pPr marL="12700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kern="100" dirty="0">
                <a:solidFill>
                  <a:schemeClr val="accent1">
                    <a:lumMod val="75000"/>
                  </a:schemeClr>
                </a:solidFill>
                <a:latin typeface="나눔고딕" pitchFamily="2" charset="-127"/>
                <a:ea typeface="나눔고딕" pitchFamily="2" charset="-127"/>
                <a:cs typeface="Times New Roman" panose="02020603050405020304" pitchFamily="18" charset="0"/>
              </a:rPr>
              <a:t>Ex) </a:t>
            </a:r>
            <a:r>
              <a:rPr lang="ko-KR" altLang="en-US" sz="1600" b="1" kern="100" dirty="0" err="1">
                <a:solidFill>
                  <a:schemeClr val="accent1">
                    <a:lumMod val="75000"/>
                  </a:schemeClr>
                </a:solidFill>
                <a:latin typeface="나눔고딕" pitchFamily="2" charset="-127"/>
                <a:ea typeface="나눔고딕" pitchFamily="2" charset="-127"/>
                <a:cs typeface="Times New Roman" panose="02020603050405020304" pitchFamily="18" charset="0"/>
              </a:rPr>
              <a:t>애드센스</a:t>
            </a:r>
            <a:r>
              <a:rPr lang="ko-KR" altLang="en-US" sz="1600" b="1" kern="100" dirty="0">
                <a:solidFill>
                  <a:schemeClr val="accent1">
                    <a:lumMod val="75000"/>
                  </a:schemeClr>
                </a:solidFill>
                <a:latin typeface="나눔고딕" pitchFamily="2" charset="-127"/>
                <a:ea typeface="나눔고딕" pitchFamily="2" charset="-127"/>
                <a:cs typeface="Times New Roman" panose="02020603050405020304" pitchFamily="18" charset="0"/>
              </a:rPr>
              <a:t> 광고공간 판매</a:t>
            </a:r>
            <a:endParaRPr lang="ko-KR" altLang="ko-KR" sz="1100" b="1" kern="100" dirty="0">
              <a:solidFill>
                <a:schemeClr val="accent1">
                  <a:lumMod val="75000"/>
                </a:schemeClr>
              </a:solidFill>
              <a:effectLst/>
              <a:latin typeface="나눔고딕" pitchFamily="2" charset="-127"/>
              <a:ea typeface="나눔고딕" pitchFamily="2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763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04A1BD1B-628F-5A22-AAF1-7C63D6D21706}"/>
              </a:ext>
            </a:extLst>
          </p:cNvPr>
          <p:cNvSpPr/>
          <p:nvPr/>
        </p:nvSpPr>
        <p:spPr>
          <a:xfrm>
            <a:off x="0" y="0"/>
            <a:ext cx="12192000" cy="9587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FF51279-8889-B79F-A001-59CE29A0834B}"/>
              </a:ext>
            </a:extLst>
          </p:cNvPr>
          <p:cNvSpPr/>
          <p:nvPr/>
        </p:nvSpPr>
        <p:spPr>
          <a:xfrm>
            <a:off x="7213818" y="2264014"/>
            <a:ext cx="4005072" cy="135793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8474B3E-C85D-33D5-D45A-5B5C3938ED64}"/>
              </a:ext>
            </a:extLst>
          </p:cNvPr>
          <p:cNvSpPr/>
          <p:nvPr/>
        </p:nvSpPr>
        <p:spPr>
          <a:xfrm>
            <a:off x="7785318" y="1569070"/>
            <a:ext cx="2862072" cy="52735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BB198EA-412E-CD7E-5044-B1563B9E48CD}"/>
              </a:ext>
            </a:extLst>
          </p:cNvPr>
          <p:cNvSpPr/>
          <p:nvPr/>
        </p:nvSpPr>
        <p:spPr>
          <a:xfrm>
            <a:off x="502121" y="2896393"/>
            <a:ext cx="4005072" cy="337316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80F04EF-11CD-18D6-EE1D-8E3492F92D60}"/>
              </a:ext>
            </a:extLst>
          </p:cNvPr>
          <p:cNvSpPr/>
          <p:nvPr/>
        </p:nvSpPr>
        <p:spPr>
          <a:xfrm>
            <a:off x="1005839" y="2193547"/>
            <a:ext cx="2862072" cy="52735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Part 2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9" y="174504"/>
            <a:ext cx="4178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기획 배경 및 목표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816253-7197-F994-7B45-D1DAB5C20EEA}"/>
              </a:ext>
            </a:extLst>
          </p:cNvPr>
          <p:cNvSpPr txBox="1"/>
          <p:nvPr/>
        </p:nvSpPr>
        <p:spPr>
          <a:xfrm>
            <a:off x="1236725" y="2257167"/>
            <a:ext cx="26311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NanumGothic" pitchFamily="2" charset="-127"/>
                <a:cs typeface="Times New Roman" panose="02020603050405020304" pitchFamily="18" charset="0"/>
              </a:rPr>
              <a:t>웹 사이트 주요 기능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CEC736-DEF7-C137-E74B-248D40D9E574}"/>
              </a:ext>
            </a:extLst>
          </p:cNvPr>
          <p:cNvSpPr txBox="1"/>
          <p:nvPr/>
        </p:nvSpPr>
        <p:spPr>
          <a:xfrm>
            <a:off x="606336" y="2979628"/>
            <a:ext cx="4371848" cy="3728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kern="100" dirty="0">
                <a:effectLst/>
                <a:latin typeface="맑은 고딕" panose="020B0503020000020004" pitchFamily="50" charset="-127"/>
                <a:ea typeface="NanumGothic" pitchFamily="2" charset="-127"/>
                <a:cs typeface="Times New Roman" panose="02020603050405020304" pitchFamily="18" charset="0"/>
              </a:rPr>
              <a:t>시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NanumGothic" pitchFamily="2" charset="-127"/>
                <a:cs typeface="Times New Roman" panose="02020603050405020304" pitchFamily="18" charset="0"/>
              </a:rPr>
              <a:t>/</a:t>
            </a:r>
            <a:r>
              <a:rPr lang="ko-KR" altLang="en-US" sz="2000" kern="100" dirty="0">
                <a:effectLst/>
                <a:latin typeface="맑은 고딕" panose="020B0503020000020004" pitchFamily="50" charset="-127"/>
                <a:ea typeface="NanumGothic" pitchFamily="2" charset="-127"/>
                <a:cs typeface="Times New Roman" panose="02020603050405020304" pitchFamily="18" charset="0"/>
              </a:rPr>
              <a:t>구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NanumGothic" pitchFamily="2" charset="-127"/>
                <a:cs typeface="Times New Roman" panose="02020603050405020304" pitchFamily="18" charset="0"/>
              </a:rPr>
              <a:t>/</a:t>
            </a:r>
            <a:r>
              <a:rPr lang="ko-KR" altLang="en-US" sz="2000" kern="100" dirty="0">
                <a:effectLst/>
                <a:latin typeface="맑은 고딕" panose="020B0503020000020004" pitchFamily="50" charset="-127"/>
                <a:ea typeface="NanumGothic" pitchFamily="2" charset="-127"/>
                <a:cs typeface="Times New Roman" panose="02020603050405020304" pitchFamily="18" charset="0"/>
              </a:rPr>
              <a:t>동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NanumGothic" pitchFamily="2" charset="-127"/>
                <a:cs typeface="Times New Roman" panose="02020603050405020304" pitchFamily="18" charset="0"/>
              </a:rPr>
              <a:t>, </a:t>
            </a:r>
            <a:r>
              <a:rPr lang="ko-KR" altLang="en-US" sz="2000" kern="100" dirty="0">
                <a:effectLst/>
                <a:latin typeface="맑은 고딕" panose="020B0503020000020004" pitchFamily="50" charset="-127"/>
                <a:ea typeface="NanumGothic" pitchFamily="2" charset="-127"/>
                <a:cs typeface="Times New Roman" panose="02020603050405020304" pitchFamily="18" charset="0"/>
              </a:rPr>
              <a:t>업종별로 가맹점 분류</a:t>
            </a:r>
            <a:endParaRPr lang="en-US" altLang="ko-KR" sz="2000" kern="100" dirty="0">
              <a:effectLst/>
              <a:latin typeface="맑은 고딕" panose="020B0503020000020004" pitchFamily="50" charset="-127"/>
              <a:ea typeface="NanumGothic" pitchFamily="2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kern="100" dirty="0">
                <a:latin typeface="맑은 고딕" panose="020B0503020000020004" pitchFamily="50" charset="-127"/>
                <a:ea typeface="NanumGothic" pitchFamily="2" charset="-127"/>
                <a:cs typeface="Times New Roman" panose="02020603050405020304" pitchFamily="18" charset="0"/>
              </a:rPr>
              <a:t>매장검색</a:t>
            </a:r>
            <a:r>
              <a:rPr lang="en-US" altLang="ko-KR" sz="2000" kern="100" dirty="0">
                <a:latin typeface="맑은 고딕" panose="020B0503020000020004" pitchFamily="50" charset="-127"/>
                <a:ea typeface="NanumGothic" pitchFamily="2" charset="-127"/>
                <a:cs typeface="Times New Roman" panose="02020603050405020304" pitchFamily="18" charset="0"/>
              </a:rPr>
              <a:t>, </a:t>
            </a:r>
            <a:r>
              <a:rPr lang="ko-KR" altLang="en-US" sz="2000" kern="100" dirty="0">
                <a:latin typeface="맑은 고딕" panose="020B0503020000020004" pitchFamily="50" charset="-127"/>
                <a:ea typeface="NanumGothic" pitchFamily="2" charset="-127"/>
                <a:cs typeface="Times New Roman" panose="02020603050405020304" pitchFamily="18" charset="0"/>
              </a:rPr>
              <a:t>메뉴검색</a:t>
            </a:r>
            <a:endParaRPr lang="en-US" altLang="ko-KR" sz="2000" kern="100" dirty="0">
              <a:latin typeface="맑은 고딕" panose="020B0503020000020004" pitchFamily="50" charset="-127"/>
              <a:ea typeface="NanumGothic" pitchFamily="2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kern="100" dirty="0">
                <a:latin typeface="맑은 고딕" panose="020B0503020000020004" pitchFamily="50" charset="-127"/>
                <a:ea typeface="NanumGothic" pitchFamily="2" charset="-127"/>
                <a:cs typeface="Times New Roman" panose="02020603050405020304" pitchFamily="18" charset="0"/>
              </a:rPr>
              <a:t>가맹점까지 길 찾기</a:t>
            </a:r>
            <a:endParaRPr lang="en-US" altLang="ko-KR" sz="2000" kern="100" dirty="0">
              <a:latin typeface="맑은 고딕" panose="020B0503020000020004" pitchFamily="50" charset="-127"/>
              <a:ea typeface="NanumGothic" pitchFamily="2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kern="100" dirty="0">
                <a:latin typeface="맑은 고딕" panose="020B0503020000020004" pitchFamily="50" charset="-127"/>
                <a:ea typeface="NanumGothic" pitchFamily="2" charset="-127"/>
                <a:cs typeface="Times New Roman" panose="02020603050405020304" pitchFamily="18" charset="0"/>
              </a:rPr>
              <a:t>카드 잔액 조회</a:t>
            </a:r>
            <a:endParaRPr lang="en-US" altLang="ko-KR" sz="2000" kern="100" dirty="0">
              <a:latin typeface="맑은 고딕" panose="020B0503020000020004" pitchFamily="50" charset="-127"/>
              <a:ea typeface="NanumGothic" pitchFamily="2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kern="100" dirty="0">
                <a:latin typeface="맑은 고딕" panose="020B0503020000020004" pitchFamily="50" charset="-127"/>
                <a:ea typeface="NanumGothic" pitchFamily="2" charset="-127"/>
                <a:cs typeface="Times New Roman" panose="02020603050405020304" pitchFamily="18" charset="0"/>
              </a:rPr>
              <a:t>카드 사용 안내</a:t>
            </a:r>
            <a:r>
              <a:rPr lang="en-US" altLang="ko-KR" sz="2000" kern="100" dirty="0">
                <a:latin typeface="맑은 고딕" panose="020B0503020000020004" pitchFamily="50" charset="-127"/>
                <a:ea typeface="NanumGothic" pitchFamily="2" charset="-127"/>
                <a:cs typeface="Times New Roman" panose="02020603050405020304" pitchFamily="18" charset="0"/>
              </a:rPr>
              <a:t>(</a:t>
            </a:r>
            <a:r>
              <a:rPr lang="ko-KR" altLang="en-US" sz="2000" kern="100" dirty="0" err="1">
                <a:latin typeface="맑은 고딕" panose="020B0503020000020004" pitchFamily="50" charset="-127"/>
                <a:ea typeface="NanumGothic" pitchFamily="2" charset="-127"/>
                <a:cs typeface="Times New Roman" panose="02020603050405020304" pitchFamily="18" charset="0"/>
              </a:rPr>
              <a:t>푸르미</a:t>
            </a:r>
            <a:r>
              <a:rPr lang="ko-KR" altLang="en-US" sz="2000" kern="100" dirty="0">
                <a:latin typeface="맑은 고딕" panose="020B0503020000020004" pitchFamily="50" charset="-127"/>
                <a:ea typeface="NanumGothic" pitchFamily="2" charset="-127"/>
                <a:cs typeface="Times New Roman" panose="02020603050405020304" pitchFamily="18" charset="0"/>
              </a:rPr>
              <a:t> 카드</a:t>
            </a:r>
            <a:r>
              <a:rPr lang="en-US" altLang="ko-KR" sz="2000" kern="100" dirty="0">
                <a:latin typeface="맑은 고딕" panose="020B0503020000020004" pitchFamily="50" charset="-127"/>
                <a:ea typeface="NanumGothic" pitchFamily="2" charset="-127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kern="100" dirty="0">
                <a:latin typeface="맑은 고딕" panose="020B0503020000020004" pitchFamily="50" charset="-127"/>
                <a:ea typeface="NanumGothic" pitchFamily="2" charset="-127"/>
                <a:cs typeface="Times New Roman" panose="02020603050405020304" pitchFamily="18" charset="0"/>
              </a:rPr>
              <a:t>구글 맵 연동</a:t>
            </a:r>
            <a:endParaRPr lang="en-US" altLang="ko-KR" sz="2000" kern="100" dirty="0">
              <a:latin typeface="맑은 고딕" panose="020B0503020000020004" pitchFamily="50" charset="-127"/>
              <a:ea typeface="NanumGothic" pitchFamily="2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kern="100" dirty="0">
                <a:latin typeface="맑은 고딕" panose="020B0503020000020004" pitchFamily="50" charset="-127"/>
                <a:ea typeface="NanumGothic" pitchFamily="2" charset="-127"/>
                <a:cs typeface="Times New Roman" panose="02020603050405020304" pitchFamily="18" charset="0"/>
              </a:rPr>
              <a:t>고객센터 페이지 </a:t>
            </a:r>
            <a:endParaRPr lang="ko-KR" alt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dirty="0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8ECB9061-3ABC-E54D-0CFD-C768D45F170E}"/>
              </a:ext>
            </a:extLst>
          </p:cNvPr>
          <p:cNvSpPr/>
          <p:nvPr/>
        </p:nvSpPr>
        <p:spPr>
          <a:xfrm>
            <a:off x="5348441" y="4111200"/>
            <a:ext cx="1024128" cy="40233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82D600-B177-E9BD-2272-96135D2841CF}"/>
              </a:ext>
            </a:extLst>
          </p:cNvPr>
          <p:cNvSpPr txBox="1"/>
          <p:nvPr/>
        </p:nvSpPr>
        <p:spPr>
          <a:xfrm>
            <a:off x="8554025" y="1638940"/>
            <a:ext cx="1324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Version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1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7F85CD-D62F-32EA-8675-638202DD2BBF}"/>
              </a:ext>
            </a:extLst>
          </p:cNvPr>
          <p:cNvSpPr txBox="1"/>
          <p:nvPr/>
        </p:nvSpPr>
        <p:spPr>
          <a:xfrm>
            <a:off x="7147990" y="2376748"/>
            <a:ext cx="4136728" cy="958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 </a:t>
            </a:r>
            <a:r>
              <a:rPr lang="ko-KR" altLang="en-US" sz="2000" dirty="0" err="1"/>
              <a:t>프론트엔드</a:t>
            </a:r>
            <a:r>
              <a:rPr lang="ko-KR" altLang="en-US" sz="2000" dirty="0"/>
              <a:t> 구현</a:t>
            </a:r>
            <a:endParaRPr lang="en-US" altLang="ko-K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가맹점 안내 페이지 구글 맵 삽입 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492017C-4E82-EA1C-31E2-7B98E8F92D01}"/>
              </a:ext>
            </a:extLst>
          </p:cNvPr>
          <p:cNvCxnSpPr>
            <a:cxnSpLocks/>
          </p:cNvCxnSpPr>
          <p:nvPr/>
        </p:nvCxnSpPr>
        <p:spPr>
          <a:xfrm>
            <a:off x="304800" y="2014047"/>
            <a:ext cx="52910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8F1F3A5-E7DA-22BD-4A21-702809CF028A}"/>
              </a:ext>
            </a:extLst>
          </p:cNvPr>
          <p:cNvSpPr txBox="1"/>
          <p:nvPr/>
        </p:nvSpPr>
        <p:spPr>
          <a:xfrm>
            <a:off x="304800" y="1490827"/>
            <a:ext cx="20477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kern="100" dirty="0">
                <a:latin typeface="맑은 고딕" panose="020B0503020000020004" pitchFamily="50" charset="-127"/>
                <a:ea typeface="NanumGothic" pitchFamily="2" charset="-127"/>
                <a:cs typeface="Times New Roman" panose="02020603050405020304" pitchFamily="18" charset="0"/>
              </a:rPr>
              <a:t>타당성 분석</a:t>
            </a:r>
            <a:r>
              <a:rPr lang="ko-KR" altLang="ko-KR" sz="2800" b="1" kern="100" dirty="0">
                <a:effectLst/>
                <a:latin typeface="맑은 고딕" panose="020B0503020000020004" pitchFamily="50" charset="-127"/>
                <a:ea typeface="NanumGothic" pitchFamily="2" charset="-127"/>
                <a:cs typeface="Times New Roman" panose="02020603050405020304" pitchFamily="18" charset="0"/>
              </a:rPr>
              <a:t> </a:t>
            </a:r>
            <a:endParaRPr lang="ko-KR" altLang="en-US" sz="2800" b="1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2AA4167-F57A-F2A6-0F03-D4668AA6F732}"/>
              </a:ext>
            </a:extLst>
          </p:cNvPr>
          <p:cNvSpPr/>
          <p:nvPr/>
        </p:nvSpPr>
        <p:spPr>
          <a:xfrm>
            <a:off x="7785318" y="3912093"/>
            <a:ext cx="2862072" cy="52735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93F648-28A5-D746-BECE-984DB5EAE5A0}"/>
              </a:ext>
            </a:extLst>
          </p:cNvPr>
          <p:cNvSpPr txBox="1"/>
          <p:nvPr/>
        </p:nvSpPr>
        <p:spPr>
          <a:xfrm>
            <a:off x="8517374" y="3975713"/>
            <a:ext cx="1324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Version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23516451-F617-1147-B575-B647A4E4501C}"/>
              </a:ext>
            </a:extLst>
          </p:cNvPr>
          <p:cNvSpPr/>
          <p:nvPr/>
        </p:nvSpPr>
        <p:spPr>
          <a:xfrm>
            <a:off x="7213818" y="4609965"/>
            <a:ext cx="4005072" cy="135793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71D762-7222-3D56-9B8C-4FF2437606D2}"/>
              </a:ext>
            </a:extLst>
          </p:cNvPr>
          <p:cNvSpPr txBox="1"/>
          <p:nvPr/>
        </p:nvSpPr>
        <p:spPr>
          <a:xfrm>
            <a:off x="7147990" y="4722699"/>
            <a:ext cx="4136728" cy="18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 기타 </a:t>
            </a:r>
            <a:r>
              <a:rPr lang="ko-KR" altLang="en-US" sz="2000" dirty="0" err="1"/>
              <a:t>백엔드</a:t>
            </a:r>
            <a:r>
              <a:rPr lang="ko-KR" altLang="en-US" sz="2000" dirty="0"/>
              <a:t> 구현</a:t>
            </a:r>
            <a:endParaRPr lang="en-US" altLang="ko-K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공공 데이터 </a:t>
            </a:r>
            <a:r>
              <a:rPr lang="en-US" altLang="ko-KR" sz="2000" dirty="0"/>
              <a:t>API </a:t>
            </a:r>
            <a:r>
              <a:rPr lang="ko-KR" altLang="en-US" sz="2000" dirty="0"/>
              <a:t>가져오기</a:t>
            </a:r>
            <a:endParaRPr lang="en-US" altLang="ko-K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ko-KR" altLang="en-US" sz="2000" dirty="0"/>
          </a:p>
        </p:txBody>
      </p:sp>
      <p:sp>
        <p:nvSpPr>
          <p:cNvPr id="8" name="1/2 액자 7">
            <a:extLst>
              <a:ext uri="{FF2B5EF4-FFF2-40B4-BE49-F238E27FC236}">
                <a16:creationId xmlns:a16="http://schemas.microsoft.com/office/drawing/2014/main" id="{E7B7D835-83CC-A490-6CCB-346BD1941B68}"/>
              </a:ext>
            </a:extLst>
          </p:cNvPr>
          <p:cNvSpPr/>
          <p:nvPr/>
        </p:nvSpPr>
        <p:spPr>
          <a:xfrm rot="13301258">
            <a:off x="7799414" y="1058752"/>
            <a:ext cx="382732" cy="694155"/>
          </a:xfrm>
          <a:prstGeom prst="halfFrame">
            <a:avLst>
              <a:gd name="adj1" fmla="val 18322"/>
              <a:gd name="adj2" fmla="val 2046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00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448</Words>
  <Application>Microsoft Office PowerPoint</Application>
  <PresentationFormat>와이드스크린</PresentationFormat>
  <Paragraphs>110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나눔고딕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김 찬호</cp:lastModifiedBy>
  <cp:revision>41</cp:revision>
  <dcterms:created xsi:type="dcterms:W3CDTF">2019-12-23T00:32:35Z</dcterms:created>
  <dcterms:modified xsi:type="dcterms:W3CDTF">2022-05-24T12:22:41Z</dcterms:modified>
</cp:coreProperties>
</file>